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Оператор выбора</a:t>
            </a:r>
            <a:r>
              <a:rPr lang="en-US" sz="6600" dirty="0" smtClean="0"/>
              <a:t> </a:t>
            </a:r>
            <a:br>
              <a:rPr lang="en-US" sz="6600" dirty="0" smtClean="0"/>
            </a:br>
            <a:r>
              <a:rPr lang="en-US" sz="6600" dirty="0" smtClean="0"/>
              <a:t>case</a:t>
            </a:r>
            <a:r>
              <a:rPr lang="ru-RU" sz="6600" dirty="0" smtClean="0"/>
              <a:t> 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Оператор выбора нужен для разветвления процесса вычислений  на несколько направлений, больше чем на 2.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5743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Формат оператора</a:t>
            </a:r>
            <a:endParaRPr lang="ru-RU" sz="2800" dirty="0" smtClean="0"/>
          </a:p>
          <a:p>
            <a:r>
              <a:rPr lang="en-US" sz="2800" dirty="0" smtClean="0"/>
              <a:t>Case</a:t>
            </a:r>
            <a:r>
              <a:rPr lang="ru-RU" sz="2800" dirty="0" smtClean="0"/>
              <a:t> выражение </a:t>
            </a:r>
            <a:r>
              <a:rPr lang="en-US" sz="2800" dirty="0" smtClean="0"/>
              <a:t>of</a:t>
            </a:r>
            <a:endParaRPr lang="ru-RU" sz="2800" dirty="0" smtClean="0"/>
          </a:p>
          <a:p>
            <a:r>
              <a:rPr lang="ru-RU" sz="2800" dirty="0" smtClean="0"/>
              <a:t>Константа_1: оператор_1;</a:t>
            </a:r>
          </a:p>
          <a:p>
            <a:r>
              <a:rPr lang="ru-RU" sz="2800" dirty="0" smtClean="0"/>
              <a:t>Константа_2: оператор_2;</a:t>
            </a:r>
          </a:p>
          <a:p>
            <a:r>
              <a:rPr lang="ru-RU" sz="2800" dirty="0" err="1" smtClean="0"/>
              <a:t>Константа_п</a:t>
            </a:r>
            <a:r>
              <a:rPr lang="ru-RU" sz="2800" dirty="0" smtClean="0"/>
              <a:t>: </a:t>
            </a:r>
            <a:r>
              <a:rPr lang="ru-RU" sz="2800" dirty="0" err="1" smtClean="0"/>
              <a:t>оператор_п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[</a:t>
            </a:r>
            <a:r>
              <a:rPr lang="en-US" sz="2800" dirty="0" smtClean="0"/>
              <a:t>else</a:t>
            </a:r>
            <a:r>
              <a:rPr lang="ru-RU" sz="2800" dirty="0" smtClean="0"/>
              <a:t>; оператор]</a:t>
            </a:r>
          </a:p>
          <a:p>
            <a:r>
              <a:rPr lang="en-US" sz="2800" dirty="0" smtClean="0"/>
              <a:t>End;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358246" cy="5143536"/>
          </a:xfrm>
        </p:spPr>
        <p:txBody>
          <a:bodyPr>
            <a:noAutofit/>
          </a:bodyPr>
          <a:lstStyle/>
          <a:p>
            <a:r>
              <a:rPr lang="ru-RU" sz="2400" b="1" u="sng" dirty="0" smtClean="0"/>
              <a:t>Задача № 1</a:t>
            </a:r>
            <a:r>
              <a:rPr lang="ru-RU" sz="2400" dirty="0" smtClean="0"/>
              <a:t>. Написать программу преобразования цифр в слова.</a:t>
            </a:r>
            <a:endParaRPr lang="en-US" sz="2400" dirty="0" smtClean="0"/>
          </a:p>
          <a:p>
            <a:r>
              <a:rPr lang="ru-RU" sz="2400" b="1" u="sng" dirty="0" smtClean="0"/>
              <a:t>Задача № 2</a:t>
            </a:r>
            <a:r>
              <a:rPr lang="ru-RU" sz="2400" dirty="0" smtClean="0"/>
              <a:t>. По номеру дня недели вывести его название.</a:t>
            </a:r>
          </a:p>
          <a:p>
            <a:r>
              <a:rPr lang="ru-RU" sz="2400" b="1" u="sng" dirty="0" smtClean="0"/>
              <a:t>Задача </a:t>
            </a:r>
            <a:r>
              <a:rPr lang="ru-RU" sz="2400" b="1" u="sng" dirty="0" smtClean="0"/>
              <a:t>№ </a:t>
            </a:r>
            <a:r>
              <a:rPr lang="en-US" sz="2400" b="1" u="sng" dirty="0" smtClean="0"/>
              <a:t>3</a:t>
            </a:r>
            <a:r>
              <a:rPr lang="ru-RU" sz="2400" dirty="0" smtClean="0"/>
              <a:t>Написать </a:t>
            </a:r>
            <a:r>
              <a:rPr lang="ru-RU" sz="2400" dirty="0" smtClean="0"/>
              <a:t>алгоритм, который по номеру дня недели - целому числу от 1 до 7 выдавать в качестве результата количество уроков в классе в соответствующий день.</a:t>
            </a:r>
          </a:p>
          <a:p>
            <a:r>
              <a:rPr lang="ru-RU" sz="2400" b="1" u="sng" dirty="0" smtClean="0"/>
              <a:t>Задача № </a:t>
            </a:r>
            <a:r>
              <a:rPr lang="en-US" sz="2400" b="1" u="sng" dirty="0" smtClean="0"/>
              <a:t>4</a:t>
            </a:r>
            <a:r>
              <a:rPr lang="ru-RU" sz="2400" b="1" u="sng" dirty="0" smtClean="0"/>
              <a:t>.</a:t>
            </a:r>
            <a:r>
              <a:rPr lang="ru-RU" sz="2400" dirty="0" smtClean="0"/>
              <a:t>Составьте </a:t>
            </a:r>
            <a:r>
              <a:rPr lang="ru-RU" sz="2400" dirty="0" smtClean="0"/>
              <a:t>программу для вычисления площади круга и длины окружности при известном радиусе.</a:t>
            </a:r>
            <a:endParaRPr lang="en-US" sz="2400" dirty="0" smtClean="0"/>
          </a:p>
          <a:p>
            <a:r>
              <a:rPr lang="ru-RU" sz="2400" b="1" u="sng" dirty="0" smtClean="0"/>
              <a:t>Задача </a:t>
            </a:r>
            <a:r>
              <a:rPr lang="ru-RU" sz="2400" b="1" u="sng" dirty="0" smtClean="0"/>
              <a:t>№</a:t>
            </a:r>
            <a:r>
              <a:rPr lang="en-US" sz="2400" b="1" u="sng" dirty="0" smtClean="0"/>
              <a:t>5</a:t>
            </a:r>
            <a:r>
              <a:rPr lang="ru-RU" sz="2400" b="1" u="sng" dirty="0" smtClean="0"/>
              <a:t>.  </a:t>
            </a:r>
            <a:r>
              <a:rPr lang="ru-RU" sz="2400" dirty="0" smtClean="0"/>
              <a:t>Даны два ненулевых числа. Найти их сумму, разность, произведение и частное.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9290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№ 1. Длины сторон треугольника равны </a:t>
            </a:r>
            <a:r>
              <a:rPr lang="en-US" dirty="0" err="1" smtClean="0"/>
              <a:t>a,b,c</a:t>
            </a:r>
            <a:r>
              <a:rPr lang="ru-RU" dirty="0" smtClean="0"/>
              <a:t>. Определите, является ли этот треугольник равносторонним, равнобедренным или разносторонним.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№ 2. Даны три числа. Найти наименьшее из этих чисел.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164</Words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Оператор выбора  case </vt:lpstr>
      <vt:lpstr>Оператор выбора нужен для разветвления процесса вычислений  на несколько направлений, больше чем на 2. </vt:lpstr>
      <vt:lpstr>Слайд 3</vt:lpstr>
      <vt:lpstr>№ 1. Длины сторон треугольника равны a,b,c. Определите, является ли этот треугольник равносторонним, равнобедренным или разносторонним.</vt:lpstr>
      <vt:lpstr>№ 2. Даны три числа. Найти наименьшее из этих чисел.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Оператор выбора  case </dc:title>
  <cp:lastModifiedBy>Админ</cp:lastModifiedBy>
  <cp:revision>6</cp:revision>
  <dcterms:modified xsi:type="dcterms:W3CDTF">2013-02-28T05:35:01Z</dcterms:modified>
</cp:coreProperties>
</file>