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05" r:id="rId3"/>
    <p:sldId id="307" r:id="rId4"/>
    <p:sldId id="309" r:id="rId5"/>
    <p:sldId id="316" r:id="rId6"/>
    <p:sldId id="317" r:id="rId7"/>
    <p:sldId id="318" r:id="rId8"/>
    <p:sldId id="319" r:id="rId9"/>
    <p:sldId id="320" r:id="rId10"/>
    <p:sldId id="322" r:id="rId11"/>
    <p:sldId id="328" r:id="rId12"/>
    <p:sldId id="323" r:id="rId13"/>
    <p:sldId id="324" r:id="rId14"/>
    <p:sldId id="326" r:id="rId15"/>
    <p:sldId id="327" r:id="rId16"/>
    <p:sldId id="298" r:id="rId17"/>
    <p:sldId id="306" r:id="rId18"/>
    <p:sldId id="329" r:id="rId19"/>
    <p:sldId id="33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9"/>
    <p:penClr>
      <a:srgbClr val="FF0000"/>
    </p:penClr>
  </p:showPr>
  <p:clrMru>
    <a:srgbClr val="663300"/>
    <a:srgbClr val="00FA00"/>
    <a:srgbClr val="00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91" autoAdjust="0"/>
  </p:normalViewPr>
  <p:slideViewPr>
    <p:cSldViewPr>
      <p:cViewPr varScale="1">
        <p:scale>
          <a:sx n="70" d="100"/>
          <a:sy n="70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B42F33-6E9C-4920-85E2-77D56E3F7EE9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31D417-21E3-4C19-BBA5-FDD48A18D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1F8B6-A806-49E6-9026-9BA9309CD9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A255-69CC-4863-8652-7452411E9119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ABD2-8968-4AD4-BD9D-EC2D6A6FF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68A0-5FBF-431B-AC4E-070DFCFB1CE6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0BA0-19F2-42FD-A1DF-0C7527D17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B17A-E1B3-4EB9-ADFC-BFC7EBD6D063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F673-7021-4EED-B139-5313288D6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9FC6-A1C0-4FA6-8F5C-D6D93AA5212B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5173-EBCE-44D8-A50C-C63292FF7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A9C5-D384-484D-AADF-D4DF70F4E9B9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340E-14CE-464E-A373-D05483C62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3A05-9705-4DC3-BB77-0F541529C0BB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9A8C-AEDB-4C80-BB20-FF3C17D87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1E17-BBFB-46E3-A252-E2E7D65D42B6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428F-EE77-4B4C-A7CF-8D87E99E8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E646-2E1A-4C0C-915D-E2162FE009D6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10DF-CDF7-4A1B-A5E9-AF9C1B17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E57B-D6F8-4FFE-83C0-52A103446A06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01C0-0C56-41AB-ABDE-7F1804DC2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BCE-BDE3-4159-BC4D-A4095BA94FFC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73CF-7012-458A-86D0-88921D34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AC56-0915-42B5-B613-7C1CF5E7C90D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C0D4-A261-44D0-AD6D-51DA9DD7B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50DBBB-025C-4EF4-A149-FDEEDE0C33B1}" type="datetimeFigureOut">
              <a:rPr lang="ru-RU"/>
              <a:pPr>
                <a:defRPr/>
              </a:pPr>
              <a:t>23.09.2011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F3C038-0349-4A31-9053-A3CEC89EF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857232"/>
            <a:ext cx="8143932" cy="521681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1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1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1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WALES</a:t>
            </a:r>
            <a:endParaRPr lang="ru-RU" sz="111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Школа\Английский язык\Wales\Уэльс интернет\800px-Castell_Coch_frontside_January_midda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858179" cy="463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5000636"/>
            <a:ext cx="9144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CASTELL COCH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“RED CASTLE”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Школа\Английский язык\Wales\Уэльс интернет\pistyll Rhaeadr семь чудес уэльса.jpg"/>
          <p:cNvPicPr>
            <a:picLocks noChangeAspect="1" noChangeArrowheads="1"/>
          </p:cNvPicPr>
          <p:nvPr/>
        </p:nvPicPr>
        <p:blipFill>
          <a:blip r:embed="rId2" cstate="print"/>
          <a:srcRect l="5224" t="922" b="4698"/>
          <a:stretch>
            <a:fillRect/>
          </a:stretch>
        </p:blipFill>
        <p:spPr bwMode="auto">
          <a:xfrm>
            <a:off x="571472" y="785794"/>
            <a:ext cx="3786214" cy="53578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4500562" y="2571744"/>
            <a:ext cx="4500594" cy="8767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WATERFALL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142976" y="642918"/>
            <a:ext cx="7072330" cy="45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1428728" y="5500702"/>
            <a:ext cx="645719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RAILWAY STATION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28596" y="285728"/>
            <a:ext cx="8358214" cy="46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5357826"/>
            <a:ext cx="73516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BALA LAKE RAILWAY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Школа\Уэльс интернет\snowdon s Mountain 3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928662" y="571480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SNOWDONIA NATIONAL PARK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цис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64360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26183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NATIONAL EMBLEM OF WALES</a:t>
            </a:r>
            <a:endParaRPr lang="ru-RU" sz="4800" b="1" dirty="0">
              <a:ln w="11430"/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уэльс\welsh-folk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629400" y="0"/>
            <a:ext cx="2514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 descr="F:\уэльс\costimes-3.gif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85786" y="0"/>
            <a:ext cx="4214842" cy="471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5286388"/>
            <a:ext cx="664370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NATIONAL COSTUME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уэльс\spoons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428860" y="428604"/>
            <a:ext cx="4500594" cy="34909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4714884"/>
            <a:ext cx="66624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WELSH LOVE SPOONS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Школа\Английский язык\Wales\eisteddfod1Festi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817276" cy="35972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2428860" y="4572008"/>
            <a:ext cx="437831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EISTEDDFOD</a:t>
            </a:r>
            <a:endParaRPr lang="ru-RU" sz="6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3661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WELCOME TO WALES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7107" name="Picture 3" descr="D:\Школа\Английский язык\Wales\Уэльс интернет\658px-Castle_St_Fagan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00188"/>
            <a:ext cx="19589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D:\Школа\Английский язык\Wales\Уэльс интернет\800px-Cardiff_City_Hall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00188"/>
            <a:ext cx="42179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D:\Школа\Английский язык\Wales\Уэльс интернет\800px-Sene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500188"/>
            <a:ext cx="2286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D:\Школа\Английский язык\Wales\Уэльс интернет\Cardiff_Castle_ke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286125"/>
            <a:ext cx="1928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D:\Школа\Английский язык\Wales\Уэльс интернет\gresford Bel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286125"/>
            <a:ext cx="2333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9" descr="D:\Школа\Английский язык\Wales\Уэльс интернет\wrexham Steeple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3286125"/>
            <a:ext cx="20002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0" descr="D:\Школа\Английский язык\Wales\Уэльс интернет\llangollen Brid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4786313"/>
            <a:ext cx="1912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1" descr="D:\Школа\Английский язык\Wales\Park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4786313"/>
            <a:ext cx="2428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3" descr="D:\Школа\Английский язык\Wales\StDavids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286125"/>
            <a:ext cx="2143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5" descr="D:\Школа\Английский язык\Wales\Уэльс интернет\winefred s We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4786313"/>
            <a:ext cx="20716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Школа\Английский язык\Wales\Уэльс интернет\450px-Millennium_Stadium_Nort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288790" cy="571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2000240"/>
            <a:ext cx="4572000" cy="36794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MILLENNIUM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STADIUM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Школа\Английский язык\Wales\Бухта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28"/>
            <a:ext cx="394906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Рисунок 2" descr="D:\Школа\Английский язык\Wales\Бухта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394906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1071546"/>
            <a:ext cx="50315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CARDIFF’S PORT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4357694"/>
            <a:ext cx="32240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TIGER BAY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Школа\Английский язык\Wales\Уэльс интернет\800px-Cardiff_even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72493" cy="398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5072074"/>
            <a:ext cx="878687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CARDIFF IN THE EVENING</a:t>
            </a:r>
            <a:endParaRPr lang="ru-RU" sz="6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ола\Английский язык\Wales\StDavids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285728"/>
            <a:ext cx="7286676" cy="45005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642878" y="4929198"/>
            <a:ext cx="850112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THE 12-TH CENTURY CATHEDRAL AT ST.DAVID’S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\Английский язык\Wales\StDavids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30900" cy="59159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\Английский язык\Wales\StDavids05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19059" cy="59293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кола\Английский язык\Wales\StDavids08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286676" cy="55721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кола\Английский язык\Wales\StDavids10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32580" cy="60007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601</TotalTime>
  <Words>51</Words>
  <Application>Microsoft Office PowerPoint</Application>
  <PresentationFormat>Экран (4:3)</PresentationFormat>
  <Paragraphs>22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Вооруженные Силы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Иванович</dc:creator>
  <cp:lastModifiedBy>Admin</cp:lastModifiedBy>
  <cp:revision>64</cp:revision>
  <dcterms:created xsi:type="dcterms:W3CDTF">2007-10-08T14:45:53Z</dcterms:created>
  <dcterms:modified xsi:type="dcterms:W3CDTF">2011-09-23T15:55:49Z</dcterms:modified>
</cp:coreProperties>
</file>