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29.09.2011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everland" TargetMode="External"/><Relationship Id="rId2" Type="http://schemas.openxmlformats.org/officeDocument/2006/relationships/hyperlink" Target="http://en.wikipedia.org/wiki/Puer_aeternu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en.wikipedia.org/wiki/Lost_Boys_(Peter_Pan)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548680"/>
            <a:ext cx="9144000" cy="2664296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1. What is the capital of Great Britain?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2996952"/>
            <a:ext cx="6400800" cy="2304256"/>
          </a:xfrm>
        </p:spPr>
        <p:txBody>
          <a:bodyPr>
            <a:norm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sz="3600" dirty="0" smtClean="0"/>
              <a:t>New York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dirty="0" smtClean="0"/>
              <a:t>Washington</a:t>
            </a:r>
          </a:p>
          <a:p>
            <a:pPr marL="514350" indent="-514350" algn="l">
              <a:buFont typeface="+mj-lt"/>
              <a:buAutoNum type="arabicPeriod"/>
            </a:pPr>
            <a:r>
              <a:rPr lang="en-US" sz="3600" dirty="0" smtClean="0"/>
              <a:t>London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2060848"/>
            <a:ext cx="4987280" cy="4525963"/>
          </a:xfrm>
        </p:spPr>
        <p:txBody>
          <a:bodyPr/>
          <a:lstStyle/>
          <a:p>
            <a:pPr algn="ctr">
              <a:buNone/>
            </a:pPr>
            <a:r>
              <a:rPr lang="en-US" sz="4400" dirty="0" smtClean="0"/>
              <a:t>1. Washington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212976"/>
            <a:ext cx="42576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1675656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6. What did Christopher Columbus discover?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2780928"/>
            <a:ext cx="468052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dirty="0" smtClean="0"/>
              <a:t>England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Europe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America</a:t>
            </a:r>
            <a:endParaRPr lang="ru-RU" sz="4400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2564904"/>
            <a:ext cx="1920875" cy="290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0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2332037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sz="4400" dirty="0" smtClean="0"/>
              <a:t>3. America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13314" name="Picture 2" descr="http://im2-tub.yandex.net/i?id=67080442-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645024"/>
            <a:ext cx="3456384" cy="24075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87624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7. When did Columbus discover America?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76056" y="2780928"/>
            <a:ext cx="3322712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dirty="0" smtClean="0"/>
              <a:t>1492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1429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1249</a:t>
            </a:r>
            <a:endParaRPr lang="ru-RU" sz="4400" dirty="0"/>
          </a:p>
        </p:txBody>
      </p:sp>
      <p:pic>
        <p:nvPicPr>
          <p:cNvPr id="12290" name="Picture 2" descr="Картинка 12 из 979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708920"/>
            <a:ext cx="3600400" cy="2433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400"/>
                            </p:stCondLst>
                            <p:childTnLst>
                              <p:par>
                                <p:cTn id="11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9400"/>
                            </p:stCondLst>
                            <p:childTnLst>
                              <p:par>
                                <p:cTn id="19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400"/>
                            </p:stCondLst>
                            <p:childTnLst>
                              <p:par>
                                <p:cTn id="27" presetID="4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900" decel="100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2332037"/>
            <a:ext cx="3115072" cy="4525963"/>
          </a:xfrm>
        </p:spPr>
        <p:txBody>
          <a:bodyPr/>
          <a:lstStyle/>
          <a:p>
            <a:pPr>
              <a:buNone/>
            </a:pPr>
            <a:r>
              <a:rPr lang="en-US" sz="4800" dirty="0" smtClean="0"/>
              <a:t>1. 1492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1268" name="Picture 4" descr="http://im4-tub.yandex.net/i?id=656091-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1772816"/>
            <a:ext cx="2398498" cy="19118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87624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8. What weather is very </a:t>
            </a:r>
            <a:r>
              <a:rPr lang="en-US" sz="4400" dirty="0" smtClean="0"/>
              <a:t>TYPICAL</a:t>
            </a:r>
            <a:r>
              <a:rPr lang="en-US" sz="4400" dirty="0" smtClean="0"/>
              <a:t> </a:t>
            </a:r>
            <a:r>
              <a:rPr lang="en-US" sz="4400" dirty="0" smtClean="0"/>
              <a:t>in Great Britain?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2852936"/>
            <a:ext cx="3466728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4400" dirty="0" smtClean="0"/>
              <a:t>Rainy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Snowy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Sunny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2708920"/>
            <a:ext cx="253900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1. Rainy</a:t>
            </a:r>
          </a:p>
          <a:p>
            <a:pPr>
              <a:buNone/>
            </a:pPr>
            <a:endParaRPr lang="ru-RU" sz="4400" dirty="0"/>
          </a:p>
        </p:txBody>
      </p:sp>
      <p:pic>
        <p:nvPicPr>
          <p:cNvPr id="9218" name="Picture 2" descr="http://im4-tub.yandex.net/i?id=89936352-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196752"/>
            <a:ext cx="3168352" cy="40970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9. What is the name of this</a:t>
            </a:r>
            <a:br>
              <a:rPr lang="en-US" sz="4400" dirty="0" smtClean="0"/>
            </a:br>
            <a:r>
              <a:rPr lang="en-US" sz="4400" dirty="0" smtClean="0"/>
              <a:t> sport game?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780928"/>
            <a:ext cx="339472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dirty="0" smtClean="0"/>
              <a:t>Golf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Rugby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Cricket</a:t>
            </a:r>
            <a:endParaRPr lang="ru-RU" sz="44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2204864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31840" y="2780928"/>
            <a:ext cx="4051176" cy="4525963"/>
          </a:xfrm>
        </p:spPr>
        <p:txBody>
          <a:bodyPr/>
          <a:lstStyle/>
          <a:p>
            <a:pPr>
              <a:buNone/>
            </a:pPr>
            <a:r>
              <a:rPr lang="en-US" sz="4400" dirty="0" smtClean="0"/>
              <a:t>3. Cricket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http://im8-tub.yandex.net/i?id=20859452-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3861048"/>
            <a:ext cx="3312368" cy="22082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64704"/>
            <a:ext cx="8229600" cy="272231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10. What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is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the name of the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book?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C00000"/>
                </a:solidFill>
              </a:rPr>
              <a:t>It </a:t>
            </a:r>
            <a:r>
              <a:rPr lang="en-US" dirty="0" smtClean="0">
                <a:solidFill>
                  <a:srgbClr val="C00000"/>
                </a:solidFill>
              </a:rPr>
              <a:t>is a story about a </a:t>
            </a:r>
            <a:r>
              <a:rPr lang="en-US" dirty="0" smtClean="0">
                <a:solidFill>
                  <a:srgbClr val="C00000"/>
                </a:solidFill>
              </a:rPr>
              <a:t>mischievous </a:t>
            </a:r>
            <a:r>
              <a:rPr lang="en-US" dirty="0" smtClean="0">
                <a:solidFill>
                  <a:srgbClr val="C00000"/>
                </a:solidFill>
              </a:rPr>
              <a:t>boy </a:t>
            </a:r>
            <a:r>
              <a:rPr lang="en-US" dirty="0" smtClean="0">
                <a:solidFill>
                  <a:srgbClr val="C00000"/>
                </a:solidFill>
              </a:rPr>
              <a:t>who </a:t>
            </a:r>
            <a:r>
              <a:rPr lang="en-US" dirty="0" smtClean="0">
                <a:solidFill>
                  <a:srgbClr val="C00000"/>
                </a:solidFill>
              </a:rPr>
              <a:t>can fly and </a:t>
            </a:r>
            <a:r>
              <a:rPr lang="en-US" dirty="0" smtClean="0">
                <a:solidFill>
                  <a:srgbClr val="C00000"/>
                </a:solidFill>
              </a:rPr>
              <a:t>doesn</a:t>
            </a:r>
            <a:r>
              <a:rPr lang="en-US" dirty="0" smtClean="0">
                <a:solidFill>
                  <a:srgbClr val="C00000"/>
                </a:solidFill>
                <a:hlinkClick r:id="rId2" tooltip="Puer aeternus"/>
              </a:rPr>
              <a:t>’t want to grow</a:t>
            </a:r>
            <a:r>
              <a:rPr lang="en-US" dirty="0" smtClean="0">
                <a:solidFill>
                  <a:srgbClr val="C00000"/>
                </a:solidFill>
              </a:rPr>
              <a:t> up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. He lives on </a:t>
            </a:r>
            <a:r>
              <a:rPr lang="en-US" dirty="0" smtClean="0">
                <a:solidFill>
                  <a:srgbClr val="C00000"/>
                </a:solidFill>
              </a:rPr>
              <a:t>the small island of </a:t>
            </a:r>
            <a:r>
              <a:rPr lang="en-US" dirty="0" err="1" smtClean="0">
                <a:solidFill>
                  <a:srgbClr val="C00000"/>
                </a:solidFill>
                <a:hlinkClick r:id="rId3" tooltip="Neverland"/>
              </a:rPr>
              <a:t>Neverland</a:t>
            </a:r>
            <a:r>
              <a:rPr lang="en-US" dirty="0" smtClean="0">
                <a:solidFill>
                  <a:srgbClr val="C00000"/>
                </a:solidFill>
              </a:rPr>
              <a:t> as </a:t>
            </a:r>
            <a:r>
              <a:rPr lang="en-US" dirty="0" smtClean="0">
                <a:solidFill>
                  <a:srgbClr val="C00000"/>
                </a:solidFill>
              </a:rPr>
              <a:t>the leader of his gang </a:t>
            </a:r>
            <a:r>
              <a:rPr lang="en-US" dirty="0" smtClean="0">
                <a:solidFill>
                  <a:srgbClr val="C00000"/>
                </a:solidFill>
              </a:rPr>
              <a:t>of the</a:t>
            </a:r>
            <a:r>
              <a:rPr lang="en-US" dirty="0" smtClean="0">
                <a:solidFill>
                  <a:srgbClr val="C00000"/>
                </a:solidFill>
              </a:rPr>
              <a:t> </a:t>
            </a:r>
            <a:r>
              <a:rPr lang="en-US" dirty="0" smtClean="0">
                <a:solidFill>
                  <a:srgbClr val="C00000"/>
                </a:solidFill>
                <a:hlinkClick r:id="rId4" tooltip="Lost Boys (Peter Pan)"/>
              </a:rPr>
              <a:t>Lost Boys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4304853"/>
            <a:ext cx="7499176" cy="2553147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 smtClean="0"/>
              <a:t>Christopher Robin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Little Prince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Peter Pen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03848" y="2132856"/>
            <a:ext cx="340310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3. London</a:t>
            </a:r>
            <a:endParaRPr lang="ru-RU" sz="4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3645024"/>
            <a:ext cx="3498585" cy="2623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900" decel="100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1700808"/>
            <a:ext cx="3763144" cy="4525963"/>
          </a:xfrm>
        </p:spPr>
        <p:txBody>
          <a:bodyPr/>
          <a:lstStyle/>
          <a:p>
            <a:pPr>
              <a:buNone/>
            </a:pPr>
            <a:r>
              <a:rPr lang="en-US" sz="4400" dirty="0" smtClean="0"/>
              <a:t>3. Peter Pen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5122" name="Picture 2" descr="http://im4-tub.yandex.net/i?id=163747193-0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3429000"/>
            <a:ext cx="3168352" cy="238682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11. Who is the American writer?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492896"/>
            <a:ext cx="6768752" cy="2952328"/>
          </a:xfrm>
        </p:spPr>
        <p:txBody>
          <a:bodyPr/>
          <a:lstStyle/>
          <a:p>
            <a:pPr marL="514350" indent="-514350">
              <a:buNone/>
            </a:pPr>
            <a:r>
              <a:rPr lang="en-US" sz="4000" dirty="0" smtClean="0"/>
              <a:t>1. Mark Twain</a:t>
            </a:r>
          </a:p>
          <a:p>
            <a:pPr marL="514350" indent="-514350">
              <a:buNone/>
            </a:pPr>
            <a:r>
              <a:rPr lang="en-US" sz="4000" dirty="0" smtClean="0"/>
              <a:t>2. Allan Alexander Milne</a:t>
            </a:r>
          </a:p>
          <a:p>
            <a:pPr marL="514350" indent="-514350">
              <a:buNone/>
            </a:pPr>
            <a:r>
              <a:rPr lang="en-US" sz="4000" dirty="0" smtClean="0"/>
              <a:t>3. Louise Carol</a:t>
            </a:r>
          </a:p>
          <a:p>
            <a:pPr marL="514350" indent="-51435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979712" y="2420888"/>
            <a:ext cx="4339208" cy="2378894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1. Mark Twain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3074" name="Picture 2" descr="http://im4-tub.yandex.net/i?id=149267235-0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852936"/>
            <a:ext cx="2859163" cy="32788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1603648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12. What Country does this flag belong to?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996952"/>
            <a:ext cx="868680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dirty="0" smtClean="0"/>
              <a:t>England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Scotland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The USA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Australia</a:t>
            </a:r>
            <a:endParaRPr lang="ru-RU" sz="4400" dirty="0"/>
          </a:p>
        </p:txBody>
      </p:sp>
      <p:pic>
        <p:nvPicPr>
          <p:cNvPr id="4" name="Picture 2" descr="http://im5-tub.yandex.net/i?id=104540782-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212976"/>
            <a:ext cx="3739770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4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4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4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3212976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1. England</a:t>
            </a:r>
            <a:endParaRPr lang="ru-RU" sz="4400" dirty="0"/>
          </a:p>
        </p:txBody>
      </p:sp>
      <p:pic>
        <p:nvPicPr>
          <p:cNvPr id="1028" name="Picture 4" descr="Картинка 19 из 1021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268760"/>
            <a:ext cx="3621197" cy="2416176"/>
          </a:xfrm>
          <a:prstGeom prst="rect">
            <a:avLst/>
          </a:prstGeom>
          <a:noFill/>
        </p:spPr>
      </p:pic>
      <p:pic>
        <p:nvPicPr>
          <p:cNvPr id="1030" name="Picture 6" descr="http://im7-tub.yandex.net/i?id=26760045-0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4221088"/>
            <a:ext cx="3600400" cy="2198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944216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2. Who is the president of the USA?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3068960"/>
            <a:ext cx="4834880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 smtClean="0"/>
              <a:t>Tony Blear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Barak Obama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Bill Clinton</a:t>
            </a:r>
            <a:endParaRPr lang="ru-RU" sz="4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924944"/>
            <a:ext cx="42672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160"/>
                            </p:stCondLst>
                            <p:childTnLst>
                              <p:par>
                                <p:cTn id="11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66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60"/>
                            </p:stCondLst>
                            <p:childTnLst>
                              <p:par>
                                <p:cTn id="19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8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23728" y="1916832"/>
            <a:ext cx="4896544" cy="4525963"/>
          </a:xfrm>
        </p:spPr>
        <p:txBody>
          <a:bodyPr/>
          <a:lstStyle/>
          <a:p>
            <a:pPr>
              <a:buNone/>
            </a:pPr>
            <a:r>
              <a:rPr lang="en-US" sz="4000" dirty="0" smtClean="0"/>
              <a:t>   2. Barak Obama</a:t>
            </a:r>
          </a:p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3068960"/>
            <a:ext cx="42576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387624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3. What is the name of the British queen?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67744" y="2852936"/>
            <a:ext cx="4536504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1. Elizabeth I</a:t>
            </a:r>
          </a:p>
          <a:p>
            <a:pPr>
              <a:buNone/>
            </a:pPr>
            <a:r>
              <a:rPr lang="en-US" sz="4400" dirty="0" smtClean="0"/>
              <a:t>2. Elizabeth II</a:t>
            </a:r>
          </a:p>
          <a:p>
            <a:pPr>
              <a:buNone/>
            </a:pPr>
            <a:r>
              <a:rPr lang="en-US" sz="4400" dirty="0" smtClean="0"/>
              <a:t>3. Princess Diana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99792" y="2060848"/>
            <a:ext cx="4771256" cy="4525963"/>
          </a:xfrm>
        </p:spPr>
        <p:txBody>
          <a:bodyPr/>
          <a:lstStyle/>
          <a:p>
            <a:pPr>
              <a:buNone/>
            </a:pPr>
            <a:r>
              <a:rPr lang="en-US" sz="4800" dirty="0" smtClean="0"/>
              <a:t>2. Elizabeth II</a:t>
            </a:r>
          </a:p>
          <a:p>
            <a:endParaRPr lang="ru-RU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212976"/>
            <a:ext cx="42576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686800" cy="1675656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/>
              <a:t>4. What country does this flag belong to?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4335090"/>
            <a:ext cx="4627240" cy="252291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000" dirty="0" smtClean="0"/>
              <a:t>New Zealand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Australia</a:t>
            </a:r>
          </a:p>
          <a:p>
            <a:pPr marL="514350" indent="-514350">
              <a:buAutoNum type="arabicPeriod"/>
            </a:pPr>
            <a:r>
              <a:rPr lang="en-US" sz="4000" dirty="0" smtClean="0"/>
              <a:t>Canada</a:t>
            </a:r>
            <a:endParaRPr lang="ru-RU" sz="40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204864"/>
            <a:ext cx="3068637" cy="1646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900" decel="100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71800" y="1988840"/>
            <a:ext cx="3907160" cy="4525963"/>
          </a:xfrm>
        </p:spPr>
        <p:txBody>
          <a:bodyPr/>
          <a:lstStyle/>
          <a:p>
            <a:pPr>
              <a:buNone/>
            </a:pPr>
            <a:r>
              <a:rPr lang="en-US" sz="4400" dirty="0" smtClean="0"/>
              <a:t>3.Canada</a:t>
            </a:r>
            <a:endParaRPr lang="ru-RU" sz="44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212976"/>
            <a:ext cx="4257675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2323728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5. What is the capital city of the USA?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43808" y="2996952"/>
            <a:ext cx="5698976" cy="452596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4400" dirty="0" smtClean="0"/>
              <a:t>Washington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New York</a:t>
            </a:r>
          </a:p>
          <a:p>
            <a:pPr marL="514350" indent="-514350">
              <a:buAutoNum type="arabicPeriod"/>
            </a:pPr>
            <a:r>
              <a:rPr lang="en-US" sz="4400" dirty="0" smtClean="0"/>
              <a:t>Boston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6000"/>
                            </p:stCondLst>
                            <p:childTnLst>
                              <p:par>
                                <p:cTn id="13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000"/>
                            </p:stCondLst>
                            <p:childTnLst>
                              <p:par>
                                <p:cTn id="19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000"/>
                            </p:stCondLst>
                            <p:childTnLst>
                              <p:par>
                                <p:cTn id="2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193</TotalTime>
  <Words>220</Words>
  <Application>Microsoft Office PowerPoint</Application>
  <PresentationFormat>Экран (4:3)</PresentationFormat>
  <Paragraphs>61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Трек</vt:lpstr>
      <vt:lpstr>1. What is the capital of Great Britain?</vt:lpstr>
      <vt:lpstr>Слайд 2</vt:lpstr>
      <vt:lpstr>2. Who is the president of the USA?</vt:lpstr>
      <vt:lpstr>Слайд 4</vt:lpstr>
      <vt:lpstr>3. What is the name of the British queen?</vt:lpstr>
      <vt:lpstr>Слайд 6</vt:lpstr>
      <vt:lpstr>4. What country does this flag belong to?</vt:lpstr>
      <vt:lpstr>Слайд 8</vt:lpstr>
      <vt:lpstr>5. What is the capital city of the USA?</vt:lpstr>
      <vt:lpstr>Слайд 10</vt:lpstr>
      <vt:lpstr>6. What did Christopher Columbus discover?</vt:lpstr>
      <vt:lpstr>Слайд 12</vt:lpstr>
      <vt:lpstr>7. When did Columbus discover America?</vt:lpstr>
      <vt:lpstr>Слайд 14</vt:lpstr>
      <vt:lpstr>8. What weather is very TYPICAL in Great Britain?</vt:lpstr>
      <vt:lpstr>Слайд 16</vt:lpstr>
      <vt:lpstr>9. What is the name of this  sport game?</vt:lpstr>
      <vt:lpstr>Слайд 18</vt:lpstr>
      <vt:lpstr>10. What is the name of the book?   It is a story about a mischievous boy who can fly and doesn’t want to grow up . He lives on the small island of Neverland as the leader of his gang of the Lost Boys.</vt:lpstr>
      <vt:lpstr>Слайд 20</vt:lpstr>
      <vt:lpstr>11. Who is the American writer?</vt:lpstr>
      <vt:lpstr>Слайд 22</vt:lpstr>
      <vt:lpstr>12. What Country does this flag belong to?</vt:lpstr>
      <vt:lpstr>Слайд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is the capital of Great Britain?</dc:title>
  <dc:creator>Minaevs_family</dc:creator>
  <cp:lastModifiedBy>Minaevs_family</cp:lastModifiedBy>
  <cp:revision>37</cp:revision>
  <dcterms:created xsi:type="dcterms:W3CDTF">2011-02-08T06:33:25Z</dcterms:created>
  <dcterms:modified xsi:type="dcterms:W3CDTF">2011-09-29T15:24:13Z</dcterms:modified>
</cp:coreProperties>
</file>