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6" r:id="rId5"/>
    <p:sldId id="260" r:id="rId6"/>
    <p:sldId id="261" r:id="rId7"/>
    <p:sldId id="259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adikal.ua/data/upload/fb1a9/4fa6c/1fdec9c94c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900igr.net/datai/istorija/Drevnie-piramidy/0017-019-Piramida-KHefrena.pn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lifeglobe.net/media/entry/1641/3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tainy.net/wp-content/uploads/2010/09/babanin091.gif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tainy.net/wp-content/uploads/2010/09/babanin101.gif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upload.wikimedia.org/wikipedia/commons/thumb/1/1c/Water_molecule_3D.svg/698px-Water_molecule_3D.svg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provodu.kiev.ua/files/u13/waterstructure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atermarket.ru/upload/images/2009_04_28/q1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sciteclibrary.ru/ris-stat/2392/image109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www.brigitt.ru/uploads/news/snowflakes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1.liveinternet.ru/images/attach/c/0/44/851/44851971_78921b3f023e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neplaneta.ru/assets/images/films/egypt-sphynx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xrest.ru/images/collection/00009/966/original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mmdtkw.org/EGtkw0215KhufuPyramid1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tkub.ru/Sem%20cudes%20sveta/1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adikal.ua/data/upload/fb1a9/4fa6c/1fdec9c94c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185" y="0"/>
            <a:ext cx="916118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285728"/>
            <a:ext cx="431804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Тайна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гипетского 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треугольника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4929198"/>
            <a:ext cx="34127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Учитель математики</a:t>
            </a:r>
          </a:p>
          <a:p>
            <a:pPr algn="ctr"/>
            <a:r>
              <a:rPr lang="ru-RU" sz="2800" b="1" dirty="0" smtClean="0"/>
              <a:t>ГБОУ школы № 44</a:t>
            </a:r>
          </a:p>
          <a:p>
            <a:pPr algn="ctr"/>
            <a:r>
              <a:rPr lang="ru-RU" sz="2800" b="1" dirty="0" smtClean="0"/>
              <a:t>Сироткина Е.А.</a:t>
            </a:r>
            <a:endParaRPr lang="ru-RU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900igr.net/datai/istorija/Drevnie-piramidy/0017-019-Piramida-KHefrena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142984"/>
            <a:ext cx="7252119" cy="54288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142852"/>
            <a:ext cx="6222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Пирамида </a:t>
            </a:r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Хефрена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142852"/>
            <a:ext cx="6597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Пирамида </a:t>
            </a:r>
            <a:r>
              <a:rPr lang="ru-RU" sz="5400" b="1" dirty="0" err="1" smtClean="0">
                <a:solidFill>
                  <a:schemeClr val="accent6">
                    <a:lumMod val="50000"/>
                  </a:schemeClr>
                </a:solidFill>
              </a:rPr>
              <a:t>Менкаура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2532" name="Picture 4" descr="http://lifeglobe.net/media/entry/1641/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85860"/>
            <a:ext cx="6862775" cy="5137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ainy.net/wp-content/uploads/2010/09/babanin091.gif">
            <a:hlinkClick r:id="rId2" tooltip="babanin09[1]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t0.gstatic.com/images?q=tbn:ANd9GcRLeTwheKD2ycNdsgD_unn6RvHf_qoO61zFHyDmDR_ht3a7Mw3FyyEKEYK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7972061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ainy.net/wp-content/uploads/2010/09/babanin101.gif">
            <a:hlinkClick r:id="rId2" tooltip="babanin10[1]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792961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upload.wikimedia.org/wikipedia/commons/thumb/1/1c/Water_molecule_3D.svg/698px-Water_molecule_3D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048000"/>
            <a:ext cx="4429125" cy="3810000"/>
          </a:xfrm>
          <a:prstGeom prst="rect">
            <a:avLst/>
          </a:prstGeom>
          <a:noFill/>
        </p:spPr>
      </p:pic>
      <p:pic>
        <p:nvPicPr>
          <p:cNvPr id="29700" name="Picture 4" descr="http://provodu.kiev.ua/files/u13/waterstructur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28604"/>
            <a:ext cx="3895725" cy="38004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500042"/>
            <a:ext cx="32662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Молекула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воды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atermarket.ru/upload/images/2009_04_28/q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21569" r="35269"/>
          <a:stretch>
            <a:fillRect/>
          </a:stretch>
        </p:blipFill>
        <p:spPr bwMode="auto">
          <a:xfrm>
            <a:off x="714348" y="214290"/>
            <a:ext cx="7572428" cy="2857520"/>
          </a:xfrm>
          <a:prstGeom prst="rect">
            <a:avLst/>
          </a:prstGeom>
          <a:noFill/>
        </p:spPr>
      </p:pic>
      <p:pic>
        <p:nvPicPr>
          <p:cNvPr id="28676" name="Picture 4" descr="http://watermarket.ru/upload/images/2009_04_28/q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61914"/>
          <a:stretch>
            <a:fillRect/>
          </a:stretch>
        </p:blipFill>
        <p:spPr bwMode="auto">
          <a:xfrm>
            <a:off x="2643174" y="3214686"/>
            <a:ext cx="4143404" cy="3388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haping.ru/mku/img/babanin1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428868"/>
            <a:ext cx="735811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" y="0"/>
            <a:ext cx="892971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Геометрия и размеры молекулы воды для различных состояний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а - для парообразного состояния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б - для низшего колебательного уровня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в - для уровня, близкого к образованию кристалла льда, когда геометрия молекулы воды соответствует геометрии двух египетских треугольников с соотношением сторон 3 : 4 : 5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г - для состояния льда</a:t>
            </a:r>
            <a:r>
              <a:rPr kumimoji="0" lang="ru-RU" sz="7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sciteclibrary.ru/ris-stat/2392/image109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285992"/>
            <a:ext cx="3963380" cy="4216362"/>
          </a:xfrm>
          <a:prstGeom prst="rect">
            <a:avLst/>
          </a:prstGeom>
          <a:noFill/>
        </p:spPr>
      </p:pic>
      <p:pic>
        <p:nvPicPr>
          <p:cNvPr id="30724" name="Picture 4" descr="http://www.brigitt.ru/uploads/news/snowflakes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28604"/>
            <a:ext cx="3695700" cy="381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142852"/>
            <a:ext cx="30107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Кристалл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льда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worldsculture.ru/images/stories/egipet/egipe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1.liveinternet.ru/images/attach/c/0/44/851/44851971_78921b3f023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8"/>
            <a:ext cx="8143931" cy="56839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0"/>
            <a:ext cx="7843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Священные числа Египта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571612"/>
            <a:ext cx="116570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</a:t>
            </a:r>
            <a:endParaRPr lang="ru-RU" sz="15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1643050"/>
            <a:ext cx="116570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endParaRPr lang="ru-RU" sz="15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1571612"/>
            <a:ext cx="116570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</a:t>
            </a:r>
            <a:endParaRPr lang="ru-RU" sz="15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Лена\Мои документы\Мои рисунки\030200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7167"/>
            <a:ext cx="4500594" cy="58078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00562" y="5715016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9877" y="2967335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2500306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ена\Мои документы\Мои рисунки\03020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7107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neplaneta.ru/assets/images/films/egypt-sphynx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142582"/>
            <a:ext cx="7362841" cy="55117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142852"/>
            <a:ext cx="5695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Пирамиды Египта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xrest.ru/images/collection/00009/966/origina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66"/>
            <a:ext cx="8077221" cy="6046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mmdtkw.org/EGtkw0215KhufuPyramid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500" t="1875" r="999" b="23124"/>
          <a:stretch>
            <a:fillRect/>
          </a:stretch>
        </p:blipFill>
        <p:spPr bwMode="auto">
          <a:xfrm>
            <a:off x="1071538" y="1142984"/>
            <a:ext cx="7313465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kub.ru/Sem%20cudes%20sveta/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778" y="428604"/>
            <a:ext cx="8243354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bibliotekar.ru/heops.files/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7334301" cy="55007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142852"/>
            <a:ext cx="568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Пирамида Хеопса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41</Words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Лена</cp:lastModifiedBy>
  <cp:revision>7</cp:revision>
  <dcterms:modified xsi:type="dcterms:W3CDTF">2012-10-07T18:45:27Z</dcterms:modified>
</cp:coreProperties>
</file>