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4E194-E2A4-4E14-90F6-322AB2AC1B0D}" type="datetimeFigureOut">
              <a:rPr lang="ru-RU" smtClean="0"/>
              <a:t>04.08.2011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99812-A116-4B1A-89C6-D23D7483EDD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972756-DC8D-400A-9610-E1D79F5D0685}"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6627"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7651"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8675" name="Rectangle 2"/>
          <p:cNvSpPr>
            <a:spLocks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9699" name="Rectangle 2"/>
          <p:cNvSpPr>
            <a:spLocks noChangeArrowheads="1"/>
          </p:cNvSpPr>
          <p:nvPr>
            <p:ph type="body" idx="1"/>
          </p:nvPr>
        </p:nvSpPr>
        <p:spPr>
          <a:xfrm>
            <a:off x="685800" y="4343400"/>
            <a:ext cx="5486400" cy="4114800"/>
          </a:xfrm>
          <a:noFill/>
          <a:ln/>
        </p:spPr>
        <p:txBody>
          <a:bodyPr wrap="none" anchor="ctr"/>
          <a:lstStyle/>
          <a:p>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04.08.2011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01122" cy="3214686"/>
          </a:xfrm>
        </p:spPr>
        <p:txBody>
          <a:bodyPr/>
          <a:lstStyle/>
          <a:p>
            <a:pPr algn="ctr"/>
            <a:r>
              <a:rPr lang="en-US" dirty="0" smtClean="0"/>
              <a:t>Animals in Danger</a:t>
            </a:r>
            <a:br>
              <a:rPr lang="en-US" dirty="0" smtClean="0"/>
            </a:br>
            <a:r>
              <a:rPr lang="en-US" sz="3200" dirty="0" smtClean="0"/>
              <a:t>part 2</a:t>
            </a:r>
            <a:br>
              <a:rPr lang="en-US" sz="3200" dirty="0" smtClean="0"/>
            </a:br>
            <a:r>
              <a:rPr lang="en-US" sz="3200" dirty="0" smtClean="0"/>
              <a:t>(about tigers)</a:t>
            </a:r>
            <a:endParaRPr lang="ru-RU" dirty="0"/>
          </a:p>
        </p:txBody>
      </p:sp>
      <p:sp>
        <p:nvSpPr>
          <p:cNvPr id="4" name="TextBox 3"/>
          <p:cNvSpPr txBox="1">
            <a:spLocks noChangeArrowheads="1"/>
          </p:cNvSpPr>
          <p:nvPr/>
        </p:nvSpPr>
        <p:spPr bwMode="auto">
          <a:xfrm>
            <a:off x="857250" y="0"/>
            <a:ext cx="7358063" cy="865188"/>
          </a:xfrm>
          <a:prstGeom prst="rect">
            <a:avLst/>
          </a:prstGeom>
          <a:noFill/>
          <a:ln w="9525">
            <a:noFill/>
            <a:miter lim="800000"/>
            <a:headEnd/>
            <a:tailEnd/>
          </a:ln>
        </p:spPr>
        <p:txBody>
          <a:bodyPr>
            <a:spAutoFit/>
          </a:bodyPr>
          <a:lstStyle/>
          <a:p>
            <a:pPr algn="ctr"/>
            <a:r>
              <a:rPr lang="ru-RU">
                <a:latin typeface="Times New Roman" pitchFamily="16" charset="0"/>
                <a:cs typeface="Times New Roman" pitchFamily="16" charset="0"/>
              </a:rPr>
              <a:t>Презентация к уроку </a:t>
            </a:r>
            <a:r>
              <a:rPr lang="en-US">
                <a:latin typeface="Times New Roman" pitchFamily="16" charset="0"/>
                <a:cs typeface="Times New Roman" pitchFamily="16" charset="0"/>
              </a:rPr>
              <a:t>  “Animals in Danger”. </a:t>
            </a:r>
            <a:r>
              <a:rPr lang="ru-RU">
                <a:latin typeface="Times New Roman" pitchFamily="16" charset="0"/>
                <a:cs typeface="Times New Roman" pitchFamily="16" charset="0"/>
              </a:rPr>
              <a:t>Учебник  для 5 класса школ с углубленным изучением английского языка, лицеев гимназий, колледжей. И.Н.Верещагина, О.В.Афанасьева.</a:t>
            </a:r>
          </a:p>
        </p:txBody>
      </p:sp>
      <p:sp>
        <p:nvSpPr>
          <p:cNvPr id="5" name="TextBox 5"/>
          <p:cNvSpPr txBox="1">
            <a:spLocks noChangeArrowheads="1"/>
          </p:cNvSpPr>
          <p:nvPr/>
        </p:nvSpPr>
        <p:spPr bwMode="auto">
          <a:xfrm>
            <a:off x="285750" y="5357813"/>
            <a:ext cx="3714750" cy="865187"/>
          </a:xfrm>
          <a:prstGeom prst="rect">
            <a:avLst/>
          </a:prstGeom>
          <a:noFill/>
          <a:ln w="9525">
            <a:noFill/>
            <a:miter lim="800000"/>
            <a:headEnd/>
            <a:tailEnd/>
          </a:ln>
        </p:spPr>
        <p:txBody>
          <a:bodyPr>
            <a:spAutoFit/>
          </a:bodyPr>
          <a:lstStyle/>
          <a:p>
            <a:pPr algn="just"/>
            <a:r>
              <a:rPr lang="ru-RU"/>
              <a:t>Учитель английского языка    ГОУ СОШ № 180</a:t>
            </a:r>
          </a:p>
          <a:p>
            <a:pPr algn="just"/>
            <a:r>
              <a:rPr lang="ru-RU"/>
              <a:t>Васильева Елена Васильевна  </a:t>
            </a:r>
          </a:p>
        </p:txBody>
      </p:sp>
      <p:pic>
        <p:nvPicPr>
          <p:cNvPr id="6" name="Picture 7" descr="C:\Documents and Settings\Admin\Мои документы\Мои рисунки\Анимашки животные(3)\0_53b20_c5d4af8b_XL[1].gif"/>
          <p:cNvPicPr>
            <a:picLocks noChangeAspect="1" noChangeArrowheads="1" noCrop="1"/>
          </p:cNvPicPr>
          <p:nvPr/>
        </p:nvPicPr>
        <p:blipFill>
          <a:blip r:embed="rId3"/>
          <a:srcRect/>
          <a:stretch>
            <a:fillRect/>
          </a:stretch>
        </p:blipFill>
        <p:spPr bwMode="auto">
          <a:xfrm>
            <a:off x="4572000" y="2857496"/>
            <a:ext cx="4286280" cy="3786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0.70"/>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7200" y="274638"/>
            <a:ext cx="8186766" cy="1143000"/>
          </a:xfrm>
        </p:spPr>
        <p:txBody>
          <a:bodyPr>
            <a:normAutofit fontScale="90000"/>
          </a:bodyPr>
          <a:lstStyle/>
          <a:p>
            <a:pPr algn="ct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Another wonderful animal, which is disappearing nowadays, is an Indian tiger</a:t>
            </a:r>
          </a:p>
        </p:txBody>
      </p:sp>
      <p:pic>
        <p:nvPicPr>
          <p:cNvPr id="10242" name="Picture 2"/>
          <p:cNvPicPr>
            <a:picLocks noChangeAspect="1" noChangeArrowheads="1"/>
          </p:cNvPicPr>
          <p:nvPr/>
        </p:nvPicPr>
        <p:blipFill>
          <a:blip r:embed="rId3"/>
          <a:srcRect/>
          <a:stretch>
            <a:fillRect/>
          </a:stretch>
        </p:blipFill>
        <p:spPr bwMode="auto">
          <a:xfrm>
            <a:off x="1238250" y="1600200"/>
            <a:ext cx="6665913" cy="4525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advTm="11047">
    <p:wipe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435975" cy="4667250"/>
          </a:xfrm>
        </p:spPr>
        <p:txBody>
          <a:bodyPr>
            <a:normAutofit fontScale="90000"/>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smtClean="0"/>
              <a:t>Tigers are often dangerous animals. They can kill cows, sheep, other domestic animals and sometimes they can kill men. Some people are afraid of tigers and kill them to save their domestic animals and their lives.But some people have often hunted tigers for fun and for their beautiful skin. They can easily sell the skin and get a lot of money as the prices are high.</a:t>
            </a:r>
          </a:p>
        </p:txBody>
      </p:sp>
      <p:sp>
        <p:nvSpPr>
          <p:cNvPr id="10243" name="Rectangle 2"/>
          <p:cNvSpPr>
            <a:spLocks noGrp="1" noChangeArrowheads="1"/>
          </p:cNvSpPr>
          <p:nvPr>
            <p:ph idx="1"/>
          </p:nvPr>
        </p:nvSpPr>
        <p:spPr>
          <a:xfrm>
            <a:off x="468313" y="6858000"/>
            <a:ext cx="8156575" cy="3043238"/>
          </a:xfrm>
        </p:spPr>
        <p:txBody>
          <a:bodyPr lIns="0" tIns="0" rIns="0" bIns="0"/>
          <a:lstStyle/>
          <a:p>
            <a:pPr eaLnBrk="1" hangingPunct="1"/>
            <a:endParaRPr lang="ru-RU" smtClean="0"/>
          </a:p>
        </p:txBody>
      </p:sp>
    </p:spTree>
  </p:cSld>
  <p:clrMapOvr>
    <a:masterClrMapping/>
  </p:clrMapOvr>
  <p:transition spd="med" advTm="30922">
    <p:wipe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457200" y="2427288"/>
            <a:ext cx="4038600" cy="2871787"/>
          </a:xfrm>
          <a:prstGeom prst="rect">
            <a:avLst/>
          </a:prstGeom>
          <a:ln w="228600" cap="sq" cmpd="thickThin">
            <a:solidFill>
              <a:srgbClr val="000000"/>
            </a:solidFill>
            <a:prstDash val="solid"/>
            <a:miter lim="800000"/>
          </a:ln>
          <a:effectLst>
            <a:innerShdw blurRad="76200">
              <a:srgbClr val="000000"/>
            </a:innerShdw>
          </a:effectLst>
        </p:spPr>
      </p:pic>
      <p:pic>
        <p:nvPicPr>
          <p:cNvPr id="12291" name="Picture 3"/>
          <p:cNvPicPr>
            <a:picLocks noChangeAspect="1" noChangeArrowheads="1"/>
          </p:cNvPicPr>
          <p:nvPr/>
        </p:nvPicPr>
        <p:blipFill>
          <a:blip r:embed="rId4"/>
          <a:srcRect/>
          <a:stretch>
            <a:fillRect/>
          </a:stretch>
        </p:blipFill>
        <p:spPr bwMode="auto">
          <a:xfrm>
            <a:off x="5286380" y="500042"/>
            <a:ext cx="3440583" cy="2614615"/>
          </a:xfrm>
          <a:prstGeom prst="rect">
            <a:avLst/>
          </a:prstGeom>
          <a:ln w="228600" cap="sq" cmpd="thickThin">
            <a:solidFill>
              <a:srgbClr val="000000"/>
            </a:solidFill>
            <a:prstDash val="solid"/>
            <a:miter lim="800000"/>
          </a:ln>
          <a:effectLst>
            <a:innerShdw blurRad="76200">
              <a:srgbClr val="000000"/>
            </a:innerShdw>
          </a:effectLst>
        </p:spPr>
      </p:pic>
      <p:pic>
        <p:nvPicPr>
          <p:cNvPr id="12292" name="Picture 4"/>
          <p:cNvPicPr>
            <a:picLocks noChangeAspect="1" noChangeArrowheads="1"/>
          </p:cNvPicPr>
          <p:nvPr/>
        </p:nvPicPr>
        <p:blipFill>
          <a:blip r:embed="rId5"/>
          <a:srcRect/>
          <a:stretch>
            <a:fillRect/>
          </a:stretch>
        </p:blipFill>
        <p:spPr bwMode="auto">
          <a:xfrm>
            <a:off x="5214942" y="3793720"/>
            <a:ext cx="3444760" cy="2492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advTm="4062">
    <p:wipe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539750" y="981075"/>
            <a:ext cx="8604250" cy="4308475"/>
          </a:xfrm>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This is the sad story of Indian tigers and African elephants. But many other dangerous animals and birds are also disappearing from the Earth.</a:t>
            </a:r>
          </a:p>
        </p:txBody>
      </p:sp>
    </p:spTree>
  </p:cSld>
  <p:clrMapOvr>
    <a:masterClrMapping/>
  </p:clrMapOvr>
  <p:transition spd="med" advTm="10485">
    <p:wipe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TotalTime>
  <Words>153</Words>
  <PresentationFormat>Экран (4:3)</PresentationFormat>
  <Paragraphs>8</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Апекс</vt:lpstr>
      <vt:lpstr>Animals in Danger part 2 (about tigers)</vt:lpstr>
      <vt:lpstr>Another wonderful animal, which is disappearing nowadays, is an Indian tiger</vt:lpstr>
      <vt:lpstr>Tigers are often dangerous animals. They can kill cows, sheep, other domestic animals and sometimes they can kill men. Some people are afraid of tigers and kill them to save their domestic animals and their lives.But some people have often hunted tigers for fun and for their beautiful skin. They can easily sell the skin and get a lot of money as the prices are high.</vt:lpstr>
      <vt:lpstr>Слайд 4</vt:lpstr>
      <vt:lpstr>This is the sad story of Indian tigers and African elephants. But many other dangerous animals and birds are also disappearing from the Earth.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Animals in Danger part 2 (about tigers)</dc:title>
  <cp:lastModifiedBy>Admin</cp:lastModifiedBy>
  <cp:revision>3</cp:revision>
  <dcterms:modified xsi:type="dcterms:W3CDTF">2011-08-04T11:59:39Z</dcterms:modified>
</cp:coreProperties>
</file>