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4" r:id="rId17"/>
    <p:sldId id="275" r:id="rId18"/>
    <p:sldId id="276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18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533400" y="1916832"/>
            <a:ext cx="8382000" cy="265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400" b="1" dirty="0">
                <a:solidFill>
                  <a:srgbClr val="083763"/>
                </a:solidFill>
                <a:latin typeface="Comic Sans MS" pitchFamily="66" charset="0"/>
              </a:rPr>
              <a:t>ТЕМА: </a:t>
            </a:r>
            <a:endParaRPr lang="ru-RU" sz="4400" b="1" dirty="0" smtClean="0">
              <a:solidFill>
                <a:srgbClr val="083763"/>
              </a:solidFill>
              <a:latin typeface="Comic Sans MS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sz="4800" b="1" dirty="0" smtClean="0">
                <a:solidFill>
                  <a:srgbClr val="083763"/>
                </a:solidFill>
                <a:latin typeface="Comic Sans MS" pitchFamily="66" charset="0"/>
              </a:rPr>
              <a:t>Раскрашивание </a:t>
            </a:r>
            <a:r>
              <a:rPr lang="ru-RU" sz="4800" b="1" dirty="0">
                <a:solidFill>
                  <a:srgbClr val="083763"/>
                </a:solidFill>
                <a:latin typeface="Comic Sans MS" pitchFamily="66" charset="0"/>
              </a:rPr>
              <a:t>контурного изображения в программе Photoshop.</a:t>
            </a:r>
          </a:p>
        </p:txBody>
      </p:sp>
    </p:spTree>
    <p:extLst>
      <p:ext uri="{BB962C8B-B14F-4D97-AF65-F5344CB8AC3E}">
        <p14:creationId xmlns:p14="http://schemas.microsoft.com/office/powerpoint/2010/main" val="317329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427" y="1936254"/>
            <a:ext cx="3669956" cy="46610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57224" y="1241408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83763"/>
                </a:solidFill>
                <a:latin typeface="Comic Sans MS" pitchFamily="66" charset="0"/>
              </a:rPr>
              <a:t>Настройки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08" y="1690332"/>
            <a:ext cx="3909793" cy="49920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57224" y="1052736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83763"/>
                </a:solidFill>
                <a:latin typeface="Comic Sans MS" pitchFamily="66" charset="0"/>
              </a:rPr>
              <a:t>Настройки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020" y="1431940"/>
            <a:ext cx="4204203" cy="52374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88096" y="908720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83763"/>
                </a:solidFill>
                <a:latin typeface="Comic Sans MS" pitchFamily="66" charset="0"/>
              </a:rPr>
              <a:t>Настройки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75956"/>
            <a:ext cx="4032448" cy="50213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99526" y="1052736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83763"/>
                </a:solidFill>
                <a:latin typeface="Comic Sans MS" pitchFamily="66" charset="0"/>
              </a:rPr>
              <a:t>Настройки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5249000" cy="5109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Урок Ибрагимовой\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8" b="15824"/>
          <a:stretch/>
        </p:blipFill>
        <p:spPr bwMode="auto">
          <a:xfrm>
            <a:off x="624463" y="1856758"/>
            <a:ext cx="2363362" cy="1720491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900" y="1700809"/>
            <a:ext cx="2458076" cy="1876441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F:\Урок Ибрагимовой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424" y="1856759"/>
            <a:ext cx="2210715" cy="1720491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Урок Ибрагимовой\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63" y="4221088"/>
            <a:ext cx="2466241" cy="1849681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Урок Ибрагимовой\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156" y="4037363"/>
            <a:ext cx="1909564" cy="2045962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Урок Ибрагимовой\6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2"/>
          <a:stretch/>
        </p:blipFill>
        <p:spPr bwMode="auto">
          <a:xfrm>
            <a:off x="6251013" y="4221087"/>
            <a:ext cx="2471539" cy="1849682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150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988840"/>
            <a:ext cx="79208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83763"/>
                </a:solidFill>
                <a:latin typeface="Comic Sans MS" pitchFamily="66" charset="0"/>
              </a:rPr>
              <a:t>Какая </a:t>
            </a:r>
            <a:r>
              <a:rPr lang="ru-RU" sz="2800" b="1" dirty="0">
                <a:solidFill>
                  <a:srgbClr val="083763"/>
                </a:solidFill>
                <a:latin typeface="Comic Sans MS" pitchFamily="66" charset="0"/>
              </a:rPr>
              <a:t>программа использовалась для раскрашивания контурного </a:t>
            </a:r>
            <a:r>
              <a:rPr lang="ru-RU" sz="2800" b="1" dirty="0" smtClean="0">
                <a:solidFill>
                  <a:srgbClr val="083763"/>
                </a:solidFill>
                <a:latin typeface="Comic Sans MS" pitchFamily="66" charset="0"/>
              </a:rPr>
              <a:t>изображения?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83763"/>
                </a:solidFill>
                <a:latin typeface="Comic Sans MS" pitchFamily="66" charset="0"/>
              </a:rPr>
              <a:t>Какие </a:t>
            </a:r>
            <a:r>
              <a:rPr lang="ru-RU" sz="2800" b="1" dirty="0">
                <a:solidFill>
                  <a:srgbClr val="083763"/>
                </a:solidFill>
                <a:latin typeface="Comic Sans MS" pitchFamily="66" charset="0"/>
              </a:rPr>
              <a:t>применялись </a:t>
            </a:r>
            <a:r>
              <a:rPr lang="ru-RU" sz="2800" b="1" dirty="0" smtClean="0">
                <a:solidFill>
                  <a:srgbClr val="083763"/>
                </a:solidFill>
                <a:latin typeface="Comic Sans MS" pitchFamily="66" charset="0"/>
              </a:rPr>
              <a:t>эффекты?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83763"/>
                </a:solidFill>
                <a:latin typeface="Comic Sans MS" pitchFamily="66" charset="0"/>
              </a:rPr>
              <a:t>С </a:t>
            </a:r>
            <a:r>
              <a:rPr lang="ru-RU" sz="2800" b="1" dirty="0">
                <a:solidFill>
                  <a:srgbClr val="083763"/>
                </a:solidFill>
                <a:latin typeface="Comic Sans MS" pitchFamily="66" charset="0"/>
              </a:rPr>
              <a:t>каким оборудованием работали на уроке?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1314346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83763"/>
                </a:solidFill>
                <a:latin typeface="Comic Sans MS" pitchFamily="66" charset="0"/>
              </a:rPr>
              <a:t>Подведение итогов:</a:t>
            </a:r>
          </a:p>
        </p:txBody>
      </p:sp>
    </p:spTree>
    <p:extLst>
      <p:ext uri="{BB962C8B-B14F-4D97-AF65-F5344CB8AC3E}">
        <p14:creationId xmlns:p14="http://schemas.microsoft.com/office/powerpoint/2010/main" val="2087343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64903"/>
            <a:ext cx="3576194" cy="3953073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20584"/>
            <a:ext cx="2361863" cy="3807002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328" y="1820583"/>
            <a:ext cx="2308880" cy="3807003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709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672408" cy="4705837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3816424" cy="4717363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355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763688" y="1714488"/>
            <a:ext cx="561662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b="1" dirty="0" smtClean="0">
                <a:solidFill>
                  <a:srgbClr val="083763"/>
                </a:solidFill>
                <a:latin typeface="Comic Sans MS" pitchFamily="66" charset="0"/>
              </a:rPr>
              <a:t>Сегодня </a:t>
            </a:r>
            <a:r>
              <a:rPr lang="ru-RU" sz="2800" b="1" smtClean="0">
                <a:solidFill>
                  <a:srgbClr val="083763"/>
                </a:solidFill>
                <a:latin typeface="Comic Sans MS" pitchFamily="66" charset="0"/>
              </a:rPr>
              <a:t>я узнал (а) …</a:t>
            </a:r>
            <a:endParaRPr lang="ru-RU" sz="2800" b="1" dirty="0" smtClean="0">
              <a:solidFill>
                <a:srgbClr val="083763"/>
              </a:solidFill>
              <a:latin typeface="Comic Sans MS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b="1" dirty="0" smtClean="0">
                <a:solidFill>
                  <a:srgbClr val="083763"/>
                </a:solidFill>
                <a:latin typeface="Comic Sans MS" pitchFamily="66" charset="0"/>
              </a:rPr>
              <a:t>Было интересно…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b="1" dirty="0" smtClean="0">
                <a:solidFill>
                  <a:srgbClr val="083763"/>
                </a:solidFill>
                <a:latin typeface="Comic Sans MS" pitchFamily="66" charset="0"/>
              </a:rPr>
              <a:t>Было трудно…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b="1" dirty="0" smtClean="0">
                <a:solidFill>
                  <a:srgbClr val="083763"/>
                </a:solidFill>
                <a:latin typeface="Comic Sans MS" pitchFamily="66" charset="0"/>
              </a:rPr>
              <a:t>Я выполнял (а) задания…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b="1" dirty="0" smtClean="0">
                <a:solidFill>
                  <a:srgbClr val="083763"/>
                </a:solidFill>
                <a:latin typeface="Comic Sans MS" pitchFamily="66" charset="0"/>
              </a:rPr>
              <a:t>Теперь я могу…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b="1" dirty="0" smtClean="0">
                <a:solidFill>
                  <a:srgbClr val="083763"/>
                </a:solidFill>
                <a:latin typeface="Comic Sans MS" pitchFamily="66" charset="0"/>
              </a:rPr>
              <a:t>Я приобрел (а) 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b="1" dirty="0" smtClean="0">
                <a:solidFill>
                  <a:srgbClr val="083763"/>
                </a:solidFill>
                <a:latin typeface="Comic Sans MS" pitchFamily="66" charset="0"/>
              </a:rPr>
              <a:t>Я научился (ась) 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b="1" dirty="0" smtClean="0">
                <a:solidFill>
                  <a:srgbClr val="083763"/>
                </a:solidFill>
                <a:latin typeface="Comic Sans MS" pitchFamily="66" charset="0"/>
              </a:rPr>
              <a:t>У меня получилось…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b="1" dirty="0" smtClean="0">
                <a:solidFill>
                  <a:srgbClr val="083763"/>
                </a:solidFill>
                <a:latin typeface="Comic Sans MS" pitchFamily="66" charset="0"/>
              </a:rPr>
              <a:t>Я смог (ла)…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b="1" dirty="0" smtClean="0">
                <a:solidFill>
                  <a:srgbClr val="083763"/>
                </a:solidFill>
                <a:latin typeface="Comic Sans MS" pitchFamily="66" charset="0"/>
              </a:rPr>
              <a:t>Я почувствовал (а) что…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683568" y="1412776"/>
            <a:ext cx="7920880" cy="437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>
                <a:solidFill>
                  <a:srgbClr val="083763"/>
                </a:solidFill>
                <a:latin typeface="Comic Sans MS" pitchFamily="66" charset="0"/>
              </a:rPr>
              <a:t>ЦЕЛЬ:</a:t>
            </a:r>
          </a:p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rgbClr val="083763"/>
                </a:solidFill>
                <a:latin typeface="Comic Sans MS" pitchFamily="66" charset="0"/>
              </a:rPr>
              <a:t>Закрепить теоретические знания; приобрести профессиональные компетенции  при раскрашивании </a:t>
            </a:r>
            <a:r>
              <a:rPr lang="ru-RU" sz="3600" b="1" dirty="0" smtClean="0">
                <a:solidFill>
                  <a:srgbClr val="083763"/>
                </a:solidFill>
                <a:latin typeface="Comic Sans MS" pitchFamily="66" charset="0"/>
              </a:rPr>
              <a:t>контурного </a:t>
            </a:r>
            <a:r>
              <a:rPr lang="ru-RU" sz="3600" b="1" dirty="0">
                <a:solidFill>
                  <a:srgbClr val="083763"/>
                </a:solidFill>
                <a:latin typeface="Comic Sans MS" pitchFamily="66" charset="0"/>
              </a:rPr>
              <a:t>изображения   в программе </a:t>
            </a:r>
            <a:r>
              <a:rPr lang="ru-RU" sz="3600" b="1" dirty="0" smtClean="0">
                <a:solidFill>
                  <a:srgbClr val="083763"/>
                </a:solidFill>
                <a:latin typeface="Comic Sans MS" pitchFamily="66" charset="0"/>
              </a:rPr>
              <a:t>Photoshop.</a:t>
            </a:r>
            <a:endParaRPr lang="ru-RU" sz="3600" b="1" dirty="0">
              <a:solidFill>
                <a:srgbClr val="083763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85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84136" y="1404501"/>
            <a:ext cx="8496944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lang="ru-RU" sz="2800" b="1" dirty="0" smtClean="0">
                <a:solidFill>
                  <a:srgbClr val="083763"/>
                </a:solidFill>
                <a:latin typeface="Comic Sans MS" pitchFamily="66" charset="0"/>
              </a:rPr>
              <a:t>Фронтальный опрос по теме «Photoshop».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lang="ru-RU" sz="1600" b="1" dirty="0" smtClean="0">
                <a:solidFill>
                  <a:srgbClr val="083763"/>
                </a:solidFill>
                <a:latin typeface="Comic Sans MS" pitchFamily="66" charset="0"/>
              </a:rPr>
              <a:t>1. </a:t>
            </a:r>
            <a:r>
              <a:rPr lang="ru-RU" sz="2000" b="1" dirty="0" smtClean="0">
                <a:solidFill>
                  <a:srgbClr val="083763"/>
                </a:solidFill>
                <a:latin typeface="Comic Sans MS" pitchFamily="66" charset="0"/>
              </a:rPr>
              <a:t>Для чего предназначена программа Photoshop.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lang="ru-RU" sz="2000" b="1" dirty="0" smtClean="0">
                <a:solidFill>
                  <a:srgbClr val="083763"/>
                </a:solidFill>
                <a:latin typeface="Comic Sans MS" pitchFamily="66" charset="0"/>
              </a:rPr>
              <a:t>2.Перечислите основные  компоненты рабочего окна программы. </a:t>
            </a:r>
            <a:endParaRPr lang="en-US" sz="2000" b="1" dirty="0" smtClean="0">
              <a:solidFill>
                <a:srgbClr val="083763"/>
              </a:solidFill>
              <a:latin typeface="Comic Sans MS" pitchFamily="66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000" b="1" dirty="0" smtClean="0">
                <a:solidFill>
                  <a:srgbClr val="083763"/>
                </a:solidFill>
                <a:latin typeface="Comic Sans MS" pitchFamily="66" charset="0"/>
              </a:rPr>
              <a:t>3. Что называют пикселем? </a:t>
            </a:r>
            <a:endParaRPr lang="en-US" sz="2000" b="1" dirty="0" smtClean="0">
              <a:solidFill>
                <a:srgbClr val="083763"/>
              </a:solidFill>
              <a:latin typeface="Comic Sans MS" pitchFamily="66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000" b="1" dirty="0" smtClean="0">
                <a:solidFill>
                  <a:srgbClr val="083763"/>
                </a:solidFill>
                <a:latin typeface="Comic Sans MS" pitchFamily="66" charset="0"/>
              </a:rPr>
              <a:t>4. Дать понятие термину -  разрешение. </a:t>
            </a:r>
            <a:endParaRPr lang="en-US" sz="2000" b="1" dirty="0" smtClean="0">
              <a:solidFill>
                <a:srgbClr val="083763"/>
              </a:solidFill>
              <a:latin typeface="Comic Sans MS" pitchFamily="66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000" b="1" dirty="0" smtClean="0">
                <a:solidFill>
                  <a:srgbClr val="083763"/>
                </a:solidFill>
                <a:latin typeface="Comic Sans MS" pitchFamily="66" charset="0"/>
              </a:rPr>
              <a:t>5. Перечислите,   в каких случаях пользователь может пользоваться данными элементами:</a:t>
            </a:r>
            <a:r>
              <a:rPr lang="ru-RU" sz="2000" b="1" dirty="0">
                <a:solidFill>
                  <a:srgbClr val="083763"/>
                </a:solidFill>
                <a:latin typeface="Comic Sans MS" pitchFamily="66" charset="0"/>
              </a:rPr>
              <a:t> </a:t>
            </a:r>
            <a:r>
              <a:rPr lang="ru-RU" sz="2000" b="1" dirty="0" err="1" smtClean="0">
                <a:solidFill>
                  <a:srgbClr val="083763"/>
                </a:solidFill>
                <a:latin typeface="Comic Sans MS" pitchFamily="66" charset="0"/>
              </a:rPr>
              <a:t>File</a:t>
            </a:r>
            <a:r>
              <a:rPr lang="ru-RU" sz="2000" b="1" dirty="0" smtClean="0">
                <a:solidFill>
                  <a:srgbClr val="083763"/>
                </a:solidFill>
                <a:latin typeface="Comic Sans MS" pitchFamily="66" charset="0"/>
              </a:rPr>
              <a:t> (Файл), </a:t>
            </a:r>
            <a:r>
              <a:rPr lang="ru-RU" sz="2000" b="1" dirty="0" err="1" smtClean="0">
                <a:solidFill>
                  <a:srgbClr val="083763"/>
                </a:solidFill>
                <a:latin typeface="Comic Sans MS" pitchFamily="66" charset="0"/>
              </a:rPr>
              <a:t>Edit</a:t>
            </a:r>
            <a:r>
              <a:rPr lang="ru-RU" sz="2000" b="1" dirty="0" smtClean="0">
                <a:solidFill>
                  <a:srgbClr val="083763"/>
                </a:solidFill>
                <a:latin typeface="Comic Sans MS" pitchFamily="66" charset="0"/>
              </a:rPr>
              <a:t> (Редактирование), </a:t>
            </a:r>
            <a:r>
              <a:rPr lang="ru-RU" sz="2000" b="1" dirty="0" err="1" smtClean="0">
                <a:solidFill>
                  <a:srgbClr val="083763"/>
                </a:solidFill>
                <a:latin typeface="Comic Sans MS" pitchFamily="66" charset="0"/>
              </a:rPr>
              <a:t>Image</a:t>
            </a:r>
            <a:r>
              <a:rPr lang="ru-RU" sz="2000" b="1" dirty="0" smtClean="0">
                <a:solidFill>
                  <a:srgbClr val="083763"/>
                </a:solidFill>
                <a:latin typeface="Comic Sans MS" pitchFamily="66" charset="0"/>
              </a:rPr>
              <a:t> (Изображение), </a:t>
            </a:r>
            <a:r>
              <a:rPr lang="ru-RU" sz="2000" b="1" dirty="0" err="1" smtClean="0">
                <a:solidFill>
                  <a:srgbClr val="083763"/>
                </a:solidFill>
                <a:latin typeface="Comic Sans MS" pitchFamily="66" charset="0"/>
              </a:rPr>
              <a:t>Layers</a:t>
            </a:r>
            <a:r>
              <a:rPr lang="ru-RU" sz="2000" b="1" dirty="0" smtClean="0">
                <a:solidFill>
                  <a:srgbClr val="083763"/>
                </a:solidFill>
                <a:latin typeface="Comic Sans MS" pitchFamily="66" charset="0"/>
              </a:rPr>
              <a:t> (Слои), </a:t>
            </a:r>
            <a:r>
              <a:rPr lang="ru-RU" sz="2000" b="1" dirty="0" err="1" smtClean="0">
                <a:solidFill>
                  <a:srgbClr val="083763"/>
                </a:solidFill>
                <a:latin typeface="Comic Sans MS" pitchFamily="66" charset="0"/>
              </a:rPr>
              <a:t>Select</a:t>
            </a:r>
            <a:r>
              <a:rPr lang="ru-RU" sz="2000" b="1" dirty="0" smtClean="0">
                <a:solidFill>
                  <a:srgbClr val="083763"/>
                </a:solidFill>
                <a:latin typeface="Comic Sans MS" pitchFamily="66" charset="0"/>
              </a:rPr>
              <a:t> (Выделение), </a:t>
            </a:r>
            <a:r>
              <a:rPr lang="ru-RU" sz="2000" b="1" dirty="0" err="1" smtClean="0">
                <a:solidFill>
                  <a:srgbClr val="083763"/>
                </a:solidFill>
                <a:latin typeface="Comic Sans MS" pitchFamily="66" charset="0"/>
              </a:rPr>
              <a:t>Filter</a:t>
            </a:r>
            <a:r>
              <a:rPr lang="ru-RU" sz="2000" b="1" dirty="0" smtClean="0">
                <a:solidFill>
                  <a:srgbClr val="083763"/>
                </a:solidFill>
                <a:latin typeface="Comic Sans MS" pitchFamily="66" charset="0"/>
              </a:rPr>
              <a:t> (Фильтры), </a:t>
            </a:r>
            <a:r>
              <a:rPr lang="ru-RU" sz="2000" b="1" dirty="0" err="1" smtClean="0">
                <a:solidFill>
                  <a:srgbClr val="083763"/>
                </a:solidFill>
                <a:latin typeface="Comic Sans MS" pitchFamily="66" charset="0"/>
              </a:rPr>
              <a:t>View</a:t>
            </a:r>
            <a:r>
              <a:rPr lang="ru-RU" sz="2000" b="1" dirty="0" smtClean="0">
                <a:solidFill>
                  <a:srgbClr val="083763"/>
                </a:solidFill>
                <a:latin typeface="Comic Sans MS" pitchFamily="66" charset="0"/>
              </a:rPr>
              <a:t> (Вид), </a:t>
            </a:r>
            <a:r>
              <a:rPr lang="ru-RU" sz="2000" b="1" dirty="0" err="1" smtClean="0">
                <a:solidFill>
                  <a:srgbClr val="083763"/>
                </a:solidFill>
                <a:latin typeface="Comic Sans MS" pitchFamily="66" charset="0"/>
              </a:rPr>
              <a:t>Window</a:t>
            </a:r>
            <a:r>
              <a:rPr lang="ru-RU" sz="2000" b="1" dirty="0" smtClean="0">
                <a:solidFill>
                  <a:srgbClr val="083763"/>
                </a:solidFill>
                <a:latin typeface="Comic Sans MS" pitchFamily="66" charset="0"/>
              </a:rPr>
              <a:t> (Окно), </a:t>
            </a:r>
            <a:r>
              <a:rPr lang="ru-RU" sz="2000" b="1" dirty="0" err="1" smtClean="0">
                <a:solidFill>
                  <a:srgbClr val="083763"/>
                </a:solidFill>
                <a:latin typeface="Comic Sans MS" pitchFamily="66" charset="0"/>
              </a:rPr>
              <a:t>Help</a:t>
            </a:r>
            <a:r>
              <a:rPr lang="ru-RU" sz="2000" b="1" dirty="0" smtClean="0">
                <a:solidFill>
                  <a:srgbClr val="083763"/>
                </a:solidFill>
                <a:latin typeface="Comic Sans MS" pitchFamily="66" charset="0"/>
              </a:rPr>
              <a:t> (Помощь).</a:t>
            </a:r>
          </a:p>
        </p:txBody>
      </p:sp>
    </p:spTree>
    <p:extLst>
      <p:ext uri="{BB962C8B-B14F-4D97-AF65-F5344CB8AC3E}">
        <p14:creationId xmlns:p14="http://schemas.microsoft.com/office/powerpoint/2010/main" val="269257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2000240"/>
            <a:ext cx="4786346" cy="421484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115616" y="1268760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83763"/>
                </a:solidFill>
                <a:latin typeface="Comic Sans MS" pitchFamily="66" charset="0"/>
              </a:rPr>
              <a:t>Контурное изображение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7101432" cy="480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85852" y="1304274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83763"/>
                </a:solidFill>
                <a:latin typeface="Comic Sans MS" pitchFamily="66" charset="0"/>
              </a:rPr>
              <a:t>Создание нового изображения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24944"/>
            <a:ext cx="83540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73286" y="1452878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83763"/>
                </a:solidFill>
                <a:latin typeface="Comic Sans MS" pitchFamily="66" charset="0"/>
              </a:rPr>
              <a:t>Выбор  изображения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51556"/>
            <a:ext cx="6120680" cy="501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16772" y="1128336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83763"/>
                </a:solidFill>
                <a:latin typeface="Comic Sans MS" pitchFamily="66" charset="0"/>
              </a:rPr>
              <a:t>Открытие изображения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8692" y="1772816"/>
            <a:ext cx="662136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52718" y="1240508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83763"/>
                </a:solidFill>
                <a:latin typeface="Comic Sans MS" pitchFamily="66" charset="0"/>
              </a:rPr>
              <a:t>Вставка изображения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64" y="1772816"/>
            <a:ext cx="5456648" cy="4658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304</TotalTime>
  <Words>200</Words>
  <Application>Microsoft Office PowerPoint</Application>
  <PresentationFormat>Экран (4:3)</PresentationFormat>
  <Paragraphs>33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Ибрагимова Светлана</cp:lastModifiedBy>
  <cp:revision>22</cp:revision>
  <dcterms:created xsi:type="dcterms:W3CDTF">2012-04-03T23:58:02Z</dcterms:created>
  <dcterms:modified xsi:type="dcterms:W3CDTF">2013-11-15T08:05:43Z</dcterms:modified>
</cp:coreProperties>
</file>