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BC198-504E-40E3-A753-B731C68167E6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0DF25-9971-462D-976F-7BB56E6CF7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5567-5AF0-4000-ABFF-6D88DC3DB880}" type="datetime1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08B76-FD0D-44A9-99CF-646E3E79309A}" type="datetime1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99B1-40A1-434D-B0C4-EF6F4939BB12}" type="datetime1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427F3-ECCF-4F10-8278-322884362BAF}" type="datetime1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43CFC-507D-4FD3-986B-2D91CBE9859C}" type="datetime1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3341-01AA-4DB3-82D1-45E699AD94C2}" type="datetime1">
              <a:rPr lang="ru-RU" smtClean="0"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869C-AA75-4BE9-9A22-DA8546979ABD}" type="datetime1">
              <a:rPr lang="ru-RU" smtClean="0"/>
              <a:t>15.11.2013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E7A5-E0EF-4F47-8FD8-0F3C8CB5B7FC}" type="datetime1">
              <a:rPr lang="ru-RU" smtClean="0"/>
              <a:t>15.11.2013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E2F1-4598-4681-828E-F8057BDB5F0E}" type="datetime1">
              <a:rPr lang="ru-RU" smtClean="0"/>
              <a:t>15.11.2013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D61A4-2EFE-4B02-B059-FFFA84829FFB}" type="datetime1">
              <a:rPr lang="ru-RU" smtClean="0"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C89B-F5F8-4E14-B49A-CF35315717FA}" type="datetime1">
              <a:rPr lang="ru-RU" smtClean="0"/>
              <a:t>15.11.2013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BB5A6-2640-4D28-9547-348D873FFC92}" type="datetime1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2643205"/>
          </a:xfrm>
        </p:spPr>
        <p:txBody>
          <a:bodyPr>
            <a:normAutofit/>
          </a:bodyPr>
          <a:lstStyle/>
          <a:p>
            <a:r>
              <a:rPr lang="ru-RU" b="1" dirty="0" smtClean="0"/>
              <a:t>Тема урока:</a:t>
            </a:r>
            <a:br>
              <a:rPr lang="ru-RU" b="1" dirty="0" smtClean="0"/>
            </a:br>
            <a:r>
              <a:rPr lang="ru-RU" b="1" dirty="0" smtClean="0"/>
              <a:t>Текст </a:t>
            </a:r>
            <a:r>
              <a:rPr lang="ru-RU" b="1" dirty="0" smtClean="0"/>
              <a:t>как информационный объект </a:t>
            </a:r>
            <a:endParaRPr lang="ru-RU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28728" y="4143380"/>
            <a:ext cx="6400800" cy="1752600"/>
          </a:xfrm>
        </p:spPr>
        <p:txBody>
          <a:bodyPr/>
          <a:lstStyle/>
          <a:p>
            <a:r>
              <a:rPr lang="ru-RU" dirty="0" smtClean="0"/>
              <a:t>11 класс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Свойства </a:t>
            </a:r>
            <a:r>
              <a:rPr lang="ru-RU" b="1" dirty="0" smtClean="0"/>
              <a:t>абзаца: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и</a:t>
            </a:r>
            <a:r>
              <a:rPr lang="ru-RU" dirty="0" smtClean="0">
                <a:hlinkClick r:id="rId2" action="ppaction://hlinksldjump"/>
              </a:rPr>
              <a:t>нтерлиньяж</a:t>
            </a:r>
            <a:r>
              <a:rPr lang="ru-RU" dirty="0" smtClean="0">
                <a:hlinkClick r:id="rId2" action="ppaction://hlinksldjump"/>
              </a:rPr>
              <a:t>, </a:t>
            </a:r>
            <a:endParaRPr lang="en-US" dirty="0" smtClean="0"/>
          </a:p>
          <a:p>
            <a:r>
              <a:rPr lang="ru-RU" dirty="0" smtClean="0">
                <a:hlinkClick r:id="rId3" action="ppaction://hlinksldjump"/>
              </a:rPr>
              <a:t>выравнивание, </a:t>
            </a:r>
            <a:endParaRPr lang="en-US" dirty="0" smtClean="0"/>
          </a:p>
          <a:p>
            <a:r>
              <a:rPr lang="ru-RU" dirty="0" smtClean="0">
                <a:hlinkClick r:id="rId4" action="ppaction://hlinksldjump"/>
              </a:rPr>
              <a:t>отступ первой строки, </a:t>
            </a:r>
            <a:endParaRPr lang="en-US" dirty="0" smtClean="0"/>
          </a:p>
          <a:p>
            <a:r>
              <a:rPr lang="ru-RU" dirty="0" smtClean="0">
                <a:hlinkClick r:id="rId5" action="ppaction://hlinksldjump"/>
              </a:rPr>
              <a:t>отступ слева и справа, </a:t>
            </a:r>
            <a:endParaRPr lang="en-US" dirty="0" smtClean="0"/>
          </a:p>
          <a:p>
            <a:r>
              <a:rPr lang="ru-RU" dirty="0" smtClean="0">
                <a:hlinkClick r:id="rId6" action="ppaction://hlinksldjump"/>
              </a:rPr>
              <a:t>отступ сверху и снизу.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Интерлиньяж -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Расстояния между центрами межстрочных пробелов, измеряется в пунктах. (межстрочное расстояние, показывает насколько далеко строки расположены друг от друга)</a:t>
            </a:r>
          </a:p>
          <a:p>
            <a:r>
              <a:rPr lang="ru-RU" dirty="0" smtClean="0"/>
              <a:t>(контекстное меню - абзац)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Выравнивание -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Расположение абзаца относительно краев страницы. (по левому краю, по правому краю, по центру, по ширине)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Отступ первой </a:t>
            </a:r>
            <a:r>
              <a:rPr lang="ru-RU" b="1" dirty="0" smtClean="0"/>
              <a:t>строки -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Абзацный отступ (по умолчанию он составляет 1,25 см)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Отступы слева и </a:t>
            </a:r>
            <a:r>
              <a:rPr lang="ru-RU" b="1" dirty="0" smtClean="0"/>
              <a:t>справа -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Расстояния от края страницы до левой границы абзаца.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Отступы сверху и </a:t>
            </a:r>
            <a:r>
              <a:rPr lang="ru-RU" b="1" dirty="0" smtClean="0"/>
              <a:t>снизу -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Определяют величину </a:t>
            </a:r>
            <a:r>
              <a:rPr lang="ru-RU" dirty="0" smtClean="0"/>
              <a:t>расстояния между соседними абзацами, сверху и снизу.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8286808" cy="5857916"/>
          </a:xfrm>
        </p:spPr>
        <p:txBody>
          <a:bodyPr/>
          <a:lstStyle/>
          <a:p>
            <a:pPr indent="379413">
              <a:buNone/>
            </a:pPr>
            <a:r>
              <a:rPr lang="ru-RU" b="1" dirty="0" smtClean="0"/>
              <a:t>Текст</a:t>
            </a:r>
            <a:r>
              <a:rPr lang="ru-RU" dirty="0" smtClean="0"/>
              <a:t> – это набор символов, обладающих некоторым смыслом.</a:t>
            </a:r>
          </a:p>
          <a:p>
            <a:pPr indent="379413">
              <a:buNone/>
            </a:pPr>
            <a:r>
              <a:rPr lang="ru-RU" dirty="0" smtClean="0"/>
              <a:t>Но мы знаем, что </a:t>
            </a:r>
            <a:r>
              <a:rPr lang="ru-RU" dirty="0" smtClean="0"/>
              <a:t>т</a:t>
            </a:r>
            <a:r>
              <a:rPr lang="ru-RU" dirty="0" smtClean="0"/>
              <a:t>екст </a:t>
            </a:r>
            <a:r>
              <a:rPr lang="ru-RU" dirty="0" smtClean="0"/>
              <a:t>состоит из символов, символы складываются в слова, слова образуют предложения, которые формируют абзацы.</a:t>
            </a:r>
          </a:p>
          <a:p>
            <a:pPr indent="468313">
              <a:buNone/>
            </a:pPr>
            <a:r>
              <a:rPr lang="ru-RU" b="1" dirty="0" smtClean="0"/>
              <a:t>Форматирование </a:t>
            </a:r>
            <a:r>
              <a:rPr lang="ru-RU" dirty="0" smtClean="0"/>
              <a:t>– изменение свойств текста.</a:t>
            </a:r>
          </a:p>
          <a:p>
            <a:pPr>
              <a:buNone/>
            </a:pPr>
            <a:r>
              <a:rPr lang="ru-RU" b="1" dirty="0" smtClean="0"/>
              <a:t>Изменение свойств: символов и </a:t>
            </a:r>
            <a:r>
              <a:rPr lang="ru-RU" b="1" dirty="0" smtClean="0"/>
              <a:t>абзацев.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Свойства символов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hlinkClick r:id="rId2" action="ppaction://hlinksldjump"/>
              </a:rPr>
              <a:t>Рисунок (шрифт)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Кегль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Начертание</a:t>
            </a:r>
            <a:endParaRPr lang="ru-RU" dirty="0" smtClean="0"/>
          </a:p>
          <a:p>
            <a:r>
              <a:rPr lang="ru-RU" dirty="0" smtClean="0">
                <a:hlinkClick r:id="rId5" action="ppaction://hlinksldjump"/>
              </a:rPr>
              <a:t>Ширина</a:t>
            </a:r>
            <a:endParaRPr lang="ru-RU" dirty="0" smtClean="0"/>
          </a:p>
          <a:p>
            <a:r>
              <a:rPr lang="ru-RU" dirty="0" smtClean="0">
                <a:hlinkClick r:id="rId6" action="ppaction://hlinksldjump"/>
              </a:rPr>
              <a:t>Трекинг</a:t>
            </a:r>
            <a:endParaRPr lang="ru-RU" dirty="0" smtClean="0"/>
          </a:p>
          <a:p>
            <a:r>
              <a:rPr lang="ru-RU" dirty="0" smtClean="0">
                <a:hlinkClick r:id="rId7" action="ppaction://hlinksldjump"/>
              </a:rPr>
              <a:t>Кернинг</a:t>
            </a:r>
            <a:endParaRPr lang="ru-RU" dirty="0" smtClean="0"/>
          </a:p>
          <a:p>
            <a:r>
              <a:rPr lang="ru-RU" dirty="0" smtClean="0"/>
              <a:t>Цвет символа</a:t>
            </a:r>
          </a:p>
          <a:p>
            <a:r>
              <a:rPr lang="ru-RU" dirty="0" smtClean="0"/>
              <a:t>Цвет подложки символа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Рисунок (шрифт</a:t>
            </a:r>
            <a:r>
              <a:rPr lang="ru-RU" b="1" dirty="0" smtClean="0"/>
              <a:t>) -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Общий вид для набора всех символов. Шрифты делятся на серифные (с засечками), </a:t>
            </a:r>
            <a:r>
              <a:rPr lang="ru-RU" dirty="0" err="1" smtClean="0"/>
              <a:t>безсерифные</a:t>
            </a:r>
            <a:r>
              <a:rPr lang="ru-RU" dirty="0" smtClean="0"/>
              <a:t>, </a:t>
            </a:r>
            <a:r>
              <a:rPr lang="ru-RU" dirty="0" err="1" smtClean="0"/>
              <a:t>моноширинные</a:t>
            </a:r>
            <a:r>
              <a:rPr lang="ru-RU" dirty="0" smtClean="0"/>
              <a:t>, пропорциональные, декоративные.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Кегль -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Высота отпечатка символа, измеряемая в пунктах.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Начертание -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Вид шрифта</a:t>
            </a:r>
            <a:r>
              <a:rPr lang="en-US" dirty="0" smtClean="0"/>
              <a:t> </a:t>
            </a:r>
            <a:r>
              <a:rPr lang="ru-RU" dirty="0" smtClean="0"/>
              <a:t>(жирный, курсив, подчеркнутый).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Ширина -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Физический размер </a:t>
            </a:r>
            <a:r>
              <a:rPr lang="ru-RU" dirty="0" smtClean="0"/>
              <a:t>символа.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Трекинг -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Изменение наружных (межсимвольных) </a:t>
            </a:r>
            <a:r>
              <a:rPr lang="ru-RU" dirty="0" smtClean="0"/>
              <a:t>расстояний (отвечает </a:t>
            </a:r>
            <a:r>
              <a:rPr lang="ru-RU" dirty="0" smtClean="0"/>
              <a:t>за плотность расположения букв) (обычный, разреженный, уплотненный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Кернинг -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Изменение размера межсимвольных расстояний между соседними символами. Кернинг в отличие от </a:t>
            </a:r>
            <a:r>
              <a:rPr lang="ru-RU" dirty="0" err="1" smtClean="0"/>
              <a:t>трекинга</a:t>
            </a:r>
            <a:r>
              <a:rPr lang="ru-RU" dirty="0" smtClean="0"/>
              <a:t> подразумевает работу с каждым символом.</a:t>
            </a:r>
          </a:p>
          <a:p>
            <a:endParaRPr lang="ru-RU" dirty="0" smtClean="0"/>
          </a:p>
          <a:p>
            <a:r>
              <a:rPr lang="ru-RU" dirty="0" smtClean="0"/>
              <a:t>Шрифт – интервал – поставить галочку кернинг для знаков размером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Забелина М.В., учитель информатики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370</Words>
  <Application>Microsoft Office PowerPoint</Application>
  <PresentationFormat>Экран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Тема урока: Текст как информационный объект </vt:lpstr>
      <vt:lpstr>Слайд 2</vt:lpstr>
      <vt:lpstr>Свойства символов</vt:lpstr>
      <vt:lpstr>Рисунок (шрифт) -</vt:lpstr>
      <vt:lpstr>Кегль -</vt:lpstr>
      <vt:lpstr>Начертание - </vt:lpstr>
      <vt:lpstr>Ширина - </vt:lpstr>
      <vt:lpstr>Трекинг - </vt:lpstr>
      <vt:lpstr>Кернинг - </vt:lpstr>
      <vt:lpstr>Свойства абзаца:</vt:lpstr>
      <vt:lpstr>Интерлиньяж - </vt:lpstr>
      <vt:lpstr>Выравнивание - </vt:lpstr>
      <vt:lpstr>Отступ первой строки -</vt:lpstr>
      <vt:lpstr>Отступы слева и справа -</vt:lpstr>
      <vt:lpstr>Отступы сверху и снизу 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 как информационный объект </dc:title>
  <cp:lastModifiedBy>Админ</cp:lastModifiedBy>
  <cp:revision>23</cp:revision>
  <dcterms:modified xsi:type="dcterms:W3CDTF">2013-11-15T08:43:04Z</dcterms:modified>
</cp:coreProperties>
</file>