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CE2701-0E19-4EDC-BFD9-448EE656466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98CA62-A8A7-4354-A0E9-A3EC702BE2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духовно-нравственных качеств личности на уроках истории.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От нравственного воспитания детей зависит благосостояние всего народа (Дж. Локк).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духовности.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Духовность – это свойство души, состоящее в преобладании духовных, нравственных и интеллектуальных интересов над материальными (Толковый словарь русского языка).</a:t>
            </a:r>
            <a:endParaRPr lang="ru-RU" dirty="0"/>
          </a:p>
        </p:txBody>
      </p:sp>
      <p:pic>
        <p:nvPicPr>
          <p:cNvPr id="4" name="Рисунок 3" descr="CIMG18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714752"/>
            <a:ext cx="4936279" cy="2983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нравственности.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Нравственность – внутренние, духовные качества, которыми руководствуется человек, этические нормы; правила поведения, определяемые этими качествами и полученные в результате нравственных наставлений; </a:t>
            </a:r>
          </a:p>
          <a:p>
            <a:r>
              <a:rPr lang="ru-RU" dirty="0" smtClean="0"/>
              <a:t>-категория этики, обозначающая особую форму общественного сознания и вид общественных отношений, цель которых – сформировать способы нормативной регуляции поведения и действий людей в обществе с помощью норм, принципов, категорий морали.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нравственного воспитания.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Общечеловеческие ценности, непреходящие моральные нормы, выработанные людьми в процессе исторического развития (честность, справедливость, порядочность, долг, гуманизм, толерантность, любовь к Родине, труд, семья и т.д.)</a:t>
            </a:r>
          </a:p>
        </p:txBody>
      </p:sp>
      <p:pic>
        <p:nvPicPr>
          <p:cNvPr id="4" name="Рисунок 3" descr="rukopogati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30747"/>
            <a:ext cx="8143900" cy="2527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emote_image20110823-16025-1msfn6t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формирования: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текстами исторических документов (оценка исторического события).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формирования: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Просмотр документальной хроники и художественных исторических фильмов.</a:t>
            </a:r>
          </a:p>
          <a:p>
            <a:endParaRPr lang="ru-RU" dirty="0"/>
          </a:p>
        </p:txBody>
      </p:sp>
      <p:pic>
        <p:nvPicPr>
          <p:cNvPr id="4" name="Рисунок 3" descr="ed69f9e592b37e4d67575ee3168_pr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428868"/>
            <a:ext cx="5572164" cy="4138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формирования: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на уроках материалов школьного музея (материалы о Великой Отечественной, Афганской и Чеченской войнах).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320250"/>
            <a:ext cx="4714908" cy="353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формирования: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музыкальными и поэтическими произведениями различных исторических эпох.</a:t>
            </a:r>
          </a:p>
          <a:p>
            <a:endParaRPr lang="ru-RU" dirty="0"/>
          </a:p>
        </p:txBody>
      </p:sp>
      <p:pic>
        <p:nvPicPr>
          <p:cNvPr id="4" name="Рисунок 3" descr="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014641"/>
            <a:ext cx="5357850" cy="3627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Современному обществу необходимы…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Образованные, нравственные, духовные люди, умеющие строить жизнь, достойную человека, основанную на добре, истине и красоте, готовых стать на защиту Родины и трудиться на ее благо.</a:t>
            </a:r>
            <a:endParaRPr lang="ru-RU" dirty="0"/>
          </a:p>
        </p:txBody>
      </p:sp>
      <p:pic>
        <p:nvPicPr>
          <p:cNvPr id="4" name="Рисунок 3" descr="17_semja_s_pafosom_580x387_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616686"/>
            <a:ext cx="4857784" cy="3241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247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Формирование духовно-нравственных качеств личности на уроках истории.</vt:lpstr>
      <vt:lpstr>Понятие духовности.</vt:lpstr>
      <vt:lpstr>Понятие нравственности.</vt:lpstr>
      <vt:lpstr>Основы нравственного воспитания.</vt:lpstr>
      <vt:lpstr>Методы формирования:</vt:lpstr>
      <vt:lpstr>Методы формирования:</vt:lpstr>
      <vt:lpstr>Методы формирования:</vt:lpstr>
      <vt:lpstr>Методы формирования:</vt:lpstr>
      <vt:lpstr>Современному обществу необходимы…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духовно-нравственных качеств личности на уроках истории.</dc:title>
  <dc:creator>Admin</dc:creator>
  <cp:lastModifiedBy>Admin</cp:lastModifiedBy>
  <cp:revision>5</cp:revision>
  <dcterms:created xsi:type="dcterms:W3CDTF">2012-05-09T11:51:30Z</dcterms:created>
  <dcterms:modified xsi:type="dcterms:W3CDTF">2013-12-15T07:44:28Z</dcterms:modified>
</cp:coreProperties>
</file>