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7" r:id="rId4"/>
    <p:sldId id="268" r:id="rId5"/>
    <p:sldId id="260" r:id="rId6"/>
    <p:sldId id="272" r:id="rId7"/>
    <p:sldId id="270" r:id="rId8"/>
    <p:sldId id="271" r:id="rId9"/>
    <p:sldId id="269" r:id="rId10"/>
    <p:sldId id="261" r:id="rId11"/>
    <p:sldId id="262" r:id="rId12"/>
    <p:sldId id="263" r:id="rId13"/>
    <p:sldId id="264" r:id="rId14"/>
    <p:sldId id="265" r:id="rId15"/>
    <p:sldId id="266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3E9E-7DAA-4743-AD10-36E06F08922D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2188F-00DA-42D5-ADA9-147393247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3E9E-7DAA-4743-AD10-36E06F08922D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2188F-00DA-42D5-ADA9-147393247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3E9E-7DAA-4743-AD10-36E06F08922D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2188F-00DA-42D5-ADA9-147393247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3E9E-7DAA-4743-AD10-36E06F08922D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2188F-00DA-42D5-ADA9-147393247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3E9E-7DAA-4743-AD10-36E06F08922D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2188F-00DA-42D5-ADA9-147393247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3E9E-7DAA-4743-AD10-36E06F08922D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2188F-00DA-42D5-ADA9-147393247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3E9E-7DAA-4743-AD10-36E06F08922D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2188F-00DA-42D5-ADA9-147393247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3E9E-7DAA-4743-AD10-36E06F08922D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2188F-00DA-42D5-ADA9-147393247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3E9E-7DAA-4743-AD10-36E06F08922D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2188F-00DA-42D5-ADA9-147393247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3E9E-7DAA-4743-AD10-36E06F08922D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2188F-00DA-42D5-ADA9-147393247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3E9E-7DAA-4743-AD10-36E06F08922D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2188F-00DA-42D5-ADA9-147393247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A3E9E-7DAA-4743-AD10-36E06F08922D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2188F-00DA-42D5-ADA9-147393247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82;&#1088;&#1080;&#1089;&#1090;&#1080;&#1085;&#1072;\Downloads\&#1057;&#1074;&#1086;&#1103;%20&#1048;&#1075;&#1088;&#1072;%20-%2030%20&#1089;&#1077;&#1082;&#1091;&#1085;&#1076;%20(2001-2013)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9.xml"/><Relationship Id="rId18" Type="http://schemas.openxmlformats.org/officeDocument/2006/relationships/slide" Target="slide18.xml"/><Relationship Id="rId3" Type="http://schemas.openxmlformats.org/officeDocument/2006/relationships/slide" Target="slide3.xml"/><Relationship Id="rId7" Type="http://schemas.openxmlformats.org/officeDocument/2006/relationships/slide" Target="slide11.xml"/><Relationship Id="rId12" Type="http://schemas.openxmlformats.org/officeDocument/2006/relationships/slide" Target="slide7.xml"/><Relationship Id="rId17" Type="http://schemas.openxmlformats.org/officeDocument/2006/relationships/slide" Target="slide16.xml"/><Relationship Id="rId2" Type="http://schemas.openxmlformats.org/officeDocument/2006/relationships/image" Target="../media/image3.jpeg"/><Relationship Id="rId16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8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10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slide" Target="slide13.xml"/><Relationship Id="rId1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://t1.gstatic.com/images?q=tbn:ANd9GcThrBqJOqb2Jz3Gz-ZbK4dBih8Vw0H6S1H9Br2-pzV6XkkFUhDM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Своя Игра - 30 секунд (2001-2013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79512" y="5481464"/>
            <a:ext cx="1376536" cy="137653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995936" y="4869160"/>
            <a:ext cx="4896544" cy="15841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Подготовила учитель истории и обществознания Поддувалкина Кристина Алексеевна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3201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ewalls.com/pic/201009/1680x1050/reWalls.com-33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rgbClr val="FFFF00"/>
                </a:solidFill>
              </a:rPr>
              <a:t>«Медресе»</a:t>
            </a:r>
            <a:endParaRPr lang="ru-RU" sz="6600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67240" y="6488668"/>
            <a:ext cx="1276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FFFF00"/>
                </a:solidFill>
                <a:hlinkClick r:id="rId3" action="ppaction://hlinksldjump"/>
              </a:rPr>
              <a:t>СВОЯ ИГРА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ewalls.com/pic/201009/1680x1050/reWalls.com-33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FFFF00"/>
                </a:solidFill>
              </a:rPr>
              <a:t>Кто такой Мухаммед</a:t>
            </a:r>
            <a:endParaRPr lang="ru-RU" sz="7200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67240" y="6488668"/>
            <a:ext cx="1276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FFFF00"/>
                </a:solidFill>
                <a:hlinkClick r:id="rId3" action="ppaction://hlinksldjump"/>
              </a:rPr>
              <a:t>СВОЯ ИГРА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ewalls.com/pic/201009/1680x1050/reWalls.com-33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FFFF00"/>
                </a:solidFill>
              </a:rPr>
              <a:t>Священные книги </a:t>
            </a:r>
          </a:p>
          <a:p>
            <a:pPr algn="ctr">
              <a:buNone/>
            </a:pPr>
            <a:r>
              <a:rPr lang="ru-RU" sz="7200" b="1" dirty="0" smtClean="0">
                <a:solidFill>
                  <a:srgbClr val="FFFF00"/>
                </a:solidFill>
              </a:rPr>
              <a:t>мусульман</a:t>
            </a:r>
            <a:endParaRPr lang="ru-RU" sz="7200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67240" y="6488668"/>
            <a:ext cx="1276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FFFF00"/>
                </a:solidFill>
                <a:hlinkClick r:id="rId3" action="ppaction://hlinksldjump"/>
              </a:rPr>
              <a:t>СВОЯ ИГРА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ewalls.com/pic/201009/1680x1050/reWalls.com-33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FFFF00"/>
                </a:solidFill>
              </a:rPr>
              <a:t>Что такое паломничество</a:t>
            </a:r>
            <a:endParaRPr lang="ru-RU" sz="7200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67240" y="6488668"/>
            <a:ext cx="1276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FFFF00"/>
                </a:solidFill>
                <a:hlinkClick r:id="rId3" action="ppaction://hlinksldjump"/>
              </a:rPr>
              <a:t>СВОЯ ИГРА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ewalls.com/pic/201009/1680x1050/reWalls.com-33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FFFF00"/>
                </a:solidFill>
              </a:rPr>
              <a:t>Призыв к молитве осуществляли башни- …</a:t>
            </a:r>
            <a:endParaRPr lang="ru-RU" sz="7200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67240" y="6488668"/>
            <a:ext cx="1276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FFFF00"/>
                </a:solidFill>
                <a:hlinkClick r:id="rId3" action="ppaction://hlinksldjump"/>
              </a:rPr>
              <a:t>СВОЯ ИГРА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ewalls.com/pic/201009/1680x1050/reWalls.com-33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FFFF00"/>
                </a:solidFill>
              </a:rPr>
              <a:t>Что помимо мечетей украшали города Арабского халифата</a:t>
            </a:r>
            <a:endParaRPr lang="ru-RU" sz="7200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67240" y="6488668"/>
            <a:ext cx="1276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FFFF00"/>
                </a:solidFill>
                <a:hlinkClick r:id="rId3" action="ppaction://hlinksldjump"/>
              </a:rPr>
              <a:t>СВОЯ ИГРА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ewalls.com/pic/201009/1680x1050/reWalls.com-33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FFFF00"/>
                </a:solidFill>
              </a:rPr>
              <a:t>Чем украшали стены мечети</a:t>
            </a:r>
            <a:endParaRPr lang="ru-RU" sz="7200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67240" y="6488668"/>
            <a:ext cx="1276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FFFF00"/>
                </a:solidFill>
                <a:hlinkClick r:id="rId3" action="ppaction://hlinksldjump"/>
              </a:rPr>
              <a:t>СВОЯ ИГРА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ewalls.com/pic/201009/1680x1050/reWalls.com-33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FFFF00"/>
                </a:solidFill>
              </a:rPr>
              <a:t>По какому принципу устанавливалась </a:t>
            </a:r>
            <a:r>
              <a:rPr lang="ru-RU" sz="7200" b="1" i="1" dirty="0" err="1" smtClean="0">
                <a:solidFill>
                  <a:srgbClr val="FFFF00"/>
                </a:solidFill>
              </a:rPr>
              <a:t>михраб</a:t>
            </a:r>
            <a:endParaRPr lang="ru-RU" sz="7200" b="1" i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67240" y="6488668"/>
            <a:ext cx="1276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FFFF00"/>
                </a:solidFill>
                <a:hlinkClick r:id="rId3" action="ppaction://hlinksldjump"/>
              </a:rPr>
              <a:t>СВОЯ ИГРА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ewalls.com/pic/201009/1680x1050/reWalls.com-33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FFFF00"/>
                </a:solidFill>
              </a:rPr>
              <a:t>По мимо того, что </a:t>
            </a:r>
            <a:r>
              <a:rPr lang="ru-RU" sz="7200" b="1" i="1" dirty="0" smtClean="0">
                <a:solidFill>
                  <a:srgbClr val="FFFF00"/>
                </a:solidFill>
              </a:rPr>
              <a:t>мечеть</a:t>
            </a:r>
            <a:r>
              <a:rPr lang="ru-RU" sz="7200" b="1" dirty="0" smtClean="0">
                <a:solidFill>
                  <a:srgbClr val="FFFF00"/>
                </a:solidFill>
              </a:rPr>
              <a:t>-это храм, где мусульмане осуществляли молитву 5 раз в день, для чего ещё использовали её мусульмане</a:t>
            </a:r>
            <a:endParaRPr lang="ru-RU" sz="7200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67240" y="6488668"/>
            <a:ext cx="1276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FFFF00"/>
                </a:solidFill>
                <a:hlinkClick r:id="rId3" action="ppaction://hlinksldjump"/>
              </a:rPr>
              <a:t>СВОЯ ИГРА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ewalls.com/pic/201009/1680x1050/reWalls.com-33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1" y="260647"/>
          <a:ext cx="8964489" cy="6597353"/>
        </p:xfrm>
        <a:graphic>
          <a:graphicData uri="http://schemas.openxmlformats.org/drawingml/2006/table">
            <a:tbl>
              <a:tblPr/>
              <a:tblGrid>
                <a:gridCol w="4536505"/>
                <a:gridCol w="1008112"/>
                <a:gridCol w="1080120"/>
                <a:gridCol w="1080120"/>
                <a:gridCol w="1259632"/>
              </a:tblGrid>
              <a:tr h="18254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Арабские</a:t>
                      </a:r>
                      <a:r>
                        <a:rPr lang="ru-RU" sz="40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племена</a:t>
                      </a:r>
                      <a:endParaRPr lang="ru-RU" sz="40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baseline="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  <a:hlinkClick r:id="rId3" action="ppaction://hlinksldjump"/>
                        </a:rPr>
                        <a:t>10</a:t>
                      </a:r>
                      <a:endParaRPr lang="ru-RU" sz="6000" b="1" baseline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  <a:hlinkClick r:id="rId4" action="ppaction://hlinksldjump"/>
                        </a:rPr>
                        <a:t>20</a:t>
                      </a:r>
                      <a:endParaRPr lang="ru-RU" sz="60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  <a:hlinkClick r:id="rId5" action="ppaction://hlinksldjump"/>
                        </a:rPr>
                        <a:t>30</a:t>
                      </a:r>
                      <a:endParaRPr lang="ru-RU" sz="60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  <a:hlinkClick r:id="rId6" action="ppaction://hlinksldjump"/>
                        </a:rPr>
                        <a:t>40</a:t>
                      </a:r>
                      <a:endParaRPr lang="ru-RU" sz="60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06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Религия</a:t>
                      </a: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  <a:hlinkClick r:id="rId7" action="ppaction://hlinksldjump"/>
                        </a:rPr>
                        <a:t>10</a:t>
                      </a:r>
                      <a:endParaRPr lang="ru-RU" sz="60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  <a:hlinkClick r:id="rId8" action="ppaction://hlinksldjump"/>
                        </a:rPr>
                        <a:t>20</a:t>
                      </a:r>
                      <a:endParaRPr lang="ru-RU" sz="60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  <a:hlinkClick r:id="rId9" action="ppaction://hlinksldjump"/>
                        </a:rPr>
                        <a:t>30</a:t>
                      </a:r>
                      <a:endParaRPr lang="ru-RU" sz="60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  <a:hlinkClick r:id="rId10" action="ppaction://hlinksldjump"/>
                        </a:rPr>
                        <a:t>40</a:t>
                      </a:r>
                      <a:endParaRPr lang="ru-RU" sz="60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06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Образование и наука</a:t>
                      </a: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  <a:hlinkClick r:id="rId11" action="ppaction://hlinksldjump"/>
                        </a:rPr>
                        <a:t>10</a:t>
                      </a:r>
                      <a:endParaRPr lang="ru-RU" sz="60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  <a:hlinkClick r:id="rId12" action="ppaction://hlinksldjump"/>
                        </a:rPr>
                        <a:t>20</a:t>
                      </a:r>
                      <a:endParaRPr lang="ru-RU" sz="60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  <a:hlinkClick r:id="rId13" action="ppaction://hlinksldjump"/>
                        </a:rPr>
                        <a:t>30</a:t>
                      </a:r>
                      <a:endParaRPr lang="ru-RU" sz="60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  <a:hlinkClick r:id="rId14" action="ppaction://hlinksldjump"/>
                        </a:rPr>
                        <a:t>40</a:t>
                      </a:r>
                      <a:endParaRPr lang="ru-RU" sz="60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06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Архитектура</a:t>
                      </a:r>
                      <a:endParaRPr lang="ru-RU" sz="40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  <a:hlinkClick r:id="rId15" action="ppaction://hlinksldjump"/>
                        </a:rPr>
                        <a:t>10</a:t>
                      </a:r>
                      <a:endParaRPr lang="ru-RU" sz="60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  <a:hlinkClick r:id="rId16" action="ppaction://hlinksldjump"/>
                        </a:rPr>
                        <a:t>20</a:t>
                      </a:r>
                      <a:endParaRPr lang="ru-RU" sz="60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  <a:hlinkClick r:id="rId17" action="ppaction://hlinksldjump"/>
                        </a:rPr>
                        <a:t>30</a:t>
                      </a:r>
                      <a:endParaRPr lang="ru-RU" sz="60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  <a:hlinkClick r:id="rId18" action="ppaction://hlinksldjump"/>
                        </a:rPr>
                        <a:t>40</a:t>
                      </a:r>
                      <a:endParaRPr lang="ru-RU" sz="60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ewalls.com/pic/201009/1680x1050/reWalls.com-33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FFFF00"/>
                </a:solidFill>
              </a:rPr>
              <a:t>Место расположение арабских племён</a:t>
            </a:r>
            <a:endParaRPr lang="ru-RU" sz="7200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67240" y="6488668"/>
            <a:ext cx="1276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FFFF00"/>
                </a:solidFill>
                <a:hlinkClick r:id="rId3" action="ppaction://hlinksldjump"/>
              </a:rPr>
              <a:t>СВОЯ ИГРА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ewalls.com/pic/201009/1680x1050/reWalls.com-33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FFFF00"/>
                </a:solidFill>
              </a:rPr>
              <a:t>Какие государства входили в состав Арабского халифата</a:t>
            </a:r>
            <a:endParaRPr lang="ru-RU" sz="7200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67240" y="6488668"/>
            <a:ext cx="1276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FFFF00"/>
                </a:solidFill>
                <a:hlinkClick r:id="rId3" action="ppaction://hlinksldjump"/>
              </a:rPr>
              <a:t>СВОЯ ИГРА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rewalls.com/pic/201009/1680x1050/reWalls.com-3362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132856"/>
            <a:ext cx="8229600" cy="43924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rgbClr val="FFFF00"/>
                </a:solidFill>
              </a:rPr>
              <a:t>Кто такие </a:t>
            </a:r>
            <a:r>
              <a:rPr lang="ru-RU" sz="6600" b="1" i="1" dirty="0" smtClean="0">
                <a:solidFill>
                  <a:srgbClr val="FFFF00"/>
                </a:solidFill>
              </a:rPr>
              <a:t>эмиры</a:t>
            </a:r>
            <a:endParaRPr lang="ru-RU" sz="6600" b="1" i="1" dirty="0">
              <a:solidFill>
                <a:srgbClr val="FFFF0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372200" y="6381328"/>
            <a:ext cx="2771800" cy="4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b="1" dirty="0" smtClean="0">
                <a:solidFill>
                  <a:srgbClr val="FFFF00"/>
                </a:solidFill>
                <a:hlinkClick r:id="rId4" action="ppaction://hlinksldjump"/>
              </a:rPr>
              <a:t>СВОЯ ИГРА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ewalls.com/pic/201009/1680x1050/reWalls.com-33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FFFF00"/>
                </a:solidFill>
              </a:rPr>
              <a:t>Столицей Арабского халифата являлся</a:t>
            </a:r>
            <a:endParaRPr lang="ru-RU" sz="7200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67240" y="6488668"/>
            <a:ext cx="1276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FFFF00"/>
                </a:solidFill>
                <a:hlinkClick r:id="rId3" action="ppaction://hlinksldjump"/>
              </a:rPr>
              <a:t>СВОЯ ИГРА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ewalls.com/pic/201009/1680x1050/reWalls.com-33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FFFF00"/>
                </a:solidFill>
              </a:rPr>
              <a:t>На каком языке написан КАРАН</a:t>
            </a:r>
            <a:endParaRPr lang="ru-RU" sz="7200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67240" y="6488668"/>
            <a:ext cx="1276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FFFF00"/>
                </a:solidFill>
                <a:hlinkClick r:id="rId3" action="ppaction://hlinksldjump"/>
              </a:rPr>
              <a:t>СВОЯ ИГРА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ewalls.com/pic/201009/1680x1050/reWalls.com-33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FFFF00"/>
                </a:solidFill>
              </a:rPr>
              <a:t>Что такое </a:t>
            </a:r>
          </a:p>
          <a:p>
            <a:pPr algn="ctr">
              <a:buNone/>
            </a:pPr>
            <a:r>
              <a:rPr lang="ru-RU" sz="7200" b="1" i="1" dirty="0" smtClean="0">
                <a:solidFill>
                  <a:srgbClr val="FFFF00"/>
                </a:solidFill>
              </a:rPr>
              <a:t>«дом мудрости»</a:t>
            </a:r>
            <a:endParaRPr lang="ru-RU" sz="7200" b="1" i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67240" y="6488668"/>
            <a:ext cx="1276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FFFF00"/>
                </a:solidFill>
                <a:hlinkClick r:id="rId3" action="ppaction://hlinksldjump"/>
              </a:rPr>
              <a:t>СВОЯ ИГРА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ewalls.com/pic/201009/1680x1050/reWalls.com-33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FFFF00"/>
                </a:solidFill>
              </a:rPr>
              <a:t>Популярное арабское произведение…?</a:t>
            </a:r>
            <a:endParaRPr lang="ru-RU" sz="7200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67240" y="6488668"/>
            <a:ext cx="1276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FFFF00"/>
                </a:solidFill>
                <a:hlinkClick r:id="rId3" action="ppaction://hlinksldjump"/>
              </a:rPr>
              <a:t>СВ</a:t>
            </a:r>
            <a:r>
              <a:rPr lang="ru-RU" b="1" dirty="0" smtClean="0">
                <a:solidFill>
                  <a:srgbClr val="FFFF00"/>
                </a:solidFill>
                <a:hlinkClick r:id="rId4" action="ppaction://hlinksldjump"/>
              </a:rPr>
              <a:t>ОЯ ИГРА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007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153</Words>
  <Application>Microsoft Office PowerPoint</Application>
  <PresentationFormat>Экран (4:3)</PresentationFormat>
  <Paragraphs>55</Paragraphs>
  <Slides>18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кристина</dc:creator>
  <cp:lastModifiedBy>кристина</cp:lastModifiedBy>
  <cp:revision>15</cp:revision>
  <dcterms:created xsi:type="dcterms:W3CDTF">2013-11-22T01:11:24Z</dcterms:created>
  <dcterms:modified xsi:type="dcterms:W3CDTF">2013-12-12T14:11:56Z</dcterms:modified>
</cp:coreProperties>
</file>