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BE9FE-466E-4716-AE60-BD37D9986318}" type="datetimeFigureOut">
              <a:rPr lang="ru-RU" smtClean="0"/>
              <a:t>05.08.2011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AEFE6-1B13-411F-84A3-77368584D6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28625" y="928688"/>
            <a:ext cx="8229600" cy="1500187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5400" smtClean="0"/>
              <a:t>Animals in Danger</a:t>
            </a:r>
            <a:br>
              <a:rPr lang="en-GB" sz="5400" smtClean="0"/>
            </a:br>
            <a:r>
              <a:rPr lang="en-GB" sz="3200" smtClean="0"/>
              <a:t>Part 1</a:t>
            </a:r>
            <a:br>
              <a:rPr lang="en-GB" sz="3200" smtClean="0"/>
            </a:br>
            <a:r>
              <a:rPr lang="en-GB" sz="3200" smtClean="0"/>
              <a:t>(about elephants)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857250" y="0"/>
            <a:ext cx="7358063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6" charset="0"/>
                <a:cs typeface="Times New Roman" pitchFamily="16" charset="0"/>
              </a:rPr>
              <a:t>Презентация к уроку </a:t>
            </a:r>
            <a:r>
              <a:rPr lang="en-US">
                <a:latin typeface="Times New Roman" pitchFamily="16" charset="0"/>
                <a:cs typeface="Times New Roman" pitchFamily="16" charset="0"/>
              </a:rPr>
              <a:t>  “Animals in Danger”. </a:t>
            </a:r>
            <a:r>
              <a:rPr lang="ru-RU">
                <a:latin typeface="Times New Roman" pitchFamily="16" charset="0"/>
                <a:cs typeface="Times New Roman" pitchFamily="16" charset="0"/>
              </a:rPr>
              <a:t>Учебник  для 5 класса школ с углубленным изучением английского языка, лицеев гимназий, колледжей. И.Н.Верещагина, О.В.Афанасьева.</a:t>
            </a: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285750" y="5357813"/>
            <a:ext cx="371475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Учитель английского языка    ГОУ СОШ № 180</a:t>
            </a:r>
          </a:p>
          <a:p>
            <a:pPr algn="just"/>
            <a:r>
              <a:rPr lang="ru-RU"/>
              <a:t>Васильева Елена Васильевна  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3714750" y="4929188"/>
            <a:ext cx="1841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055" name="Picture 7" descr="C:\Documents and Settings\Admin\Мои документы\Мои рисунки\Анимашки животные(3)\0_53b20_c5d4af8b_XL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286280" cy="3786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Tm="11578">
    <p:zoom/>
  </p:transition>
  <p:timing>
    <p:tnLst>
      <p:par>
        <p:cTn id="1" dur="indefinite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0" y="765175"/>
            <a:ext cx="8229600" cy="5808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41363" lvl="1" indent="-284163">
              <a:lnSpc>
                <a:spcPct val="100000"/>
              </a:lnSpc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000000"/>
                </a:solidFill>
              </a:rPr>
              <a:t>People have lived on  our  planet for many years. They lived and live on different continents, in different  countries.</a:t>
            </a:r>
          </a:p>
          <a:p>
            <a:pPr marL="741363" lvl="1" indent="-284163">
              <a:lnSpc>
                <a:spcPct val="100000"/>
              </a:lnSpc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000000"/>
                </a:solidFill>
              </a:rPr>
              <a:t>People depend on their planet, on the  sun,  on  animals and plants around them.</a:t>
            </a:r>
          </a:p>
          <a:p>
            <a:pPr marL="741363" lvl="1" indent="-284163">
              <a:lnSpc>
                <a:spcPct val="100000"/>
              </a:lnSpc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600">
                <a:solidFill>
                  <a:srgbClr val="000000"/>
                </a:solidFill>
              </a:rPr>
              <a:t>But nowadays many animals and birds are in danger, many  of  them  are  disappearing.</a:t>
            </a:r>
          </a:p>
        </p:txBody>
      </p:sp>
    </p:spTree>
  </p:cSld>
  <p:clrMapOvr>
    <a:masterClrMapping/>
  </p:clrMapOvr>
  <p:transition spd="med" advTm="5187">
    <p:pull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 smtClean="0"/>
              <a:t>African elephants are in danger now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571625"/>
            <a:ext cx="6034087" cy="45259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 advTm="8266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0825"/>
            <a:ext cx="8229600" cy="1190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/>
              <a:t>African elephants are wonderful animals. They can help men.</a:t>
            </a:r>
            <a:r>
              <a:rPr lang="en-GB" sz="400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00306"/>
            <a:ext cx="4000528" cy="27971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334373"/>
            <a:ext cx="3786214" cy="30520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7250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/>
              <a:t>Elephants transported people, took part in wars.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3857652" cy="3076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929090" cy="2530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7265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/>
              <a:t>Elephants transported people, took part in wars.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3857652" cy="30765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929090" cy="25304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7265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8263"/>
            <a:ext cx="8229600" cy="1557337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200" smtClean="0"/>
              <a:t>In the last century Africa was full of elephants, but these days there are not many of them in African parks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14554"/>
            <a:ext cx="3929090" cy="32750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25286"/>
            <a:ext cx="3857652" cy="305157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 advTm="13016">
    <p:wipe dir="d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153</Words>
  <PresentationFormat>Экран (4:3)</PresentationFormat>
  <Paragraphs>12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Animals in Danger Part 1 (about elephants)</vt:lpstr>
      <vt:lpstr>Слайд 2</vt:lpstr>
      <vt:lpstr>African elephants are in danger now</vt:lpstr>
      <vt:lpstr>African elephants are wonderful animals. They can help men. </vt:lpstr>
      <vt:lpstr>Elephants transported people, took part in wars.</vt:lpstr>
      <vt:lpstr>Elephants transported people, took part in wars.</vt:lpstr>
      <vt:lpstr>In the last century Africa was full of elephants, but these days there are not many of them in African parks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in Danger Part 1 (about elephants)</dc:title>
  <cp:lastModifiedBy>Admin</cp:lastModifiedBy>
  <cp:revision>1</cp:revision>
  <dcterms:modified xsi:type="dcterms:W3CDTF">2011-08-05T17:34:39Z</dcterms:modified>
</cp:coreProperties>
</file>