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1E1B0-50F7-4D32-9352-7EE07514BEF5}" type="datetimeFigureOut">
              <a:rPr lang="ru-RU" smtClean="0"/>
              <a:t>05.08.2011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02185-DA80-4E2B-A114-C1D5CF8071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28625" y="857250"/>
            <a:ext cx="8510588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Animals in Danger</a:t>
            </a:r>
          </a:p>
          <a:p>
            <a:pPr algn="ctr"/>
            <a:r>
              <a:rPr lang="en-US" sz="3200">
                <a:solidFill>
                  <a:schemeClr val="tx1"/>
                </a:solidFill>
              </a:rPr>
              <a:t>Part3</a:t>
            </a:r>
          </a:p>
          <a:p>
            <a:pPr algn="ctr"/>
            <a:r>
              <a:rPr lang="en-US" sz="3200">
                <a:solidFill>
                  <a:schemeClr val="tx1"/>
                </a:solidFill>
              </a:rPr>
              <a:t>(about other animals)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857250" y="0"/>
            <a:ext cx="735806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6" charset="0"/>
                <a:cs typeface="Times New Roman" pitchFamily="16" charset="0"/>
              </a:rPr>
              <a:t>Презентация к уроку </a:t>
            </a:r>
            <a:r>
              <a:rPr lang="en-US">
                <a:latin typeface="Times New Roman" pitchFamily="16" charset="0"/>
                <a:cs typeface="Times New Roman" pitchFamily="16" charset="0"/>
              </a:rPr>
              <a:t>  “Animals in Danger”. </a:t>
            </a:r>
            <a:r>
              <a:rPr lang="ru-RU">
                <a:latin typeface="Times New Roman" pitchFamily="16" charset="0"/>
                <a:cs typeface="Times New Roman" pitchFamily="16" charset="0"/>
              </a:rPr>
              <a:t>Учебник  для 5 класса школ с углубленным изучением английского языка, лицеев гимназий, колледжей. И.Н.Верещагина, О.В.Афанасьева.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285750" y="5357813"/>
            <a:ext cx="37147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Учитель английского языка    ГОУ СОШ № 180</a:t>
            </a:r>
          </a:p>
          <a:p>
            <a:pPr algn="just"/>
            <a:r>
              <a:rPr lang="ru-RU"/>
              <a:t>Васильева Елена Васильевна  </a:t>
            </a:r>
          </a:p>
        </p:txBody>
      </p:sp>
      <p:pic>
        <p:nvPicPr>
          <p:cNvPr id="6" name="Picture 7" descr="C:\Documents and Settings\Admin\Мои документы\Мои рисунки\Анимашки животные(3)\0_53b20_c5d4af8b_XL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496"/>
            <a:ext cx="4286280" cy="3786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There are leopards, polar bears, </a:t>
            </a:r>
          </a:p>
        </p:txBody>
      </p:sp>
      <p:sp>
        <p:nvSpPr>
          <p:cNvPr id="15363" name="Содержимое 5"/>
          <p:cNvSpPr>
            <a:spLocks noGrp="1"/>
          </p:cNvSpPr>
          <p:nvPr>
            <p:ph sz="half" idx="1"/>
          </p:nvPr>
        </p:nvSpPr>
        <p:spPr>
          <a:xfrm>
            <a:off x="714375" y="2714625"/>
            <a:ext cx="3714750" cy="24288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4" name="Содержимое 6"/>
          <p:cNvSpPr>
            <a:spLocks noGrp="1"/>
          </p:cNvSpPr>
          <p:nvPr>
            <p:ph sz="half" idx="2"/>
          </p:nvPr>
        </p:nvSpPr>
        <p:spPr>
          <a:xfrm>
            <a:off x="4929188" y="2071688"/>
            <a:ext cx="3714750" cy="47863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276475"/>
            <a:ext cx="3267075" cy="4248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708275"/>
            <a:ext cx="3673475" cy="2452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Tm="6016">
    <p:wipe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smtClean="0"/>
              <a:t>Part 3</a:t>
            </a:r>
            <a:br>
              <a:rPr lang="en-GB" sz="3200" smtClean="0"/>
            </a:br>
            <a:r>
              <a:rPr lang="en-GB" sz="3200" smtClean="0"/>
              <a:t>(about other animals)</a:t>
            </a:r>
            <a:br>
              <a:rPr lang="en-GB" sz="3200" smtClean="0"/>
            </a:br>
            <a:r>
              <a:rPr lang="en-GB" sz="3200" smtClean="0"/>
              <a:t>Pandas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647825"/>
            <a:ext cx="5905500" cy="4429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643050"/>
            <a:ext cx="6119814" cy="45898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Tm="5765">
    <p:wipe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rhinoceros, lions,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1773238"/>
            <a:ext cx="3714775" cy="4464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00313"/>
            <a:ext cx="4281518" cy="27257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Tm="6485">
    <p:wipe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crocodiles and others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933575"/>
            <a:ext cx="5715000" cy="3857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Tm="6000">
    <p:wipe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341438"/>
            <a:ext cx="7561263" cy="417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 advTm="3484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63</Words>
  <PresentationFormat>Экран (4:3)</PresentationFormat>
  <Paragraphs>10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Слайд 1</vt:lpstr>
      <vt:lpstr>There are leopards, polar bears, </vt:lpstr>
      <vt:lpstr>Part 3 (about other animals) Pandas</vt:lpstr>
      <vt:lpstr>rhinoceros, lions,</vt:lpstr>
      <vt:lpstr>crocodiles and others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</cp:revision>
  <dcterms:modified xsi:type="dcterms:W3CDTF">2011-08-05T15:20:07Z</dcterms:modified>
</cp:coreProperties>
</file>