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94" r:id="rId16"/>
    <p:sldId id="293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90" r:id="rId30"/>
    <p:sldId id="291" r:id="rId31"/>
    <p:sldId id="295" r:id="rId32"/>
    <p:sldId id="283" r:id="rId33"/>
    <p:sldId id="285" r:id="rId34"/>
    <p:sldId id="284" r:id="rId35"/>
    <p:sldId id="287" r:id="rId36"/>
    <p:sldId id="286" r:id="rId37"/>
    <p:sldId id="288" r:id="rId38"/>
    <p:sldId id="289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8B95AF-0901-4F9D-8D3F-624B2645ED6B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78102C45-B799-44A2-8DAD-3981AAB8AD93}">
      <dgm:prSet phldrT="[Текст]"/>
      <dgm:spPr/>
      <dgm:t>
        <a:bodyPr/>
        <a:lstStyle/>
        <a:p>
          <a:r>
            <a:rPr lang="en-US" dirty="0" smtClean="0"/>
            <a:t>Le </a:t>
          </a:r>
          <a:r>
            <a:rPr lang="en-US" dirty="0" err="1" smtClean="0"/>
            <a:t>sujet</a:t>
          </a:r>
          <a:r>
            <a:rPr lang="en-US" dirty="0" smtClean="0"/>
            <a:t> </a:t>
          </a:r>
          <a:r>
            <a:rPr lang="en-US" dirty="0" err="1" smtClean="0"/>
            <a:t>subit</a:t>
          </a:r>
          <a:r>
            <a:rPr lang="en-US" dirty="0" smtClean="0"/>
            <a:t> </a:t>
          </a:r>
          <a:r>
            <a:rPr lang="en-US" dirty="0" err="1" smtClean="0"/>
            <a:t>l’action</a:t>
          </a:r>
          <a:endParaRPr lang="ru-RU" dirty="0"/>
        </a:p>
      </dgm:t>
    </dgm:pt>
    <dgm:pt modelId="{A01F5354-6580-46F0-962F-66D2BA4148DF}" type="parTrans" cxnId="{1D847F85-3DAF-4C25-B650-EC452A8A5F7F}">
      <dgm:prSet/>
      <dgm:spPr/>
      <dgm:t>
        <a:bodyPr/>
        <a:lstStyle/>
        <a:p>
          <a:endParaRPr lang="ru-RU"/>
        </a:p>
      </dgm:t>
    </dgm:pt>
    <dgm:pt modelId="{250423ED-D32A-4E21-ABD2-F6DD22970308}" type="sibTrans" cxnId="{1D847F85-3DAF-4C25-B650-EC452A8A5F7F}">
      <dgm:prSet/>
      <dgm:spPr/>
      <dgm:t>
        <a:bodyPr/>
        <a:lstStyle/>
        <a:p>
          <a:endParaRPr lang="ru-RU"/>
        </a:p>
      </dgm:t>
    </dgm:pt>
    <dgm:pt modelId="{900A4A0A-78E2-4346-9D9D-5A8C4D8CA019}">
      <dgm:prSet phldrT="[Текст]"/>
      <dgm:spPr/>
      <dgm:t>
        <a:bodyPr/>
        <a:lstStyle/>
        <a:p>
          <a:r>
            <a:rPr lang="en-US" dirty="0" err="1" smtClean="0"/>
            <a:t>Exprime</a:t>
          </a:r>
          <a:r>
            <a:rPr lang="en-US" dirty="0" smtClean="0"/>
            <a:t> la meme  id</a:t>
          </a:r>
          <a:r>
            <a:rPr lang="en-US" dirty="0" smtClean="0">
              <a:latin typeface="Viner Hand ITC"/>
            </a:rPr>
            <a:t>é</a:t>
          </a:r>
          <a:r>
            <a:rPr lang="en-US" dirty="0" smtClean="0"/>
            <a:t>e</a:t>
          </a:r>
          <a:endParaRPr lang="ru-RU" dirty="0"/>
        </a:p>
      </dgm:t>
    </dgm:pt>
    <dgm:pt modelId="{BAFF7046-E11F-4CAA-8647-E4B4784BF4F0}" type="parTrans" cxnId="{EF97BFF4-A48F-473C-8A1C-1D99850B2939}">
      <dgm:prSet/>
      <dgm:spPr/>
      <dgm:t>
        <a:bodyPr/>
        <a:lstStyle/>
        <a:p>
          <a:endParaRPr lang="ru-RU"/>
        </a:p>
      </dgm:t>
    </dgm:pt>
    <dgm:pt modelId="{ECEF9AA8-29A5-488B-825B-56C3DCBAC729}" type="sibTrans" cxnId="{EF97BFF4-A48F-473C-8A1C-1D99850B2939}">
      <dgm:prSet/>
      <dgm:spPr/>
      <dgm:t>
        <a:bodyPr/>
        <a:lstStyle/>
        <a:p>
          <a:endParaRPr lang="ru-RU"/>
        </a:p>
      </dgm:t>
    </dgm:pt>
    <dgm:pt modelId="{180AF63B-3ACB-46C3-8A4A-8B756A260C73}">
      <dgm:prSet phldrT="[Текст]"/>
      <dgm:spPr/>
      <dgm:t>
        <a:bodyPr/>
        <a:lstStyle/>
        <a:p>
          <a:r>
            <a:rPr lang="en-US" dirty="0" smtClean="0"/>
            <a:t>Le </a:t>
          </a:r>
          <a:r>
            <a:rPr lang="en-US" dirty="0" err="1" smtClean="0"/>
            <a:t>sujet</a:t>
          </a:r>
          <a:r>
            <a:rPr lang="en-US" dirty="0" smtClean="0"/>
            <a:t> fait </a:t>
          </a:r>
          <a:r>
            <a:rPr lang="en-US" dirty="0" err="1" smtClean="0"/>
            <a:t>l’action</a:t>
          </a:r>
          <a:endParaRPr lang="ru-RU" dirty="0"/>
        </a:p>
      </dgm:t>
    </dgm:pt>
    <dgm:pt modelId="{9BE4058B-458C-41E0-B52E-45B04084B8C3}" type="parTrans" cxnId="{1636AF32-234F-48DC-9E90-1BA45A4C4C0E}">
      <dgm:prSet/>
      <dgm:spPr/>
      <dgm:t>
        <a:bodyPr/>
        <a:lstStyle/>
        <a:p>
          <a:endParaRPr lang="ru-RU"/>
        </a:p>
      </dgm:t>
    </dgm:pt>
    <dgm:pt modelId="{AB7A31DA-C070-4101-9792-8FA3CC74127B}" type="sibTrans" cxnId="{1636AF32-234F-48DC-9E90-1BA45A4C4C0E}">
      <dgm:prSet/>
      <dgm:spPr/>
      <dgm:t>
        <a:bodyPr/>
        <a:lstStyle/>
        <a:p>
          <a:endParaRPr lang="ru-RU"/>
        </a:p>
      </dgm:t>
    </dgm:pt>
    <dgm:pt modelId="{2788800A-6CBA-4FFB-9A45-6FBC8963ACD3}" type="pres">
      <dgm:prSet presAssocID="{858B95AF-0901-4F9D-8D3F-624B2645ED6B}" presName="compositeShape" presStyleCnt="0">
        <dgm:presLayoutVars>
          <dgm:chMax val="7"/>
          <dgm:dir/>
          <dgm:resizeHandles val="exact"/>
        </dgm:presLayoutVars>
      </dgm:prSet>
      <dgm:spPr/>
    </dgm:pt>
    <dgm:pt modelId="{79269EC1-51DC-4BE6-B269-EB382AE8ACA4}" type="pres">
      <dgm:prSet presAssocID="{858B95AF-0901-4F9D-8D3F-624B2645ED6B}" presName="wedge1" presStyleLbl="node1" presStyleIdx="0" presStyleCnt="3" custScaleX="98072" custScaleY="98190"/>
      <dgm:spPr/>
      <dgm:t>
        <a:bodyPr/>
        <a:lstStyle/>
        <a:p>
          <a:endParaRPr lang="ru-RU"/>
        </a:p>
      </dgm:t>
    </dgm:pt>
    <dgm:pt modelId="{591AD8F9-D6D1-49DC-AC9F-2DD3E45531FC}" type="pres">
      <dgm:prSet presAssocID="{858B95AF-0901-4F9D-8D3F-624B2645ED6B}" presName="dummy1a" presStyleCnt="0"/>
      <dgm:spPr/>
    </dgm:pt>
    <dgm:pt modelId="{17A451BA-DCD5-45CB-B604-4C952225E18C}" type="pres">
      <dgm:prSet presAssocID="{858B95AF-0901-4F9D-8D3F-624B2645ED6B}" presName="dummy1b" presStyleCnt="0"/>
      <dgm:spPr/>
    </dgm:pt>
    <dgm:pt modelId="{9689E7AF-C77E-4FB2-8432-1E0DE28AFC9F}" type="pres">
      <dgm:prSet presAssocID="{858B95AF-0901-4F9D-8D3F-624B2645ED6B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22A5C0-0071-4A39-AB10-247B33C080D3}" type="pres">
      <dgm:prSet presAssocID="{858B95AF-0901-4F9D-8D3F-624B2645ED6B}" presName="wedge2" presStyleLbl="node1" presStyleIdx="1" presStyleCnt="3"/>
      <dgm:spPr/>
      <dgm:t>
        <a:bodyPr/>
        <a:lstStyle/>
        <a:p>
          <a:endParaRPr lang="ru-RU"/>
        </a:p>
      </dgm:t>
    </dgm:pt>
    <dgm:pt modelId="{305561C5-12A5-4D89-9D65-D818E0A86D65}" type="pres">
      <dgm:prSet presAssocID="{858B95AF-0901-4F9D-8D3F-624B2645ED6B}" presName="dummy2a" presStyleCnt="0"/>
      <dgm:spPr/>
    </dgm:pt>
    <dgm:pt modelId="{2397A99E-4F8E-4BD8-B84A-29CB73351515}" type="pres">
      <dgm:prSet presAssocID="{858B95AF-0901-4F9D-8D3F-624B2645ED6B}" presName="dummy2b" presStyleCnt="0"/>
      <dgm:spPr/>
    </dgm:pt>
    <dgm:pt modelId="{2C120112-4245-4187-A801-F44CC421A61A}" type="pres">
      <dgm:prSet presAssocID="{858B95AF-0901-4F9D-8D3F-624B2645ED6B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6607E8-7655-47E4-AA2A-1FEAB76B041F}" type="pres">
      <dgm:prSet presAssocID="{858B95AF-0901-4F9D-8D3F-624B2645ED6B}" presName="wedge3" presStyleLbl="node1" presStyleIdx="2" presStyleCnt="3"/>
      <dgm:spPr/>
      <dgm:t>
        <a:bodyPr/>
        <a:lstStyle/>
        <a:p>
          <a:endParaRPr lang="ru-RU"/>
        </a:p>
      </dgm:t>
    </dgm:pt>
    <dgm:pt modelId="{FC813E2D-5FA5-4F62-A508-88C0ACF21B46}" type="pres">
      <dgm:prSet presAssocID="{858B95AF-0901-4F9D-8D3F-624B2645ED6B}" presName="dummy3a" presStyleCnt="0"/>
      <dgm:spPr/>
    </dgm:pt>
    <dgm:pt modelId="{8FA5D677-91CC-4752-A506-77037527C7B8}" type="pres">
      <dgm:prSet presAssocID="{858B95AF-0901-4F9D-8D3F-624B2645ED6B}" presName="dummy3b" presStyleCnt="0"/>
      <dgm:spPr/>
    </dgm:pt>
    <dgm:pt modelId="{C7C8361F-161E-4B2C-8E76-7CF374C3AEE2}" type="pres">
      <dgm:prSet presAssocID="{858B95AF-0901-4F9D-8D3F-624B2645ED6B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3C3DA7-F339-4DD3-B96D-6B949614EFC3}" type="pres">
      <dgm:prSet presAssocID="{250423ED-D32A-4E21-ABD2-F6DD22970308}" presName="arrowWedge1" presStyleLbl="fgSibTrans2D1" presStyleIdx="0" presStyleCnt="3"/>
      <dgm:spPr/>
    </dgm:pt>
    <dgm:pt modelId="{2CCB10CB-1FCF-48E8-8B46-103F7F644B77}" type="pres">
      <dgm:prSet presAssocID="{ECEF9AA8-29A5-488B-825B-56C3DCBAC729}" presName="arrowWedge2" presStyleLbl="fgSibTrans2D1" presStyleIdx="1" presStyleCnt="3"/>
      <dgm:spPr/>
    </dgm:pt>
    <dgm:pt modelId="{E44EDF60-00FA-4A71-A779-0385FE2C2B64}" type="pres">
      <dgm:prSet presAssocID="{AB7A31DA-C070-4101-9792-8FA3CC74127B}" presName="arrowWedge3" presStyleLbl="fgSibTrans2D1" presStyleIdx="2" presStyleCnt="3" custLinFactNeighborX="7" custLinFactNeighborY="1298"/>
      <dgm:spPr/>
      <dgm:t>
        <a:bodyPr/>
        <a:lstStyle/>
        <a:p>
          <a:endParaRPr lang="ru-RU"/>
        </a:p>
      </dgm:t>
    </dgm:pt>
  </dgm:ptLst>
  <dgm:cxnLst>
    <dgm:cxn modelId="{EFA3935F-CC92-45B6-B397-07E37EDAE57C}" type="presOf" srcId="{180AF63B-3ACB-46C3-8A4A-8B756A260C73}" destId="{C7C8361F-161E-4B2C-8E76-7CF374C3AEE2}" srcOrd="1" destOrd="0" presId="urn:microsoft.com/office/officeart/2005/8/layout/cycle8"/>
    <dgm:cxn modelId="{4BF70C3B-240B-403B-BBD7-DDE42D5CC655}" type="presOf" srcId="{78102C45-B799-44A2-8DAD-3981AAB8AD93}" destId="{9689E7AF-C77E-4FB2-8432-1E0DE28AFC9F}" srcOrd="1" destOrd="0" presId="urn:microsoft.com/office/officeart/2005/8/layout/cycle8"/>
    <dgm:cxn modelId="{EF97BFF4-A48F-473C-8A1C-1D99850B2939}" srcId="{858B95AF-0901-4F9D-8D3F-624B2645ED6B}" destId="{900A4A0A-78E2-4346-9D9D-5A8C4D8CA019}" srcOrd="1" destOrd="0" parTransId="{BAFF7046-E11F-4CAA-8647-E4B4784BF4F0}" sibTransId="{ECEF9AA8-29A5-488B-825B-56C3DCBAC729}"/>
    <dgm:cxn modelId="{1636AF32-234F-48DC-9E90-1BA45A4C4C0E}" srcId="{858B95AF-0901-4F9D-8D3F-624B2645ED6B}" destId="{180AF63B-3ACB-46C3-8A4A-8B756A260C73}" srcOrd="2" destOrd="0" parTransId="{9BE4058B-458C-41E0-B52E-45B04084B8C3}" sibTransId="{AB7A31DA-C070-4101-9792-8FA3CC74127B}"/>
    <dgm:cxn modelId="{1D847F85-3DAF-4C25-B650-EC452A8A5F7F}" srcId="{858B95AF-0901-4F9D-8D3F-624B2645ED6B}" destId="{78102C45-B799-44A2-8DAD-3981AAB8AD93}" srcOrd="0" destOrd="0" parTransId="{A01F5354-6580-46F0-962F-66D2BA4148DF}" sibTransId="{250423ED-D32A-4E21-ABD2-F6DD22970308}"/>
    <dgm:cxn modelId="{4658F1C7-2BB7-4684-8076-80B3EA4FAA5A}" type="presOf" srcId="{858B95AF-0901-4F9D-8D3F-624B2645ED6B}" destId="{2788800A-6CBA-4FFB-9A45-6FBC8963ACD3}" srcOrd="0" destOrd="0" presId="urn:microsoft.com/office/officeart/2005/8/layout/cycle8"/>
    <dgm:cxn modelId="{E4B2740F-9FCD-4B04-8B02-2285B32D590A}" type="presOf" srcId="{78102C45-B799-44A2-8DAD-3981AAB8AD93}" destId="{79269EC1-51DC-4BE6-B269-EB382AE8ACA4}" srcOrd="0" destOrd="0" presId="urn:microsoft.com/office/officeart/2005/8/layout/cycle8"/>
    <dgm:cxn modelId="{F2CDF56E-1EF4-4950-8075-6B56C9DAD81F}" type="presOf" srcId="{900A4A0A-78E2-4346-9D9D-5A8C4D8CA019}" destId="{7822A5C0-0071-4A39-AB10-247B33C080D3}" srcOrd="0" destOrd="0" presId="urn:microsoft.com/office/officeart/2005/8/layout/cycle8"/>
    <dgm:cxn modelId="{86D1C401-8EE3-4FF4-BEF4-740693D432B2}" type="presOf" srcId="{900A4A0A-78E2-4346-9D9D-5A8C4D8CA019}" destId="{2C120112-4245-4187-A801-F44CC421A61A}" srcOrd="1" destOrd="0" presId="urn:microsoft.com/office/officeart/2005/8/layout/cycle8"/>
    <dgm:cxn modelId="{628F7C95-6C9B-4C82-A97E-982C80FCF0B5}" type="presOf" srcId="{180AF63B-3ACB-46C3-8A4A-8B756A260C73}" destId="{DB6607E8-7655-47E4-AA2A-1FEAB76B041F}" srcOrd="0" destOrd="0" presId="urn:microsoft.com/office/officeart/2005/8/layout/cycle8"/>
    <dgm:cxn modelId="{1516D481-7F7B-492B-8702-520ECC8E7600}" type="presParOf" srcId="{2788800A-6CBA-4FFB-9A45-6FBC8963ACD3}" destId="{79269EC1-51DC-4BE6-B269-EB382AE8ACA4}" srcOrd="0" destOrd="0" presId="urn:microsoft.com/office/officeart/2005/8/layout/cycle8"/>
    <dgm:cxn modelId="{85568EFE-9670-4B71-8CC7-CEA6A3D55746}" type="presParOf" srcId="{2788800A-6CBA-4FFB-9A45-6FBC8963ACD3}" destId="{591AD8F9-D6D1-49DC-AC9F-2DD3E45531FC}" srcOrd="1" destOrd="0" presId="urn:microsoft.com/office/officeart/2005/8/layout/cycle8"/>
    <dgm:cxn modelId="{89C8FE87-38E2-4546-9EFD-B0A4056EAA7C}" type="presParOf" srcId="{2788800A-6CBA-4FFB-9A45-6FBC8963ACD3}" destId="{17A451BA-DCD5-45CB-B604-4C952225E18C}" srcOrd="2" destOrd="0" presId="urn:microsoft.com/office/officeart/2005/8/layout/cycle8"/>
    <dgm:cxn modelId="{B2429EF8-A192-48A4-B579-6573F6878037}" type="presParOf" srcId="{2788800A-6CBA-4FFB-9A45-6FBC8963ACD3}" destId="{9689E7AF-C77E-4FB2-8432-1E0DE28AFC9F}" srcOrd="3" destOrd="0" presId="urn:microsoft.com/office/officeart/2005/8/layout/cycle8"/>
    <dgm:cxn modelId="{DB2D6DDD-9595-4767-AE40-8D68C7C57163}" type="presParOf" srcId="{2788800A-6CBA-4FFB-9A45-6FBC8963ACD3}" destId="{7822A5C0-0071-4A39-AB10-247B33C080D3}" srcOrd="4" destOrd="0" presId="urn:microsoft.com/office/officeart/2005/8/layout/cycle8"/>
    <dgm:cxn modelId="{3D87EE94-A14F-4901-B13B-C13A219474A4}" type="presParOf" srcId="{2788800A-6CBA-4FFB-9A45-6FBC8963ACD3}" destId="{305561C5-12A5-4D89-9D65-D818E0A86D65}" srcOrd="5" destOrd="0" presId="urn:microsoft.com/office/officeart/2005/8/layout/cycle8"/>
    <dgm:cxn modelId="{913A1E30-422D-408C-A9B4-E857BA05911E}" type="presParOf" srcId="{2788800A-6CBA-4FFB-9A45-6FBC8963ACD3}" destId="{2397A99E-4F8E-4BD8-B84A-29CB73351515}" srcOrd="6" destOrd="0" presId="urn:microsoft.com/office/officeart/2005/8/layout/cycle8"/>
    <dgm:cxn modelId="{BF609FC6-771B-4D28-B21E-80FACA110FE1}" type="presParOf" srcId="{2788800A-6CBA-4FFB-9A45-6FBC8963ACD3}" destId="{2C120112-4245-4187-A801-F44CC421A61A}" srcOrd="7" destOrd="0" presId="urn:microsoft.com/office/officeart/2005/8/layout/cycle8"/>
    <dgm:cxn modelId="{BA61CBF1-EFDE-43F5-B499-FBC8E10480A1}" type="presParOf" srcId="{2788800A-6CBA-4FFB-9A45-6FBC8963ACD3}" destId="{DB6607E8-7655-47E4-AA2A-1FEAB76B041F}" srcOrd="8" destOrd="0" presId="urn:microsoft.com/office/officeart/2005/8/layout/cycle8"/>
    <dgm:cxn modelId="{B0ECD3E9-E3AA-4281-9D6F-33A6839DE1F4}" type="presParOf" srcId="{2788800A-6CBA-4FFB-9A45-6FBC8963ACD3}" destId="{FC813E2D-5FA5-4F62-A508-88C0ACF21B46}" srcOrd="9" destOrd="0" presId="urn:microsoft.com/office/officeart/2005/8/layout/cycle8"/>
    <dgm:cxn modelId="{22C65D76-C3BA-4374-AB48-BF8513C28A18}" type="presParOf" srcId="{2788800A-6CBA-4FFB-9A45-6FBC8963ACD3}" destId="{8FA5D677-91CC-4752-A506-77037527C7B8}" srcOrd="10" destOrd="0" presId="urn:microsoft.com/office/officeart/2005/8/layout/cycle8"/>
    <dgm:cxn modelId="{1B66B307-8D5C-4263-8B07-4001FAB36EAF}" type="presParOf" srcId="{2788800A-6CBA-4FFB-9A45-6FBC8963ACD3}" destId="{C7C8361F-161E-4B2C-8E76-7CF374C3AEE2}" srcOrd="11" destOrd="0" presId="urn:microsoft.com/office/officeart/2005/8/layout/cycle8"/>
    <dgm:cxn modelId="{A393F121-F56A-45A4-803A-825B7C2CC9A6}" type="presParOf" srcId="{2788800A-6CBA-4FFB-9A45-6FBC8963ACD3}" destId="{703C3DA7-F339-4DD3-B96D-6B949614EFC3}" srcOrd="12" destOrd="0" presId="urn:microsoft.com/office/officeart/2005/8/layout/cycle8"/>
    <dgm:cxn modelId="{3CC3CC35-456C-4951-B24E-9A96A1E8CB1D}" type="presParOf" srcId="{2788800A-6CBA-4FFB-9A45-6FBC8963ACD3}" destId="{2CCB10CB-1FCF-48E8-8B46-103F7F644B77}" srcOrd="13" destOrd="0" presId="urn:microsoft.com/office/officeart/2005/8/layout/cycle8"/>
    <dgm:cxn modelId="{4D586A7E-5F83-4ED5-A04B-B5A2FD6570C5}" type="presParOf" srcId="{2788800A-6CBA-4FFB-9A45-6FBC8963ACD3}" destId="{E44EDF60-00FA-4A71-A779-0385FE2C2B64}" srcOrd="14" destOrd="0" presId="urn:microsoft.com/office/officeart/2005/8/layout/cycle8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F398F1-1300-4DF5-BB90-1B8DCB0FDEEB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2558C1-CBE3-4B84-B43F-CAA1A1256A7B}">
      <dgm:prSet phldrT="[Текст]"/>
      <dgm:spPr/>
      <dgm:t>
        <a:bodyPr/>
        <a:lstStyle/>
        <a:p>
          <a:r>
            <a:rPr lang="en-US" dirty="0" smtClean="0"/>
            <a:t>present</a:t>
          </a:r>
          <a:endParaRPr lang="ru-RU" dirty="0"/>
        </a:p>
      </dgm:t>
    </dgm:pt>
    <dgm:pt modelId="{D65C1227-162F-457E-9F8E-52F0B0A90794}" type="parTrans" cxnId="{7C0CCDE0-5811-413E-9243-20B9AE99A1EA}">
      <dgm:prSet/>
      <dgm:spPr/>
      <dgm:t>
        <a:bodyPr/>
        <a:lstStyle/>
        <a:p>
          <a:endParaRPr lang="ru-RU"/>
        </a:p>
      </dgm:t>
    </dgm:pt>
    <dgm:pt modelId="{D318D64D-BCA9-4FB0-8D2F-F3356FE3820A}" type="sibTrans" cxnId="{7C0CCDE0-5811-413E-9243-20B9AE99A1EA}">
      <dgm:prSet/>
      <dgm:spPr/>
      <dgm:t>
        <a:bodyPr/>
        <a:lstStyle/>
        <a:p>
          <a:endParaRPr lang="ru-RU"/>
        </a:p>
      </dgm:t>
    </dgm:pt>
    <dgm:pt modelId="{8CFFBBAB-BB4F-4D04-B427-B5B764D6C3CE}">
      <dgm:prSet phldrT="[Текст]"/>
      <dgm:spPr/>
      <dgm:t>
        <a:bodyPr/>
        <a:lstStyle/>
        <a:p>
          <a:r>
            <a:rPr lang="en-US" dirty="0" smtClean="0"/>
            <a:t>pass</a:t>
          </a:r>
          <a:r>
            <a:rPr lang="en-US" dirty="0" smtClean="0">
              <a:latin typeface="Viner Hand ITC"/>
            </a:rPr>
            <a:t>é</a:t>
          </a:r>
          <a:endParaRPr lang="ru-RU" dirty="0"/>
        </a:p>
      </dgm:t>
    </dgm:pt>
    <dgm:pt modelId="{B1F6FD07-7E4D-43C1-852A-FDAFEDFAFA4F}" type="parTrans" cxnId="{5EDEE3FF-C9DD-4C38-8FEC-993E226F7C16}">
      <dgm:prSet/>
      <dgm:spPr/>
      <dgm:t>
        <a:bodyPr/>
        <a:lstStyle/>
        <a:p>
          <a:endParaRPr lang="ru-RU"/>
        </a:p>
      </dgm:t>
    </dgm:pt>
    <dgm:pt modelId="{70DE75AA-312B-4A55-8AC3-07C79A491478}" type="sibTrans" cxnId="{5EDEE3FF-C9DD-4C38-8FEC-993E226F7C16}">
      <dgm:prSet/>
      <dgm:spPr/>
      <dgm:t>
        <a:bodyPr/>
        <a:lstStyle/>
        <a:p>
          <a:endParaRPr lang="ru-RU"/>
        </a:p>
      </dgm:t>
    </dgm:pt>
    <dgm:pt modelId="{FF73CB5B-D008-4F54-9954-5BBA4E3D7050}">
      <dgm:prSet phldrT="[Текст]"/>
      <dgm:spPr/>
      <dgm:t>
        <a:bodyPr/>
        <a:lstStyle/>
        <a:p>
          <a:r>
            <a:rPr lang="en-US" dirty="0" err="1" smtClean="0"/>
            <a:t>est</a:t>
          </a:r>
          <a:endParaRPr lang="ru-RU" dirty="0"/>
        </a:p>
      </dgm:t>
    </dgm:pt>
    <dgm:pt modelId="{9CD1D44B-01C0-4D7E-928C-C37A4FCFC57B}" type="parTrans" cxnId="{CC3ED87F-2384-441D-9BEF-4B47F7C039FA}">
      <dgm:prSet/>
      <dgm:spPr/>
      <dgm:t>
        <a:bodyPr/>
        <a:lstStyle/>
        <a:p>
          <a:endParaRPr lang="ru-RU"/>
        </a:p>
      </dgm:t>
    </dgm:pt>
    <dgm:pt modelId="{599003AB-FB1B-4063-95E7-76304E90996C}" type="sibTrans" cxnId="{CC3ED87F-2384-441D-9BEF-4B47F7C039FA}">
      <dgm:prSet/>
      <dgm:spPr/>
      <dgm:t>
        <a:bodyPr/>
        <a:lstStyle/>
        <a:p>
          <a:endParaRPr lang="ru-RU"/>
        </a:p>
      </dgm:t>
    </dgm:pt>
    <dgm:pt modelId="{72742E19-649E-4619-9DDA-11EE2C5129B4}">
      <dgm:prSet phldrT="[Текст]"/>
      <dgm:spPr/>
      <dgm:t>
        <a:bodyPr/>
        <a:lstStyle/>
        <a:p>
          <a:r>
            <a:rPr lang="en-US" dirty="0" smtClean="0"/>
            <a:t>sera</a:t>
          </a:r>
          <a:endParaRPr lang="ru-RU" dirty="0"/>
        </a:p>
      </dgm:t>
    </dgm:pt>
    <dgm:pt modelId="{84BFF4B8-2F4B-42D9-B84C-760B0D88BCF8}" type="parTrans" cxnId="{C9235613-EA50-4143-BD56-61E1BBEC3558}">
      <dgm:prSet/>
      <dgm:spPr/>
      <dgm:t>
        <a:bodyPr/>
        <a:lstStyle/>
        <a:p>
          <a:endParaRPr lang="ru-RU"/>
        </a:p>
      </dgm:t>
    </dgm:pt>
    <dgm:pt modelId="{76A88452-DE55-44ED-9033-41639DB43B41}" type="sibTrans" cxnId="{C9235613-EA50-4143-BD56-61E1BBEC3558}">
      <dgm:prSet/>
      <dgm:spPr/>
      <dgm:t>
        <a:bodyPr/>
        <a:lstStyle/>
        <a:p>
          <a:endParaRPr lang="ru-RU"/>
        </a:p>
      </dgm:t>
    </dgm:pt>
    <dgm:pt modelId="{A07AE203-0F7E-4A3F-9B27-18A6873208FB}">
      <dgm:prSet phldrT="[Текст]"/>
      <dgm:spPr/>
      <dgm:t>
        <a:bodyPr/>
        <a:lstStyle/>
        <a:p>
          <a:r>
            <a:rPr lang="en-US" dirty="0" smtClean="0"/>
            <a:t>a </a:t>
          </a:r>
          <a:r>
            <a:rPr lang="en-US" dirty="0" err="1" smtClean="0">
              <a:latin typeface="Viner Hand ITC"/>
            </a:rPr>
            <a:t>é</a:t>
          </a:r>
          <a:r>
            <a:rPr lang="en-US" dirty="0" err="1" smtClean="0"/>
            <a:t>t</a:t>
          </a:r>
          <a:r>
            <a:rPr lang="en-US" dirty="0" err="1" smtClean="0">
              <a:latin typeface="Viner Hand ITC"/>
            </a:rPr>
            <a:t>é</a:t>
          </a:r>
          <a:endParaRPr lang="ru-RU" dirty="0"/>
        </a:p>
      </dgm:t>
    </dgm:pt>
    <dgm:pt modelId="{EBF3DD71-476F-48E7-9922-F8D07E81D851}" type="parTrans" cxnId="{B56CABFD-B8C0-4CFC-A15A-79CB1D254889}">
      <dgm:prSet/>
      <dgm:spPr/>
      <dgm:t>
        <a:bodyPr/>
        <a:lstStyle/>
        <a:p>
          <a:endParaRPr lang="ru-RU"/>
        </a:p>
      </dgm:t>
    </dgm:pt>
    <dgm:pt modelId="{EE3908B1-0B10-489F-A80D-15960BA7F659}" type="sibTrans" cxnId="{B56CABFD-B8C0-4CFC-A15A-79CB1D254889}">
      <dgm:prSet/>
      <dgm:spPr/>
      <dgm:t>
        <a:bodyPr/>
        <a:lstStyle/>
        <a:p>
          <a:endParaRPr lang="ru-RU"/>
        </a:p>
      </dgm:t>
    </dgm:pt>
    <dgm:pt modelId="{31F90124-DBA8-4095-B410-AF5B2AFBEC57}">
      <dgm:prSet phldrT="[Текст]"/>
      <dgm:spPr/>
      <dgm:t>
        <a:bodyPr/>
        <a:lstStyle/>
        <a:p>
          <a:r>
            <a:rPr lang="en-US" dirty="0" smtClean="0"/>
            <a:t>Lu(e)</a:t>
          </a:r>
          <a:endParaRPr lang="ru-RU" dirty="0"/>
        </a:p>
      </dgm:t>
    </dgm:pt>
    <dgm:pt modelId="{E65B443E-7CCD-4794-9CF3-2A668B6F44EB}" type="parTrans" cxnId="{6A7720F3-765B-4E06-AC2B-68E02B25F100}">
      <dgm:prSet/>
      <dgm:spPr/>
      <dgm:t>
        <a:bodyPr/>
        <a:lstStyle/>
        <a:p>
          <a:endParaRPr lang="ru-RU"/>
        </a:p>
      </dgm:t>
    </dgm:pt>
    <dgm:pt modelId="{38163198-B7B3-4ABC-95BD-F90BC0505530}" type="sibTrans" cxnId="{6A7720F3-765B-4E06-AC2B-68E02B25F100}">
      <dgm:prSet/>
      <dgm:spPr/>
      <dgm:t>
        <a:bodyPr/>
        <a:lstStyle/>
        <a:p>
          <a:endParaRPr lang="ru-RU"/>
        </a:p>
      </dgm:t>
    </dgm:pt>
    <dgm:pt modelId="{F96E4066-1699-4B2E-8417-50E9E5EBBB2D}">
      <dgm:prSet phldrT="[Текст]"/>
      <dgm:spPr/>
      <dgm:t>
        <a:bodyPr/>
        <a:lstStyle/>
        <a:p>
          <a:r>
            <a:rPr lang="en-US" dirty="0" err="1" smtClean="0"/>
            <a:t>futur</a:t>
          </a:r>
          <a:endParaRPr lang="ru-RU" dirty="0"/>
        </a:p>
      </dgm:t>
    </dgm:pt>
    <dgm:pt modelId="{43EF5F9F-879A-48E8-9373-15E39C00153B}" type="parTrans" cxnId="{042B0142-7410-4C9B-B096-A97AE01DADBB}">
      <dgm:prSet/>
      <dgm:spPr/>
      <dgm:t>
        <a:bodyPr/>
        <a:lstStyle/>
        <a:p>
          <a:endParaRPr lang="ru-RU"/>
        </a:p>
      </dgm:t>
    </dgm:pt>
    <dgm:pt modelId="{23BB2376-6E9D-485E-806C-AB08CA926DB6}" type="sibTrans" cxnId="{042B0142-7410-4C9B-B096-A97AE01DADBB}">
      <dgm:prSet/>
      <dgm:spPr/>
      <dgm:t>
        <a:bodyPr/>
        <a:lstStyle/>
        <a:p>
          <a:endParaRPr lang="ru-RU"/>
        </a:p>
      </dgm:t>
    </dgm:pt>
    <dgm:pt modelId="{A50C63B0-F6D9-4EC7-9EA7-9F944CE50AA3}" type="pres">
      <dgm:prSet presAssocID="{ACF398F1-1300-4DF5-BB90-1B8DCB0FDEE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2FEBC9-3CC2-49CD-ABE1-FEBBE99A787D}" type="pres">
      <dgm:prSet presAssocID="{562558C1-CBE3-4B84-B43F-CAA1A1256A7B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2910DF-B4F5-4012-9CB7-63DFD3C4AC0B}" type="pres">
      <dgm:prSet presAssocID="{D318D64D-BCA9-4FB0-8D2F-F3356FE3820A}" presName="sibTrans" presStyleCnt="0"/>
      <dgm:spPr/>
    </dgm:pt>
    <dgm:pt modelId="{113AEBE0-0D85-4CAB-BBDA-D5E19D75A89C}" type="pres">
      <dgm:prSet presAssocID="{F96E4066-1699-4B2E-8417-50E9E5EBBB2D}" presName="node" presStyleLbl="node1" presStyleIdx="1" presStyleCnt="7" custLinFactNeighborX="1666" custLinFactNeighborY="5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7B8C56-2D67-43A8-BF60-58646C5A4572}" type="pres">
      <dgm:prSet presAssocID="{23BB2376-6E9D-485E-806C-AB08CA926DB6}" presName="sibTrans" presStyleCnt="0"/>
      <dgm:spPr/>
    </dgm:pt>
    <dgm:pt modelId="{57C20279-E249-416A-BA77-BB76B58FBFDC}" type="pres">
      <dgm:prSet presAssocID="{8CFFBBAB-BB4F-4D04-B427-B5B764D6C3CE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AC1651-CB04-4894-8537-8E7FA4EA58D2}" type="pres">
      <dgm:prSet presAssocID="{70DE75AA-312B-4A55-8AC3-07C79A491478}" presName="sibTrans" presStyleCnt="0"/>
      <dgm:spPr/>
    </dgm:pt>
    <dgm:pt modelId="{368B528D-404E-45FD-84E6-CC62053C1D57}" type="pres">
      <dgm:prSet presAssocID="{FF73CB5B-D008-4F54-9954-5BBA4E3D705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9AEA3E-C17A-4600-A588-0B91EDB96E28}" type="pres">
      <dgm:prSet presAssocID="{599003AB-FB1B-4063-95E7-76304E90996C}" presName="sibTrans" presStyleCnt="0"/>
      <dgm:spPr/>
    </dgm:pt>
    <dgm:pt modelId="{DD43A057-7F3B-498A-B462-CF79DAF2104E}" type="pres">
      <dgm:prSet presAssocID="{72742E19-649E-4619-9DDA-11EE2C5129B4}" presName="node" presStyleLbl="node1" presStyleIdx="4" presStyleCnt="7" custLinFactNeighborX="1666" custLinFactNeighborY="5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9014B5-6A0E-4990-8CD9-6D507A459FB7}" type="pres">
      <dgm:prSet presAssocID="{76A88452-DE55-44ED-9033-41639DB43B41}" presName="sibTrans" presStyleCnt="0"/>
      <dgm:spPr/>
    </dgm:pt>
    <dgm:pt modelId="{720A147E-56FA-48E7-9F68-BA7928E9E321}" type="pres">
      <dgm:prSet presAssocID="{A07AE203-0F7E-4A3F-9B27-18A6873208FB}" presName="node" presStyleLbl="node1" presStyleIdx="5" presStyleCnt="7" custLinFactNeighborX="-3161" custLinFactNeighborY="-30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542AA4-D1A8-4C0B-91E1-D1734E7BFF31}" type="pres">
      <dgm:prSet presAssocID="{EE3908B1-0B10-489F-A80D-15960BA7F659}" presName="sibTrans" presStyleCnt="0"/>
      <dgm:spPr/>
    </dgm:pt>
    <dgm:pt modelId="{7370DA6C-403C-414E-B727-DD38971E320B}" type="pres">
      <dgm:prSet presAssocID="{31F90124-DBA8-4095-B410-AF5B2AFBEC57}" presName="node" presStyleLbl="node1" presStyleIdx="6" presStyleCnt="7" custLinFactNeighborX="-556" custLinFactNeighborY="5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065701-A29C-4199-BC09-A131E8F8756A}" type="presOf" srcId="{72742E19-649E-4619-9DDA-11EE2C5129B4}" destId="{DD43A057-7F3B-498A-B462-CF79DAF2104E}" srcOrd="0" destOrd="0" presId="urn:microsoft.com/office/officeart/2005/8/layout/default"/>
    <dgm:cxn modelId="{7C0CCDE0-5811-413E-9243-20B9AE99A1EA}" srcId="{ACF398F1-1300-4DF5-BB90-1B8DCB0FDEEB}" destId="{562558C1-CBE3-4B84-B43F-CAA1A1256A7B}" srcOrd="0" destOrd="0" parTransId="{D65C1227-162F-457E-9F8E-52F0B0A90794}" sibTransId="{D318D64D-BCA9-4FB0-8D2F-F3356FE3820A}"/>
    <dgm:cxn modelId="{EE562FF9-F888-462F-ABCE-1508C441A6B4}" type="presOf" srcId="{ACF398F1-1300-4DF5-BB90-1B8DCB0FDEEB}" destId="{A50C63B0-F6D9-4EC7-9EA7-9F944CE50AA3}" srcOrd="0" destOrd="0" presId="urn:microsoft.com/office/officeart/2005/8/layout/default"/>
    <dgm:cxn modelId="{C9235613-EA50-4143-BD56-61E1BBEC3558}" srcId="{ACF398F1-1300-4DF5-BB90-1B8DCB0FDEEB}" destId="{72742E19-649E-4619-9DDA-11EE2C5129B4}" srcOrd="4" destOrd="0" parTransId="{84BFF4B8-2F4B-42D9-B84C-760B0D88BCF8}" sibTransId="{76A88452-DE55-44ED-9033-41639DB43B41}"/>
    <dgm:cxn modelId="{042B0142-7410-4C9B-B096-A97AE01DADBB}" srcId="{ACF398F1-1300-4DF5-BB90-1B8DCB0FDEEB}" destId="{F96E4066-1699-4B2E-8417-50E9E5EBBB2D}" srcOrd="1" destOrd="0" parTransId="{43EF5F9F-879A-48E8-9373-15E39C00153B}" sibTransId="{23BB2376-6E9D-485E-806C-AB08CA926DB6}"/>
    <dgm:cxn modelId="{F9BFDB4D-D4FA-4485-98E7-8AA6A97F1FE1}" type="presOf" srcId="{31F90124-DBA8-4095-B410-AF5B2AFBEC57}" destId="{7370DA6C-403C-414E-B727-DD38971E320B}" srcOrd="0" destOrd="0" presId="urn:microsoft.com/office/officeart/2005/8/layout/default"/>
    <dgm:cxn modelId="{816E4F64-A162-4780-8549-E03C0A6A1882}" type="presOf" srcId="{F96E4066-1699-4B2E-8417-50E9E5EBBB2D}" destId="{113AEBE0-0D85-4CAB-BBDA-D5E19D75A89C}" srcOrd="0" destOrd="0" presId="urn:microsoft.com/office/officeart/2005/8/layout/default"/>
    <dgm:cxn modelId="{6A7720F3-765B-4E06-AC2B-68E02B25F100}" srcId="{ACF398F1-1300-4DF5-BB90-1B8DCB0FDEEB}" destId="{31F90124-DBA8-4095-B410-AF5B2AFBEC57}" srcOrd="6" destOrd="0" parTransId="{E65B443E-7CCD-4794-9CF3-2A668B6F44EB}" sibTransId="{38163198-B7B3-4ABC-95BD-F90BC0505530}"/>
    <dgm:cxn modelId="{D987CE0D-6DE9-44FA-9033-C1B9B5F759B0}" type="presOf" srcId="{8CFFBBAB-BB4F-4D04-B427-B5B764D6C3CE}" destId="{57C20279-E249-416A-BA77-BB76B58FBFDC}" srcOrd="0" destOrd="0" presId="urn:microsoft.com/office/officeart/2005/8/layout/default"/>
    <dgm:cxn modelId="{D9502400-3872-48A2-B458-4302C81B0B65}" type="presOf" srcId="{A07AE203-0F7E-4A3F-9B27-18A6873208FB}" destId="{720A147E-56FA-48E7-9F68-BA7928E9E321}" srcOrd="0" destOrd="0" presId="urn:microsoft.com/office/officeart/2005/8/layout/default"/>
    <dgm:cxn modelId="{CC3ED87F-2384-441D-9BEF-4B47F7C039FA}" srcId="{ACF398F1-1300-4DF5-BB90-1B8DCB0FDEEB}" destId="{FF73CB5B-D008-4F54-9954-5BBA4E3D7050}" srcOrd="3" destOrd="0" parTransId="{9CD1D44B-01C0-4D7E-928C-C37A4FCFC57B}" sibTransId="{599003AB-FB1B-4063-95E7-76304E90996C}"/>
    <dgm:cxn modelId="{01054E2D-4DB9-4C28-BD57-17346566DBAA}" type="presOf" srcId="{562558C1-CBE3-4B84-B43F-CAA1A1256A7B}" destId="{4A2FEBC9-3CC2-49CD-ABE1-FEBBE99A787D}" srcOrd="0" destOrd="0" presId="urn:microsoft.com/office/officeart/2005/8/layout/default"/>
    <dgm:cxn modelId="{5EDEE3FF-C9DD-4C38-8FEC-993E226F7C16}" srcId="{ACF398F1-1300-4DF5-BB90-1B8DCB0FDEEB}" destId="{8CFFBBAB-BB4F-4D04-B427-B5B764D6C3CE}" srcOrd="2" destOrd="0" parTransId="{B1F6FD07-7E4D-43C1-852A-FDAFEDFAFA4F}" sibTransId="{70DE75AA-312B-4A55-8AC3-07C79A491478}"/>
    <dgm:cxn modelId="{29167EE0-040F-4F60-B6E2-4A4C9CC3576C}" type="presOf" srcId="{FF73CB5B-D008-4F54-9954-5BBA4E3D7050}" destId="{368B528D-404E-45FD-84E6-CC62053C1D57}" srcOrd="0" destOrd="0" presId="urn:microsoft.com/office/officeart/2005/8/layout/default"/>
    <dgm:cxn modelId="{B56CABFD-B8C0-4CFC-A15A-79CB1D254889}" srcId="{ACF398F1-1300-4DF5-BB90-1B8DCB0FDEEB}" destId="{A07AE203-0F7E-4A3F-9B27-18A6873208FB}" srcOrd="5" destOrd="0" parTransId="{EBF3DD71-476F-48E7-9922-F8D07E81D851}" sibTransId="{EE3908B1-0B10-489F-A80D-15960BA7F659}"/>
    <dgm:cxn modelId="{16FA6AD0-0553-4FBD-9339-CDD71DA770EA}" type="presParOf" srcId="{A50C63B0-F6D9-4EC7-9EA7-9F944CE50AA3}" destId="{4A2FEBC9-3CC2-49CD-ABE1-FEBBE99A787D}" srcOrd="0" destOrd="0" presId="urn:microsoft.com/office/officeart/2005/8/layout/default"/>
    <dgm:cxn modelId="{41D71996-D761-43AD-95F0-2BDFF9F22545}" type="presParOf" srcId="{A50C63B0-F6D9-4EC7-9EA7-9F944CE50AA3}" destId="{012910DF-B4F5-4012-9CB7-63DFD3C4AC0B}" srcOrd="1" destOrd="0" presId="urn:microsoft.com/office/officeart/2005/8/layout/default"/>
    <dgm:cxn modelId="{0B3EA6C1-1242-48E2-9B80-9A10C8EEF951}" type="presParOf" srcId="{A50C63B0-F6D9-4EC7-9EA7-9F944CE50AA3}" destId="{113AEBE0-0D85-4CAB-BBDA-D5E19D75A89C}" srcOrd="2" destOrd="0" presId="urn:microsoft.com/office/officeart/2005/8/layout/default"/>
    <dgm:cxn modelId="{8B978A6D-010E-488A-B0CE-0EF07C3F84B3}" type="presParOf" srcId="{A50C63B0-F6D9-4EC7-9EA7-9F944CE50AA3}" destId="{367B8C56-2D67-43A8-BF60-58646C5A4572}" srcOrd="3" destOrd="0" presId="urn:microsoft.com/office/officeart/2005/8/layout/default"/>
    <dgm:cxn modelId="{9EACD574-5E6D-47AD-AE3E-B2F72B7F909D}" type="presParOf" srcId="{A50C63B0-F6D9-4EC7-9EA7-9F944CE50AA3}" destId="{57C20279-E249-416A-BA77-BB76B58FBFDC}" srcOrd="4" destOrd="0" presId="urn:microsoft.com/office/officeart/2005/8/layout/default"/>
    <dgm:cxn modelId="{8569E62C-01C0-4413-9209-9EE15AAF62A4}" type="presParOf" srcId="{A50C63B0-F6D9-4EC7-9EA7-9F944CE50AA3}" destId="{54AC1651-CB04-4894-8537-8E7FA4EA58D2}" srcOrd="5" destOrd="0" presId="urn:microsoft.com/office/officeart/2005/8/layout/default"/>
    <dgm:cxn modelId="{55E20BDB-BD4B-4B94-9CAE-3CBF92E87E99}" type="presParOf" srcId="{A50C63B0-F6D9-4EC7-9EA7-9F944CE50AA3}" destId="{368B528D-404E-45FD-84E6-CC62053C1D57}" srcOrd="6" destOrd="0" presId="urn:microsoft.com/office/officeart/2005/8/layout/default"/>
    <dgm:cxn modelId="{E3FCF877-167F-4A2C-BC8C-65043910A70F}" type="presParOf" srcId="{A50C63B0-F6D9-4EC7-9EA7-9F944CE50AA3}" destId="{B19AEA3E-C17A-4600-A588-0B91EDB96E28}" srcOrd="7" destOrd="0" presId="urn:microsoft.com/office/officeart/2005/8/layout/default"/>
    <dgm:cxn modelId="{725BC9F6-5861-4988-AB95-F2E62E52C85C}" type="presParOf" srcId="{A50C63B0-F6D9-4EC7-9EA7-9F944CE50AA3}" destId="{DD43A057-7F3B-498A-B462-CF79DAF2104E}" srcOrd="8" destOrd="0" presId="urn:microsoft.com/office/officeart/2005/8/layout/default"/>
    <dgm:cxn modelId="{264FBF02-CE7D-4D91-ADC2-871A4498DA6D}" type="presParOf" srcId="{A50C63B0-F6D9-4EC7-9EA7-9F944CE50AA3}" destId="{069014B5-6A0E-4990-8CD9-6D507A459FB7}" srcOrd="9" destOrd="0" presId="urn:microsoft.com/office/officeart/2005/8/layout/default"/>
    <dgm:cxn modelId="{25D715C8-553E-46ED-B47F-510195AA54FA}" type="presParOf" srcId="{A50C63B0-F6D9-4EC7-9EA7-9F944CE50AA3}" destId="{720A147E-56FA-48E7-9F68-BA7928E9E321}" srcOrd="10" destOrd="0" presId="urn:microsoft.com/office/officeart/2005/8/layout/default"/>
    <dgm:cxn modelId="{0D6AB689-63DC-4692-930B-CC83F5BCEAD5}" type="presParOf" srcId="{A50C63B0-F6D9-4EC7-9EA7-9F944CE50AA3}" destId="{68542AA4-D1A8-4C0B-91E1-D1734E7BFF31}" srcOrd="11" destOrd="0" presId="urn:microsoft.com/office/officeart/2005/8/layout/default"/>
    <dgm:cxn modelId="{3E077DCB-90A9-4474-85D8-E8D64F793653}" type="presParOf" srcId="{A50C63B0-F6D9-4EC7-9EA7-9F944CE50AA3}" destId="{7370DA6C-403C-414E-B727-DD38971E320B}" srcOrd="12" destOrd="0" presId="urn:microsoft.com/office/officeart/2005/8/layout/default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8B95AF-0901-4F9D-8D3F-624B2645ED6B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78102C45-B799-44A2-8DAD-3981AAB8AD93}">
      <dgm:prSet phldrT="[Текст]"/>
      <dgm:spPr/>
      <dgm:t>
        <a:bodyPr/>
        <a:lstStyle/>
        <a:p>
          <a:r>
            <a:rPr lang="en-US" dirty="0" smtClean="0"/>
            <a:t>Le </a:t>
          </a:r>
          <a:r>
            <a:rPr lang="en-US" dirty="0" err="1" smtClean="0"/>
            <a:t>sujet</a:t>
          </a:r>
          <a:r>
            <a:rPr lang="en-US" dirty="0" smtClean="0"/>
            <a:t> </a:t>
          </a:r>
          <a:r>
            <a:rPr lang="en-US" dirty="0" err="1" smtClean="0"/>
            <a:t>subit</a:t>
          </a:r>
          <a:r>
            <a:rPr lang="en-US" dirty="0" smtClean="0"/>
            <a:t> </a:t>
          </a:r>
          <a:r>
            <a:rPr lang="en-US" dirty="0" err="1" smtClean="0"/>
            <a:t>l’action</a:t>
          </a:r>
          <a:endParaRPr lang="ru-RU" dirty="0"/>
        </a:p>
      </dgm:t>
    </dgm:pt>
    <dgm:pt modelId="{A01F5354-6580-46F0-962F-66D2BA4148DF}" type="parTrans" cxnId="{1D847F85-3DAF-4C25-B650-EC452A8A5F7F}">
      <dgm:prSet/>
      <dgm:spPr/>
      <dgm:t>
        <a:bodyPr/>
        <a:lstStyle/>
        <a:p>
          <a:endParaRPr lang="ru-RU"/>
        </a:p>
      </dgm:t>
    </dgm:pt>
    <dgm:pt modelId="{250423ED-D32A-4E21-ABD2-F6DD22970308}" type="sibTrans" cxnId="{1D847F85-3DAF-4C25-B650-EC452A8A5F7F}">
      <dgm:prSet/>
      <dgm:spPr/>
      <dgm:t>
        <a:bodyPr/>
        <a:lstStyle/>
        <a:p>
          <a:endParaRPr lang="ru-RU"/>
        </a:p>
      </dgm:t>
    </dgm:pt>
    <dgm:pt modelId="{900A4A0A-78E2-4346-9D9D-5A8C4D8CA019}">
      <dgm:prSet phldrT="[Текст]"/>
      <dgm:spPr/>
      <dgm:t>
        <a:bodyPr/>
        <a:lstStyle/>
        <a:p>
          <a:r>
            <a:rPr lang="en-US" dirty="0" err="1" smtClean="0"/>
            <a:t>Exprime</a:t>
          </a:r>
          <a:r>
            <a:rPr lang="en-US" dirty="0" smtClean="0"/>
            <a:t> la meme  id</a:t>
          </a:r>
          <a:r>
            <a:rPr lang="en-US" dirty="0" smtClean="0">
              <a:latin typeface="Viner Hand ITC"/>
            </a:rPr>
            <a:t>é</a:t>
          </a:r>
          <a:r>
            <a:rPr lang="en-US" dirty="0" smtClean="0"/>
            <a:t>e</a:t>
          </a:r>
          <a:endParaRPr lang="ru-RU" dirty="0"/>
        </a:p>
      </dgm:t>
    </dgm:pt>
    <dgm:pt modelId="{BAFF7046-E11F-4CAA-8647-E4B4784BF4F0}" type="parTrans" cxnId="{EF97BFF4-A48F-473C-8A1C-1D99850B2939}">
      <dgm:prSet/>
      <dgm:spPr/>
      <dgm:t>
        <a:bodyPr/>
        <a:lstStyle/>
        <a:p>
          <a:endParaRPr lang="ru-RU"/>
        </a:p>
      </dgm:t>
    </dgm:pt>
    <dgm:pt modelId="{ECEF9AA8-29A5-488B-825B-56C3DCBAC729}" type="sibTrans" cxnId="{EF97BFF4-A48F-473C-8A1C-1D99850B2939}">
      <dgm:prSet/>
      <dgm:spPr/>
      <dgm:t>
        <a:bodyPr/>
        <a:lstStyle/>
        <a:p>
          <a:endParaRPr lang="ru-RU"/>
        </a:p>
      </dgm:t>
    </dgm:pt>
    <dgm:pt modelId="{180AF63B-3ACB-46C3-8A4A-8B756A260C73}">
      <dgm:prSet phldrT="[Текст]"/>
      <dgm:spPr/>
      <dgm:t>
        <a:bodyPr/>
        <a:lstStyle/>
        <a:p>
          <a:r>
            <a:rPr lang="en-US" dirty="0" smtClean="0"/>
            <a:t>Le </a:t>
          </a:r>
          <a:r>
            <a:rPr lang="en-US" dirty="0" err="1" smtClean="0"/>
            <a:t>sujet</a:t>
          </a:r>
          <a:r>
            <a:rPr lang="en-US" dirty="0" smtClean="0"/>
            <a:t> fait </a:t>
          </a:r>
          <a:r>
            <a:rPr lang="en-US" dirty="0" err="1" smtClean="0"/>
            <a:t>l’action</a:t>
          </a:r>
          <a:endParaRPr lang="ru-RU" dirty="0"/>
        </a:p>
      </dgm:t>
    </dgm:pt>
    <dgm:pt modelId="{9BE4058B-458C-41E0-B52E-45B04084B8C3}" type="parTrans" cxnId="{1636AF32-234F-48DC-9E90-1BA45A4C4C0E}">
      <dgm:prSet/>
      <dgm:spPr/>
      <dgm:t>
        <a:bodyPr/>
        <a:lstStyle/>
        <a:p>
          <a:endParaRPr lang="ru-RU"/>
        </a:p>
      </dgm:t>
    </dgm:pt>
    <dgm:pt modelId="{AB7A31DA-C070-4101-9792-8FA3CC74127B}" type="sibTrans" cxnId="{1636AF32-234F-48DC-9E90-1BA45A4C4C0E}">
      <dgm:prSet/>
      <dgm:spPr/>
      <dgm:t>
        <a:bodyPr/>
        <a:lstStyle/>
        <a:p>
          <a:endParaRPr lang="ru-RU"/>
        </a:p>
      </dgm:t>
    </dgm:pt>
    <dgm:pt modelId="{2788800A-6CBA-4FFB-9A45-6FBC8963ACD3}" type="pres">
      <dgm:prSet presAssocID="{858B95AF-0901-4F9D-8D3F-624B2645ED6B}" presName="compositeShape" presStyleCnt="0">
        <dgm:presLayoutVars>
          <dgm:chMax val="7"/>
          <dgm:dir/>
          <dgm:resizeHandles val="exact"/>
        </dgm:presLayoutVars>
      </dgm:prSet>
      <dgm:spPr/>
    </dgm:pt>
    <dgm:pt modelId="{79269EC1-51DC-4BE6-B269-EB382AE8ACA4}" type="pres">
      <dgm:prSet presAssocID="{858B95AF-0901-4F9D-8D3F-624B2645ED6B}" presName="wedge1" presStyleLbl="node1" presStyleIdx="0" presStyleCnt="3" custScaleX="98072" custScaleY="98190"/>
      <dgm:spPr/>
      <dgm:t>
        <a:bodyPr/>
        <a:lstStyle/>
        <a:p>
          <a:endParaRPr lang="ru-RU"/>
        </a:p>
      </dgm:t>
    </dgm:pt>
    <dgm:pt modelId="{591AD8F9-D6D1-49DC-AC9F-2DD3E45531FC}" type="pres">
      <dgm:prSet presAssocID="{858B95AF-0901-4F9D-8D3F-624B2645ED6B}" presName="dummy1a" presStyleCnt="0"/>
      <dgm:spPr/>
    </dgm:pt>
    <dgm:pt modelId="{17A451BA-DCD5-45CB-B604-4C952225E18C}" type="pres">
      <dgm:prSet presAssocID="{858B95AF-0901-4F9D-8D3F-624B2645ED6B}" presName="dummy1b" presStyleCnt="0"/>
      <dgm:spPr/>
    </dgm:pt>
    <dgm:pt modelId="{9689E7AF-C77E-4FB2-8432-1E0DE28AFC9F}" type="pres">
      <dgm:prSet presAssocID="{858B95AF-0901-4F9D-8D3F-624B2645ED6B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22A5C0-0071-4A39-AB10-247B33C080D3}" type="pres">
      <dgm:prSet presAssocID="{858B95AF-0901-4F9D-8D3F-624B2645ED6B}" presName="wedge2" presStyleLbl="node1" presStyleIdx="1" presStyleCnt="3"/>
      <dgm:spPr/>
      <dgm:t>
        <a:bodyPr/>
        <a:lstStyle/>
        <a:p>
          <a:endParaRPr lang="ru-RU"/>
        </a:p>
      </dgm:t>
    </dgm:pt>
    <dgm:pt modelId="{305561C5-12A5-4D89-9D65-D818E0A86D65}" type="pres">
      <dgm:prSet presAssocID="{858B95AF-0901-4F9D-8D3F-624B2645ED6B}" presName="dummy2a" presStyleCnt="0"/>
      <dgm:spPr/>
    </dgm:pt>
    <dgm:pt modelId="{2397A99E-4F8E-4BD8-B84A-29CB73351515}" type="pres">
      <dgm:prSet presAssocID="{858B95AF-0901-4F9D-8D3F-624B2645ED6B}" presName="dummy2b" presStyleCnt="0"/>
      <dgm:spPr/>
    </dgm:pt>
    <dgm:pt modelId="{2C120112-4245-4187-A801-F44CC421A61A}" type="pres">
      <dgm:prSet presAssocID="{858B95AF-0901-4F9D-8D3F-624B2645ED6B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6607E8-7655-47E4-AA2A-1FEAB76B041F}" type="pres">
      <dgm:prSet presAssocID="{858B95AF-0901-4F9D-8D3F-624B2645ED6B}" presName="wedge3" presStyleLbl="node1" presStyleIdx="2" presStyleCnt="3" custScaleX="94095" custLinFactNeighborX="-393" custLinFactNeighborY="-1832"/>
      <dgm:spPr/>
      <dgm:t>
        <a:bodyPr/>
        <a:lstStyle/>
        <a:p>
          <a:endParaRPr lang="ru-RU"/>
        </a:p>
      </dgm:t>
    </dgm:pt>
    <dgm:pt modelId="{FC813E2D-5FA5-4F62-A508-88C0ACF21B46}" type="pres">
      <dgm:prSet presAssocID="{858B95AF-0901-4F9D-8D3F-624B2645ED6B}" presName="dummy3a" presStyleCnt="0"/>
      <dgm:spPr/>
    </dgm:pt>
    <dgm:pt modelId="{8FA5D677-91CC-4752-A506-77037527C7B8}" type="pres">
      <dgm:prSet presAssocID="{858B95AF-0901-4F9D-8D3F-624B2645ED6B}" presName="dummy3b" presStyleCnt="0"/>
      <dgm:spPr/>
    </dgm:pt>
    <dgm:pt modelId="{C7C8361F-161E-4B2C-8E76-7CF374C3AEE2}" type="pres">
      <dgm:prSet presAssocID="{858B95AF-0901-4F9D-8D3F-624B2645ED6B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3C3DA7-F339-4DD3-B96D-6B949614EFC3}" type="pres">
      <dgm:prSet presAssocID="{250423ED-D32A-4E21-ABD2-F6DD22970308}" presName="arrowWedge1" presStyleLbl="fgSibTrans2D1" presStyleIdx="0" presStyleCnt="3"/>
      <dgm:spPr/>
    </dgm:pt>
    <dgm:pt modelId="{2CCB10CB-1FCF-48E8-8B46-103F7F644B77}" type="pres">
      <dgm:prSet presAssocID="{ECEF9AA8-29A5-488B-825B-56C3DCBAC729}" presName="arrowWedge2" presStyleLbl="fgSibTrans2D1" presStyleIdx="1" presStyleCnt="3"/>
      <dgm:spPr/>
    </dgm:pt>
    <dgm:pt modelId="{E44EDF60-00FA-4A71-A779-0385FE2C2B64}" type="pres">
      <dgm:prSet presAssocID="{AB7A31DA-C070-4101-9792-8FA3CC74127B}" presName="arrowWedge3" presStyleLbl="fgSibTrans2D1" presStyleIdx="2" presStyleCnt="3" custLinFactNeighborX="7" custLinFactNeighborY="1298"/>
      <dgm:spPr/>
      <dgm:t>
        <a:bodyPr/>
        <a:lstStyle/>
        <a:p>
          <a:endParaRPr lang="ru-RU"/>
        </a:p>
      </dgm:t>
    </dgm:pt>
  </dgm:ptLst>
  <dgm:cxnLst>
    <dgm:cxn modelId="{CFB1905B-7496-4B42-8B29-3A1C390FF05B}" type="presOf" srcId="{78102C45-B799-44A2-8DAD-3981AAB8AD93}" destId="{79269EC1-51DC-4BE6-B269-EB382AE8ACA4}" srcOrd="0" destOrd="0" presId="urn:microsoft.com/office/officeart/2005/8/layout/cycle8"/>
    <dgm:cxn modelId="{1D847F85-3DAF-4C25-B650-EC452A8A5F7F}" srcId="{858B95AF-0901-4F9D-8D3F-624B2645ED6B}" destId="{78102C45-B799-44A2-8DAD-3981AAB8AD93}" srcOrd="0" destOrd="0" parTransId="{A01F5354-6580-46F0-962F-66D2BA4148DF}" sibTransId="{250423ED-D32A-4E21-ABD2-F6DD22970308}"/>
    <dgm:cxn modelId="{EF97BFF4-A48F-473C-8A1C-1D99850B2939}" srcId="{858B95AF-0901-4F9D-8D3F-624B2645ED6B}" destId="{900A4A0A-78E2-4346-9D9D-5A8C4D8CA019}" srcOrd="1" destOrd="0" parTransId="{BAFF7046-E11F-4CAA-8647-E4B4784BF4F0}" sibTransId="{ECEF9AA8-29A5-488B-825B-56C3DCBAC729}"/>
    <dgm:cxn modelId="{938F7E07-E3F4-410C-AFA8-461D2A228E41}" type="presOf" srcId="{180AF63B-3ACB-46C3-8A4A-8B756A260C73}" destId="{DB6607E8-7655-47E4-AA2A-1FEAB76B041F}" srcOrd="0" destOrd="0" presId="urn:microsoft.com/office/officeart/2005/8/layout/cycle8"/>
    <dgm:cxn modelId="{DC0E23ED-6384-48BB-9CD8-76748AC382AE}" type="presOf" srcId="{180AF63B-3ACB-46C3-8A4A-8B756A260C73}" destId="{C7C8361F-161E-4B2C-8E76-7CF374C3AEE2}" srcOrd="1" destOrd="0" presId="urn:microsoft.com/office/officeart/2005/8/layout/cycle8"/>
    <dgm:cxn modelId="{846E1D58-9CFE-4D2B-8E87-C5E00FA0F916}" type="presOf" srcId="{858B95AF-0901-4F9D-8D3F-624B2645ED6B}" destId="{2788800A-6CBA-4FFB-9A45-6FBC8963ACD3}" srcOrd="0" destOrd="0" presId="urn:microsoft.com/office/officeart/2005/8/layout/cycle8"/>
    <dgm:cxn modelId="{FF67D578-40D2-4215-8E1F-EC099E4647FF}" type="presOf" srcId="{900A4A0A-78E2-4346-9D9D-5A8C4D8CA019}" destId="{2C120112-4245-4187-A801-F44CC421A61A}" srcOrd="1" destOrd="0" presId="urn:microsoft.com/office/officeart/2005/8/layout/cycle8"/>
    <dgm:cxn modelId="{476EF02E-4DC9-4D81-B17C-2E4F6CC5574E}" type="presOf" srcId="{900A4A0A-78E2-4346-9D9D-5A8C4D8CA019}" destId="{7822A5C0-0071-4A39-AB10-247B33C080D3}" srcOrd="0" destOrd="0" presId="urn:microsoft.com/office/officeart/2005/8/layout/cycle8"/>
    <dgm:cxn modelId="{2C8EF11B-58A8-455D-B8F9-0784A7A939CD}" type="presOf" srcId="{78102C45-B799-44A2-8DAD-3981AAB8AD93}" destId="{9689E7AF-C77E-4FB2-8432-1E0DE28AFC9F}" srcOrd="1" destOrd="0" presId="urn:microsoft.com/office/officeart/2005/8/layout/cycle8"/>
    <dgm:cxn modelId="{1636AF32-234F-48DC-9E90-1BA45A4C4C0E}" srcId="{858B95AF-0901-4F9D-8D3F-624B2645ED6B}" destId="{180AF63B-3ACB-46C3-8A4A-8B756A260C73}" srcOrd="2" destOrd="0" parTransId="{9BE4058B-458C-41E0-B52E-45B04084B8C3}" sibTransId="{AB7A31DA-C070-4101-9792-8FA3CC74127B}"/>
    <dgm:cxn modelId="{1CA6BB8F-6EDC-44B7-B1E3-57B99BCDA014}" type="presParOf" srcId="{2788800A-6CBA-4FFB-9A45-6FBC8963ACD3}" destId="{79269EC1-51DC-4BE6-B269-EB382AE8ACA4}" srcOrd="0" destOrd="0" presId="urn:microsoft.com/office/officeart/2005/8/layout/cycle8"/>
    <dgm:cxn modelId="{BBF5659C-B80C-496C-882C-53233BBCF396}" type="presParOf" srcId="{2788800A-6CBA-4FFB-9A45-6FBC8963ACD3}" destId="{591AD8F9-D6D1-49DC-AC9F-2DD3E45531FC}" srcOrd="1" destOrd="0" presId="urn:microsoft.com/office/officeart/2005/8/layout/cycle8"/>
    <dgm:cxn modelId="{07B231EA-B9F1-4402-9E59-B81460597FD6}" type="presParOf" srcId="{2788800A-6CBA-4FFB-9A45-6FBC8963ACD3}" destId="{17A451BA-DCD5-45CB-B604-4C952225E18C}" srcOrd="2" destOrd="0" presId="urn:microsoft.com/office/officeart/2005/8/layout/cycle8"/>
    <dgm:cxn modelId="{AB58628F-0E2E-4DEC-A7BA-79D50A196EBA}" type="presParOf" srcId="{2788800A-6CBA-4FFB-9A45-6FBC8963ACD3}" destId="{9689E7AF-C77E-4FB2-8432-1E0DE28AFC9F}" srcOrd="3" destOrd="0" presId="urn:microsoft.com/office/officeart/2005/8/layout/cycle8"/>
    <dgm:cxn modelId="{165800A9-300E-4029-9769-B8A72212FFBF}" type="presParOf" srcId="{2788800A-6CBA-4FFB-9A45-6FBC8963ACD3}" destId="{7822A5C0-0071-4A39-AB10-247B33C080D3}" srcOrd="4" destOrd="0" presId="urn:microsoft.com/office/officeart/2005/8/layout/cycle8"/>
    <dgm:cxn modelId="{D3285A9C-6378-4FA6-99D6-E3B56BF344B0}" type="presParOf" srcId="{2788800A-6CBA-4FFB-9A45-6FBC8963ACD3}" destId="{305561C5-12A5-4D89-9D65-D818E0A86D65}" srcOrd="5" destOrd="0" presId="urn:microsoft.com/office/officeart/2005/8/layout/cycle8"/>
    <dgm:cxn modelId="{1AEABC9F-D2AF-4B94-954D-A111B7A3296B}" type="presParOf" srcId="{2788800A-6CBA-4FFB-9A45-6FBC8963ACD3}" destId="{2397A99E-4F8E-4BD8-B84A-29CB73351515}" srcOrd="6" destOrd="0" presId="urn:microsoft.com/office/officeart/2005/8/layout/cycle8"/>
    <dgm:cxn modelId="{AC7B24ED-567F-419C-9258-AF5588B66158}" type="presParOf" srcId="{2788800A-6CBA-4FFB-9A45-6FBC8963ACD3}" destId="{2C120112-4245-4187-A801-F44CC421A61A}" srcOrd="7" destOrd="0" presId="urn:microsoft.com/office/officeart/2005/8/layout/cycle8"/>
    <dgm:cxn modelId="{674D1324-3CD5-432C-8067-10DE4F941B5E}" type="presParOf" srcId="{2788800A-6CBA-4FFB-9A45-6FBC8963ACD3}" destId="{DB6607E8-7655-47E4-AA2A-1FEAB76B041F}" srcOrd="8" destOrd="0" presId="urn:microsoft.com/office/officeart/2005/8/layout/cycle8"/>
    <dgm:cxn modelId="{34D5740F-1328-42C9-B474-FEF269810457}" type="presParOf" srcId="{2788800A-6CBA-4FFB-9A45-6FBC8963ACD3}" destId="{FC813E2D-5FA5-4F62-A508-88C0ACF21B46}" srcOrd="9" destOrd="0" presId="urn:microsoft.com/office/officeart/2005/8/layout/cycle8"/>
    <dgm:cxn modelId="{F939DA27-A721-43CB-9244-9D3025C156AD}" type="presParOf" srcId="{2788800A-6CBA-4FFB-9A45-6FBC8963ACD3}" destId="{8FA5D677-91CC-4752-A506-77037527C7B8}" srcOrd="10" destOrd="0" presId="urn:microsoft.com/office/officeart/2005/8/layout/cycle8"/>
    <dgm:cxn modelId="{3D32FBBE-562E-45B5-ABE9-664F3C3922E0}" type="presParOf" srcId="{2788800A-6CBA-4FFB-9A45-6FBC8963ACD3}" destId="{C7C8361F-161E-4B2C-8E76-7CF374C3AEE2}" srcOrd="11" destOrd="0" presId="urn:microsoft.com/office/officeart/2005/8/layout/cycle8"/>
    <dgm:cxn modelId="{CD442AAE-6F60-415C-890B-92EE096F56BD}" type="presParOf" srcId="{2788800A-6CBA-4FFB-9A45-6FBC8963ACD3}" destId="{703C3DA7-F339-4DD3-B96D-6B949614EFC3}" srcOrd="12" destOrd="0" presId="urn:microsoft.com/office/officeart/2005/8/layout/cycle8"/>
    <dgm:cxn modelId="{ABA0E540-B299-4F17-8ECD-980F82E485C2}" type="presParOf" srcId="{2788800A-6CBA-4FFB-9A45-6FBC8963ACD3}" destId="{2CCB10CB-1FCF-48E8-8B46-103F7F644B77}" srcOrd="13" destOrd="0" presId="urn:microsoft.com/office/officeart/2005/8/layout/cycle8"/>
    <dgm:cxn modelId="{E453CF26-CA49-4A64-80B5-CBAF051288BD}" type="presParOf" srcId="{2788800A-6CBA-4FFB-9A45-6FBC8963ACD3}" destId="{E44EDF60-00FA-4A71-A779-0385FE2C2B64}" srcOrd="14" destOrd="0" presId="urn:microsoft.com/office/officeart/2005/8/layout/cycle8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CF398F1-1300-4DF5-BB90-1B8DCB0FDEEB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2558C1-CBE3-4B84-B43F-CAA1A1256A7B}">
      <dgm:prSet phldrT="[Текст]"/>
      <dgm:spPr/>
      <dgm:t>
        <a:bodyPr/>
        <a:lstStyle/>
        <a:p>
          <a:r>
            <a:rPr lang="en-US" dirty="0" err="1" smtClean="0"/>
            <a:t>pr</a:t>
          </a:r>
          <a:r>
            <a:rPr lang="en-US" dirty="0" err="1" smtClean="0">
              <a:latin typeface="Viner Hand ITC"/>
            </a:rPr>
            <a:t>é</a:t>
          </a:r>
          <a:r>
            <a:rPr lang="en-US" dirty="0" err="1" smtClean="0"/>
            <a:t>sent</a:t>
          </a:r>
          <a:endParaRPr lang="ru-RU" dirty="0"/>
        </a:p>
      </dgm:t>
    </dgm:pt>
    <dgm:pt modelId="{D65C1227-162F-457E-9F8E-52F0B0A90794}" type="parTrans" cxnId="{7C0CCDE0-5811-413E-9243-20B9AE99A1EA}">
      <dgm:prSet/>
      <dgm:spPr/>
      <dgm:t>
        <a:bodyPr/>
        <a:lstStyle/>
        <a:p>
          <a:endParaRPr lang="ru-RU"/>
        </a:p>
      </dgm:t>
    </dgm:pt>
    <dgm:pt modelId="{D318D64D-BCA9-4FB0-8D2F-F3356FE3820A}" type="sibTrans" cxnId="{7C0CCDE0-5811-413E-9243-20B9AE99A1EA}">
      <dgm:prSet/>
      <dgm:spPr/>
      <dgm:t>
        <a:bodyPr/>
        <a:lstStyle/>
        <a:p>
          <a:endParaRPr lang="ru-RU"/>
        </a:p>
      </dgm:t>
    </dgm:pt>
    <dgm:pt modelId="{8CFFBBAB-BB4F-4D04-B427-B5B764D6C3CE}">
      <dgm:prSet phldrT="[Текст]"/>
      <dgm:spPr/>
      <dgm:t>
        <a:bodyPr/>
        <a:lstStyle/>
        <a:p>
          <a:r>
            <a:rPr lang="en-US" dirty="0" smtClean="0"/>
            <a:t>pass</a:t>
          </a:r>
          <a:r>
            <a:rPr lang="en-US" dirty="0" smtClean="0">
              <a:latin typeface="Viner Hand ITC"/>
            </a:rPr>
            <a:t>é</a:t>
          </a:r>
          <a:endParaRPr lang="ru-RU" dirty="0"/>
        </a:p>
      </dgm:t>
    </dgm:pt>
    <dgm:pt modelId="{B1F6FD07-7E4D-43C1-852A-FDAFEDFAFA4F}" type="parTrans" cxnId="{5EDEE3FF-C9DD-4C38-8FEC-993E226F7C16}">
      <dgm:prSet/>
      <dgm:spPr/>
      <dgm:t>
        <a:bodyPr/>
        <a:lstStyle/>
        <a:p>
          <a:endParaRPr lang="ru-RU"/>
        </a:p>
      </dgm:t>
    </dgm:pt>
    <dgm:pt modelId="{70DE75AA-312B-4A55-8AC3-07C79A491478}" type="sibTrans" cxnId="{5EDEE3FF-C9DD-4C38-8FEC-993E226F7C16}">
      <dgm:prSet/>
      <dgm:spPr/>
      <dgm:t>
        <a:bodyPr/>
        <a:lstStyle/>
        <a:p>
          <a:endParaRPr lang="ru-RU"/>
        </a:p>
      </dgm:t>
    </dgm:pt>
    <dgm:pt modelId="{FF73CB5B-D008-4F54-9954-5BBA4E3D7050}">
      <dgm:prSet phldrT="[Текст]"/>
      <dgm:spPr/>
      <dgm:t>
        <a:bodyPr/>
        <a:lstStyle/>
        <a:p>
          <a:r>
            <a:rPr lang="en-US" dirty="0" err="1" smtClean="0"/>
            <a:t>est</a:t>
          </a:r>
          <a:endParaRPr lang="ru-RU" dirty="0"/>
        </a:p>
      </dgm:t>
    </dgm:pt>
    <dgm:pt modelId="{9CD1D44B-01C0-4D7E-928C-C37A4FCFC57B}" type="parTrans" cxnId="{CC3ED87F-2384-441D-9BEF-4B47F7C039FA}">
      <dgm:prSet/>
      <dgm:spPr/>
      <dgm:t>
        <a:bodyPr/>
        <a:lstStyle/>
        <a:p>
          <a:endParaRPr lang="ru-RU"/>
        </a:p>
      </dgm:t>
    </dgm:pt>
    <dgm:pt modelId="{599003AB-FB1B-4063-95E7-76304E90996C}" type="sibTrans" cxnId="{CC3ED87F-2384-441D-9BEF-4B47F7C039FA}">
      <dgm:prSet/>
      <dgm:spPr/>
      <dgm:t>
        <a:bodyPr/>
        <a:lstStyle/>
        <a:p>
          <a:endParaRPr lang="ru-RU"/>
        </a:p>
      </dgm:t>
    </dgm:pt>
    <dgm:pt modelId="{72742E19-649E-4619-9DDA-11EE2C5129B4}">
      <dgm:prSet phldrT="[Текст]"/>
      <dgm:spPr/>
      <dgm:t>
        <a:bodyPr/>
        <a:lstStyle/>
        <a:p>
          <a:r>
            <a:rPr lang="en-US" dirty="0" smtClean="0"/>
            <a:t>sera</a:t>
          </a:r>
          <a:endParaRPr lang="ru-RU" dirty="0"/>
        </a:p>
      </dgm:t>
    </dgm:pt>
    <dgm:pt modelId="{84BFF4B8-2F4B-42D9-B84C-760B0D88BCF8}" type="parTrans" cxnId="{C9235613-EA50-4143-BD56-61E1BBEC3558}">
      <dgm:prSet/>
      <dgm:spPr/>
      <dgm:t>
        <a:bodyPr/>
        <a:lstStyle/>
        <a:p>
          <a:endParaRPr lang="ru-RU"/>
        </a:p>
      </dgm:t>
    </dgm:pt>
    <dgm:pt modelId="{76A88452-DE55-44ED-9033-41639DB43B41}" type="sibTrans" cxnId="{C9235613-EA50-4143-BD56-61E1BBEC3558}">
      <dgm:prSet/>
      <dgm:spPr/>
      <dgm:t>
        <a:bodyPr/>
        <a:lstStyle/>
        <a:p>
          <a:endParaRPr lang="ru-RU"/>
        </a:p>
      </dgm:t>
    </dgm:pt>
    <dgm:pt modelId="{A07AE203-0F7E-4A3F-9B27-18A6873208FB}">
      <dgm:prSet phldrT="[Текст]"/>
      <dgm:spPr/>
      <dgm:t>
        <a:bodyPr/>
        <a:lstStyle/>
        <a:p>
          <a:r>
            <a:rPr lang="en-US" dirty="0" smtClean="0"/>
            <a:t>a </a:t>
          </a:r>
          <a:r>
            <a:rPr lang="en-US" dirty="0" err="1" smtClean="0">
              <a:latin typeface="Viner Hand ITC"/>
            </a:rPr>
            <a:t>é</a:t>
          </a:r>
          <a:r>
            <a:rPr lang="en-US" dirty="0" err="1" smtClean="0"/>
            <a:t>t</a:t>
          </a:r>
          <a:r>
            <a:rPr lang="en-US" dirty="0" err="1" smtClean="0">
              <a:latin typeface="Viner Hand ITC"/>
            </a:rPr>
            <a:t>é</a:t>
          </a:r>
          <a:endParaRPr lang="ru-RU" dirty="0"/>
        </a:p>
      </dgm:t>
    </dgm:pt>
    <dgm:pt modelId="{EBF3DD71-476F-48E7-9922-F8D07E81D851}" type="parTrans" cxnId="{B56CABFD-B8C0-4CFC-A15A-79CB1D254889}">
      <dgm:prSet/>
      <dgm:spPr/>
      <dgm:t>
        <a:bodyPr/>
        <a:lstStyle/>
        <a:p>
          <a:endParaRPr lang="ru-RU"/>
        </a:p>
      </dgm:t>
    </dgm:pt>
    <dgm:pt modelId="{EE3908B1-0B10-489F-A80D-15960BA7F659}" type="sibTrans" cxnId="{B56CABFD-B8C0-4CFC-A15A-79CB1D254889}">
      <dgm:prSet/>
      <dgm:spPr/>
      <dgm:t>
        <a:bodyPr/>
        <a:lstStyle/>
        <a:p>
          <a:endParaRPr lang="ru-RU"/>
        </a:p>
      </dgm:t>
    </dgm:pt>
    <dgm:pt modelId="{31F90124-DBA8-4095-B410-AF5B2AFBEC57}">
      <dgm:prSet phldrT="[Текст]"/>
      <dgm:spPr/>
      <dgm:t>
        <a:bodyPr/>
        <a:lstStyle/>
        <a:p>
          <a:r>
            <a:rPr lang="en-US" dirty="0" smtClean="0"/>
            <a:t>Lu(e)</a:t>
          </a:r>
          <a:endParaRPr lang="ru-RU" dirty="0"/>
        </a:p>
      </dgm:t>
    </dgm:pt>
    <dgm:pt modelId="{E65B443E-7CCD-4794-9CF3-2A668B6F44EB}" type="parTrans" cxnId="{6A7720F3-765B-4E06-AC2B-68E02B25F100}">
      <dgm:prSet/>
      <dgm:spPr/>
      <dgm:t>
        <a:bodyPr/>
        <a:lstStyle/>
        <a:p>
          <a:endParaRPr lang="ru-RU"/>
        </a:p>
      </dgm:t>
    </dgm:pt>
    <dgm:pt modelId="{38163198-B7B3-4ABC-95BD-F90BC0505530}" type="sibTrans" cxnId="{6A7720F3-765B-4E06-AC2B-68E02B25F100}">
      <dgm:prSet/>
      <dgm:spPr/>
      <dgm:t>
        <a:bodyPr/>
        <a:lstStyle/>
        <a:p>
          <a:endParaRPr lang="ru-RU"/>
        </a:p>
      </dgm:t>
    </dgm:pt>
    <dgm:pt modelId="{F96E4066-1699-4B2E-8417-50E9E5EBBB2D}">
      <dgm:prSet phldrT="[Текст]"/>
      <dgm:spPr/>
      <dgm:t>
        <a:bodyPr/>
        <a:lstStyle/>
        <a:p>
          <a:r>
            <a:rPr lang="en-US" dirty="0" err="1" smtClean="0"/>
            <a:t>futur</a:t>
          </a:r>
          <a:endParaRPr lang="ru-RU" dirty="0"/>
        </a:p>
      </dgm:t>
    </dgm:pt>
    <dgm:pt modelId="{43EF5F9F-879A-48E8-9373-15E39C00153B}" type="parTrans" cxnId="{042B0142-7410-4C9B-B096-A97AE01DADBB}">
      <dgm:prSet/>
      <dgm:spPr/>
      <dgm:t>
        <a:bodyPr/>
        <a:lstStyle/>
        <a:p>
          <a:endParaRPr lang="ru-RU"/>
        </a:p>
      </dgm:t>
    </dgm:pt>
    <dgm:pt modelId="{23BB2376-6E9D-485E-806C-AB08CA926DB6}" type="sibTrans" cxnId="{042B0142-7410-4C9B-B096-A97AE01DADBB}">
      <dgm:prSet/>
      <dgm:spPr/>
      <dgm:t>
        <a:bodyPr/>
        <a:lstStyle/>
        <a:p>
          <a:endParaRPr lang="ru-RU"/>
        </a:p>
      </dgm:t>
    </dgm:pt>
    <dgm:pt modelId="{A50C63B0-F6D9-4EC7-9EA7-9F944CE50AA3}" type="pres">
      <dgm:prSet presAssocID="{ACF398F1-1300-4DF5-BB90-1B8DCB0FDEE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2FEBC9-3CC2-49CD-ABE1-FEBBE99A787D}" type="pres">
      <dgm:prSet presAssocID="{562558C1-CBE3-4B84-B43F-CAA1A1256A7B}" presName="node" presStyleLbl="node1" presStyleIdx="0" presStyleCnt="7" custLinFactNeighborX="-40195" custLinFactNeighborY="312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2910DF-B4F5-4012-9CB7-63DFD3C4AC0B}" type="pres">
      <dgm:prSet presAssocID="{D318D64D-BCA9-4FB0-8D2F-F3356FE3820A}" presName="sibTrans" presStyleCnt="0"/>
      <dgm:spPr/>
    </dgm:pt>
    <dgm:pt modelId="{113AEBE0-0D85-4CAB-BBDA-D5E19D75A89C}" type="pres">
      <dgm:prSet presAssocID="{F96E4066-1699-4B2E-8417-50E9E5EBBB2D}" presName="node" presStyleLbl="node1" presStyleIdx="1" presStyleCnt="7" custLinFactNeighborX="-25920" custLinFactNeighborY="320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7B8C56-2D67-43A8-BF60-58646C5A4572}" type="pres">
      <dgm:prSet presAssocID="{23BB2376-6E9D-485E-806C-AB08CA926DB6}" presName="sibTrans" presStyleCnt="0"/>
      <dgm:spPr/>
    </dgm:pt>
    <dgm:pt modelId="{57C20279-E249-416A-BA77-BB76B58FBFDC}" type="pres">
      <dgm:prSet presAssocID="{8CFFBBAB-BB4F-4D04-B427-B5B764D6C3CE}" presName="node" presStyleLbl="node1" presStyleIdx="2" presStyleCnt="7" custLinFactNeighborX="-31807" custLinFactNeighborY="372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AC1651-CB04-4894-8537-8E7FA4EA58D2}" type="pres">
      <dgm:prSet presAssocID="{70DE75AA-312B-4A55-8AC3-07C79A491478}" presName="sibTrans" presStyleCnt="0"/>
      <dgm:spPr/>
    </dgm:pt>
    <dgm:pt modelId="{368B528D-404E-45FD-84E6-CC62053C1D57}" type="pres">
      <dgm:prSet presAssocID="{FF73CB5B-D008-4F54-9954-5BBA4E3D7050}" presName="node" presStyleLbl="node1" presStyleIdx="3" presStyleCnt="7" custLinFactNeighborX="-25762" custLinFactNeighborY="230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9AEA3E-C17A-4600-A588-0B91EDB96E28}" type="pres">
      <dgm:prSet presAssocID="{599003AB-FB1B-4063-95E7-76304E90996C}" presName="sibTrans" presStyleCnt="0"/>
      <dgm:spPr/>
    </dgm:pt>
    <dgm:pt modelId="{DD43A057-7F3B-498A-B462-CF79DAF2104E}" type="pres">
      <dgm:prSet presAssocID="{72742E19-649E-4619-9DDA-11EE2C5129B4}" presName="node" presStyleLbl="node1" presStyleIdx="4" presStyleCnt="7" custLinFactNeighborX="-25920" custLinFactNeighborY="176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9014B5-6A0E-4990-8CD9-6D507A459FB7}" type="pres">
      <dgm:prSet presAssocID="{76A88452-DE55-44ED-9033-41639DB43B41}" presName="sibTrans" presStyleCnt="0"/>
      <dgm:spPr/>
    </dgm:pt>
    <dgm:pt modelId="{720A147E-56FA-48E7-9F68-BA7928E9E321}" type="pres">
      <dgm:prSet presAssocID="{A07AE203-0F7E-4A3F-9B27-18A6873208FB}" presName="node" presStyleLbl="node1" presStyleIdx="5" presStyleCnt="7" custLinFactNeighborX="-29309" custLinFactNeighborY="230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542AA4-D1A8-4C0B-91E1-D1734E7BFF31}" type="pres">
      <dgm:prSet presAssocID="{EE3908B1-0B10-489F-A80D-15960BA7F659}" presName="sibTrans" presStyleCnt="0"/>
      <dgm:spPr/>
    </dgm:pt>
    <dgm:pt modelId="{7370DA6C-403C-414E-B727-DD38971E320B}" type="pres">
      <dgm:prSet presAssocID="{31F90124-DBA8-4095-B410-AF5B2AFBEC57}" presName="node" presStyleLbl="node1" presStyleIdx="6" presStyleCnt="7" custScaleX="55606" custLinFactNeighborX="-28733" custLinFactNeighborY="2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15A5CA-E93D-47D7-9DBC-2639CC90669E}" type="presOf" srcId="{72742E19-649E-4619-9DDA-11EE2C5129B4}" destId="{DD43A057-7F3B-498A-B462-CF79DAF2104E}" srcOrd="0" destOrd="0" presId="urn:microsoft.com/office/officeart/2005/8/layout/default"/>
    <dgm:cxn modelId="{7C0CCDE0-5811-413E-9243-20B9AE99A1EA}" srcId="{ACF398F1-1300-4DF5-BB90-1B8DCB0FDEEB}" destId="{562558C1-CBE3-4B84-B43F-CAA1A1256A7B}" srcOrd="0" destOrd="0" parTransId="{D65C1227-162F-457E-9F8E-52F0B0A90794}" sibTransId="{D318D64D-BCA9-4FB0-8D2F-F3356FE3820A}"/>
    <dgm:cxn modelId="{E5E54379-0532-4309-B393-79E8DEC63152}" type="presOf" srcId="{FF73CB5B-D008-4F54-9954-5BBA4E3D7050}" destId="{368B528D-404E-45FD-84E6-CC62053C1D57}" srcOrd="0" destOrd="0" presId="urn:microsoft.com/office/officeart/2005/8/layout/default"/>
    <dgm:cxn modelId="{C9235613-EA50-4143-BD56-61E1BBEC3558}" srcId="{ACF398F1-1300-4DF5-BB90-1B8DCB0FDEEB}" destId="{72742E19-649E-4619-9DDA-11EE2C5129B4}" srcOrd="4" destOrd="0" parTransId="{84BFF4B8-2F4B-42D9-B84C-760B0D88BCF8}" sibTransId="{76A88452-DE55-44ED-9033-41639DB43B41}"/>
    <dgm:cxn modelId="{042B0142-7410-4C9B-B096-A97AE01DADBB}" srcId="{ACF398F1-1300-4DF5-BB90-1B8DCB0FDEEB}" destId="{F96E4066-1699-4B2E-8417-50E9E5EBBB2D}" srcOrd="1" destOrd="0" parTransId="{43EF5F9F-879A-48E8-9373-15E39C00153B}" sibTransId="{23BB2376-6E9D-485E-806C-AB08CA926DB6}"/>
    <dgm:cxn modelId="{3CAEE5E8-FD48-4739-9AA9-4A79764F3A11}" type="presOf" srcId="{562558C1-CBE3-4B84-B43F-CAA1A1256A7B}" destId="{4A2FEBC9-3CC2-49CD-ABE1-FEBBE99A787D}" srcOrd="0" destOrd="0" presId="urn:microsoft.com/office/officeart/2005/8/layout/default"/>
    <dgm:cxn modelId="{6A7720F3-765B-4E06-AC2B-68E02B25F100}" srcId="{ACF398F1-1300-4DF5-BB90-1B8DCB0FDEEB}" destId="{31F90124-DBA8-4095-B410-AF5B2AFBEC57}" srcOrd="6" destOrd="0" parTransId="{E65B443E-7CCD-4794-9CF3-2A668B6F44EB}" sibTransId="{38163198-B7B3-4ABC-95BD-F90BC0505530}"/>
    <dgm:cxn modelId="{3E63B592-CD47-49B6-BD79-16F9B81D5A6F}" type="presOf" srcId="{ACF398F1-1300-4DF5-BB90-1B8DCB0FDEEB}" destId="{A50C63B0-F6D9-4EC7-9EA7-9F944CE50AA3}" srcOrd="0" destOrd="0" presId="urn:microsoft.com/office/officeart/2005/8/layout/default"/>
    <dgm:cxn modelId="{92A91BC4-885D-459C-8F53-9399FF30EC98}" type="presOf" srcId="{F96E4066-1699-4B2E-8417-50E9E5EBBB2D}" destId="{113AEBE0-0D85-4CAB-BBDA-D5E19D75A89C}" srcOrd="0" destOrd="0" presId="urn:microsoft.com/office/officeart/2005/8/layout/default"/>
    <dgm:cxn modelId="{587E0DEB-73F5-4E75-AE86-B8CED80A16FF}" type="presOf" srcId="{31F90124-DBA8-4095-B410-AF5B2AFBEC57}" destId="{7370DA6C-403C-414E-B727-DD38971E320B}" srcOrd="0" destOrd="0" presId="urn:microsoft.com/office/officeart/2005/8/layout/default"/>
    <dgm:cxn modelId="{CC3ED87F-2384-441D-9BEF-4B47F7C039FA}" srcId="{ACF398F1-1300-4DF5-BB90-1B8DCB0FDEEB}" destId="{FF73CB5B-D008-4F54-9954-5BBA4E3D7050}" srcOrd="3" destOrd="0" parTransId="{9CD1D44B-01C0-4D7E-928C-C37A4FCFC57B}" sibTransId="{599003AB-FB1B-4063-95E7-76304E90996C}"/>
    <dgm:cxn modelId="{0DCA1D22-CA71-4A4B-8DD3-B87F4F95F32F}" type="presOf" srcId="{A07AE203-0F7E-4A3F-9B27-18A6873208FB}" destId="{720A147E-56FA-48E7-9F68-BA7928E9E321}" srcOrd="0" destOrd="0" presId="urn:microsoft.com/office/officeart/2005/8/layout/default"/>
    <dgm:cxn modelId="{33E64A49-F8E8-4E7E-A3C4-B561740FEE62}" type="presOf" srcId="{8CFFBBAB-BB4F-4D04-B427-B5B764D6C3CE}" destId="{57C20279-E249-416A-BA77-BB76B58FBFDC}" srcOrd="0" destOrd="0" presId="urn:microsoft.com/office/officeart/2005/8/layout/default"/>
    <dgm:cxn modelId="{5EDEE3FF-C9DD-4C38-8FEC-993E226F7C16}" srcId="{ACF398F1-1300-4DF5-BB90-1B8DCB0FDEEB}" destId="{8CFFBBAB-BB4F-4D04-B427-B5B764D6C3CE}" srcOrd="2" destOrd="0" parTransId="{B1F6FD07-7E4D-43C1-852A-FDAFEDFAFA4F}" sibTransId="{70DE75AA-312B-4A55-8AC3-07C79A491478}"/>
    <dgm:cxn modelId="{B56CABFD-B8C0-4CFC-A15A-79CB1D254889}" srcId="{ACF398F1-1300-4DF5-BB90-1B8DCB0FDEEB}" destId="{A07AE203-0F7E-4A3F-9B27-18A6873208FB}" srcOrd="5" destOrd="0" parTransId="{EBF3DD71-476F-48E7-9922-F8D07E81D851}" sibTransId="{EE3908B1-0B10-489F-A80D-15960BA7F659}"/>
    <dgm:cxn modelId="{94D5134F-EC80-454D-96D1-A9EA9774FB93}" type="presParOf" srcId="{A50C63B0-F6D9-4EC7-9EA7-9F944CE50AA3}" destId="{4A2FEBC9-3CC2-49CD-ABE1-FEBBE99A787D}" srcOrd="0" destOrd="0" presId="urn:microsoft.com/office/officeart/2005/8/layout/default"/>
    <dgm:cxn modelId="{6E2AC2DB-1AAB-4A87-A0D3-13286238CD29}" type="presParOf" srcId="{A50C63B0-F6D9-4EC7-9EA7-9F944CE50AA3}" destId="{012910DF-B4F5-4012-9CB7-63DFD3C4AC0B}" srcOrd="1" destOrd="0" presId="urn:microsoft.com/office/officeart/2005/8/layout/default"/>
    <dgm:cxn modelId="{AA615471-92E1-4050-B710-C0A17DB4780C}" type="presParOf" srcId="{A50C63B0-F6D9-4EC7-9EA7-9F944CE50AA3}" destId="{113AEBE0-0D85-4CAB-BBDA-D5E19D75A89C}" srcOrd="2" destOrd="0" presId="urn:microsoft.com/office/officeart/2005/8/layout/default"/>
    <dgm:cxn modelId="{D8212482-0A3F-4094-B7E6-5559F060AD38}" type="presParOf" srcId="{A50C63B0-F6D9-4EC7-9EA7-9F944CE50AA3}" destId="{367B8C56-2D67-43A8-BF60-58646C5A4572}" srcOrd="3" destOrd="0" presId="urn:microsoft.com/office/officeart/2005/8/layout/default"/>
    <dgm:cxn modelId="{2F41C9E6-BAB3-40B6-807F-A8C782CBB223}" type="presParOf" srcId="{A50C63B0-F6D9-4EC7-9EA7-9F944CE50AA3}" destId="{57C20279-E249-416A-BA77-BB76B58FBFDC}" srcOrd="4" destOrd="0" presId="urn:microsoft.com/office/officeart/2005/8/layout/default"/>
    <dgm:cxn modelId="{CD393DA3-3A64-4C8C-8E9A-72C4CF459E72}" type="presParOf" srcId="{A50C63B0-F6D9-4EC7-9EA7-9F944CE50AA3}" destId="{54AC1651-CB04-4894-8537-8E7FA4EA58D2}" srcOrd="5" destOrd="0" presId="urn:microsoft.com/office/officeart/2005/8/layout/default"/>
    <dgm:cxn modelId="{8277EF85-A5E9-4518-8B4A-86688F46C294}" type="presParOf" srcId="{A50C63B0-F6D9-4EC7-9EA7-9F944CE50AA3}" destId="{368B528D-404E-45FD-84E6-CC62053C1D57}" srcOrd="6" destOrd="0" presId="urn:microsoft.com/office/officeart/2005/8/layout/default"/>
    <dgm:cxn modelId="{703DC4C3-A5C6-4907-BB3B-DE417235EF44}" type="presParOf" srcId="{A50C63B0-F6D9-4EC7-9EA7-9F944CE50AA3}" destId="{B19AEA3E-C17A-4600-A588-0B91EDB96E28}" srcOrd="7" destOrd="0" presId="urn:microsoft.com/office/officeart/2005/8/layout/default"/>
    <dgm:cxn modelId="{B3E50F2E-68F9-4A05-B580-7F08F6937AA1}" type="presParOf" srcId="{A50C63B0-F6D9-4EC7-9EA7-9F944CE50AA3}" destId="{DD43A057-7F3B-498A-B462-CF79DAF2104E}" srcOrd="8" destOrd="0" presId="urn:microsoft.com/office/officeart/2005/8/layout/default"/>
    <dgm:cxn modelId="{700935B7-5A06-4770-B324-A883296CDC9A}" type="presParOf" srcId="{A50C63B0-F6D9-4EC7-9EA7-9F944CE50AA3}" destId="{069014B5-6A0E-4990-8CD9-6D507A459FB7}" srcOrd="9" destOrd="0" presId="urn:microsoft.com/office/officeart/2005/8/layout/default"/>
    <dgm:cxn modelId="{377FAE8B-06E7-4ED7-9001-2EF200701DAF}" type="presParOf" srcId="{A50C63B0-F6D9-4EC7-9EA7-9F944CE50AA3}" destId="{720A147E-56FA-48E7-9F68-BA7928E9E321}" srcOrd="10" destOrd="0" presId="urn:microsoft.com/office/officeart/2005/8/layout/default"/>
    <dgm:cxn modelId="{8BF309FD-B8B9-4134-BE10-5ED428571D32}" type="presParOf" srcId="{A50C63B0-F6D9-4EC7-9EA7-9F944CE50AA3}" destId="{68542AA4-D1A8-4C0B-91E1-D1734E7BFF31}" srcOrd="11" destOrd="0" presId="urn:microsoft.com/office/officeart/2005/8/layout/default"/>
    <dgm:cxn modelId="{53AAC0FF-C08D-40F1-8431-18A700139DCF}" type="presParOf" srcId="{A50C63B0-F6D9-4EC7-9EA7-9F944CE50AA3}" destId="{7370DA6C-403C-414E-B727-DD38971E320B}" srcOrd="12" destOrd="0" presId="urn:microsoft.com/office/officeart/2005/8/layout/default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&#1057;&#1087;&#1086;&#1088;&#1090;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91;&#1076;&#1080;&#1086;_0001.wma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91;&#1076;&#1080;&#1086;_0001.wma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v5.org/TV5Site/enseigner-apprendre-francais/jeu-Presentation.htm?id_dossier=99&amp;jeu=995#ancre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357166"/>
            <a:ext cx="8329642" cy="5768997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Усова Злата Олеговна</a:t>
            </a:r>
          </a:p>
          <a:p>
            <a:pPr>
              <a:buNone/>
            </a:pPr>
            <a:r>
              <a:rPr lang="ru-RU" dirty="0" smtClean="0"/>
              <a:t>   учитель французского языка</a:t>
            </a:r>
          </a:p>
          <a:p>
            <a:pPr>
              <a:buNone/>
            </a:pPr>
            <a:r>
              <a:rPr lang="ru-RU" dirty="0" smtClean="0"/>
              <a:t>    гимназия № 405</a:t>
            </a:r>
          </a:p>
          <a:p>
            <a:pPr>
              <a:buNone/>
            </a:pPr>
            <a:r>
              <a:rPr lang="ru-RU" dirty="0" smtClean="0"/>
              <a:t>   Санкт-Петербурга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</a:t>
            </a:r>
            <a:r>
              <a:rPr lang="ru-RU" b="1" dirty="0" smtClean="0"/>
              <a:t>Урок французского языка на тему « Спорт»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186766" cy="1060472"/>
          </a:xfrm>
        </p:spPr>
        <p:txBody>
          <a:bodyPr/>
          <a:lstStyle/>
          <a:p>
            <a:r>
              <a:rPr lang="en-US" dirty="0" err="1" smtClean="0"/>
              <a:t>Connaissez-vous</a:t>
            </a:r>
            <a:r>
              <a:rPr lang="en-US" dirty="0" smtClean="0"/>
              <a:t> les sports?</a:t>
            </a:r>
            <a:endParaRPr lang="ru-RU" dirty="0"/>
          </a:p>
        </p:txBody>
      </p:sp>
      <p:pic>
        <p:nvPicPr>
          <p:cNvPr id="6" name="Picture 4" descr="Фехтование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00108"/>
            <a:ext cx="8594591" cy="57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868346"/>
          </a:xfrm>
        </p:spPr>
        <p:txBody>
          <a:bodyPr/>
          <a:lstStyle/>
          <a:p>
            <a:r>
              <a:rPr lang="en-US" dirty="0" err="1" smtClean="0"/>
              <a:t>Connaissez-vous</a:t>
            </a:r>
            <a:r>
              <a:rPr lang="en-US" dirty="0" smtClean="0"/>
              <a:t> les sports?</a:t>
            </a:r>
            <a:endParaRPr lang="ru-RU" dirty="0"/>
          </a:p>
        </p:txBody>
      </p:sp>
      <p:pic>
        <p:nvPicPr>
          <p:cNvPr id="4" name="Picture 4" descr="Гребля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928670"/>
            <a:ext cx="7680000" cy="57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796908"/>
          </a:xfrm>
        </p:spPr>
        <p:txBody>
          <a:bodyPr/>
          <a:lstStyle/>
          <a:p>
            <a:r>
              <a:rPr lang="en-US" dirty="0" err="1" smtClean="0"/>
              <a:t>Connaissez-vous</a:t>
            </a:r>
            <a:r>
              <a:rPr lang="en-US" dirty="0" smtClean="0"/>
              <a:t> les sports?</a:t>
            </a:r>
            <a:endParaRPr lang="ru-RU" dirty="0"/>
          </a:p>
        </p:txBody>
      </p:sp>
      <p:pic>
        <p:nvPicPr>
          <p:cNvPr id="4" name="Содержимое 3" descr="_бандминтон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43174" y="1002578"/>
            <a:ext cx="3888000" cy="58554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796908"/>
          </a:xfrm>
        </p:spPr>
        <p:txBody>
          <a:bodyPr/>
          <a:lstStyle/>
          <a:p>
            <a:r>
              <a:rPr lang="en-US" dirty="0" err="1" smtClean="0"/>
              <a:t>Connaissez-vous</a:t>
            </a:r>
            <a:r>
              <a:rPr lang="en-US" dirty="0" smtClean="0"/>
              <a:t> les sports?</a:t>
            </a:r>
            <a:endParaRPr lang="ru-RU" dirty="0"/>
          </a:p>
        </p:txBody>
      </p:sp>
      <p:pic>
        <p:nvPicPr>
          <p:cNvPr id="8" name="Содержимое 7" descr="judo femin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28926" y="857232"/>
            <a:ext cx="3864000" cy="5796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868346"/>
          </a:xfrm>
        </p:spPr>
        <p:txBody>
          <a:bodyPr/>
          <a:lstStyle/>
          <a:p>
            <a:r>
              <a:rPr lang="en-US" dirty="0" err="1" smtClean="0"/>
              <a:t>Connaissez-vous</a:t>
            </a:r>
            <a:r>
              <a:rPr lang="en-US" dirty="0" smtClean="0"/>
              <a:t> les sports?</a:t>
            </a:r>
            <a:endParaRPr lang="ru-RU" dirty="0"/>
          </a:p>
        </p:txBody>
      </p:sp>
      <p:pic>
        <p:nvPicPr>
          <p:cNvPr id="7" name="Содержимое 6" descr="jogging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928670"/>
            <a:ext cx="4110551" cy="565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939784"/>
          </a:xfrm>
        </p:spPr>
        <p:txBody>
          <a:bodyPr/>
          <a:lstStyle/>
          <a:p>
            <a:r>
              <a:rPr lang="en-US" dirty="0" err="1" smtClean="0"/>
              <a:t>Connaissez-vous</a:t>
            </a:r>
            <a:r>
              <a:rPr lang="en-US" dirty="0" smtClean="0"/>
              <a:t> les sports?</a:t>
            </a:r>
            <a:endParaRPr lang="ru-RU" dirty="0"/>
          </a:p>
        </p:txBody>
      </p:sp>
      <p:pic>
        <p:nvPicPr>
          <p:cNvPr id="4" name="Содержимое 9" descr="новый серф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214422"/>
            <a:ext cx="8316000" cy="5544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Connaissez-vous</a:t>
            </a:r>
            <a:r>
              <a:rPr lang="en-US" dirty="0" smtClean="0"/>
              <a:t> les sports?</a:t>
            </a:r>
            <a:endParaRPr lang="ru-RU" dirty="0"/>
          </a:p>
        </p:txBody>
      </p:sp>
      <p:pic>
        <p:nvPicPr>
          <p:cNvPr id="4" name="Содержимое 3" descr="Sport-BeachVolleyBallRd4-11-600x400.jpg"/>
          <p:cNvPicPr>
            <a:picLocks noGrp="1" noChangeAspect="1"/>
          </p:cNvPicPr>
          <p:nvPr>
            <p:ph idx="1"/>
          </p:nvPr>
        </p:nvPicPr>
        <p:blipFill>
          <a:blip r:embed="rId2"/>
          <a:srcRect l="1250" b="5145"/>
          <a:stretch>
            <a:fillRect/>
          </a:stretch>
        </p:blipFill>
        <p:spPr>
          <a:xfrm>
            <a:off x="571472" y="1285860"/>
            <a:ext cx="8488901" cy="5436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158162" cy="785818"/>
          </a:xfrm>
        </p:spPr>
        <p:txBody>
          <a:bodyPr/>
          <a:lstStyle/>
          <a:p>
            <a:r>
              <a:rPr lang="en-US" dirty="0" err="1" smtClean="0"/>
              <a:t>Connaissez-vous</a:t>
            </a:r>
            <a:r>
              <a:rPr lang="en-US" dirty="0" smtClean="0"/>
              <a:t> les sports?</a:t>
            </a:r>
            <a:endParaRPr lang="ru-RU" dirty="0"/>
          </a:p>
        </p:txBody>
      </p:sp>
      <p:pic>
        <p:nvPicPr>
          <p:cNvPr id="4" name="Picture 4" descr="Плавание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000108"/>
            <a:ext cx="7843831" cy="57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939784"/>
          </a:xfrm>
        </p:spPr>
        <p:txBody>
          <a:bodyPr/>
          <a:lstStyle/>
          <a:p>
            <a:r>
              <a:rPr lang="en-US" dirty="0" err="1" smtClean="0"/>
              <a:t>Connaissez-vous</a:t>
            </a:r>
            <a:r>
              <a:rPr lang="en-US" dirty="0" smtClean="0"/>
              <a:t> les sports?</a:t>
            </a:r>
            <a:endParaRPr lang="ru-RU" dirty="0"/>
          </a:p>
        </p:txBody>
      </p:sp>
      <p:pic>
        <p:nvPicPr>
          <p:cNvPr id="4" name="Содержимое 3" descr="tour-de-france cyclism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18" y="1143522"/>
            <a:ext cx="8728393" cy="568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796908"/>
          </a:xfrm>
        </p:spPr>
        <p:txBody>
          <a:bodyPr/>
          <a:lstStyle/>
          <a:p>
            <a:r>
              <a:rPr lang="en-US" dirty="0" err="1" smtClean="0"/>
              <a:t>Connaissez-vous</a:t>
            </a:r>
            <a:r>
              <a:rPr lang="en-US" dirty="0" smtClean="0"/>
              <a:t> les sports?</a:t>
            </a:r>
            <a:endParaRPr lang="ru-RU" dirty="0"/>
          </a:p>
        </p:txBody>
      </p:sp>
      <p:pic>
        <p:nvPicPr>
          <p:cNvPr id="5" name="Содержимое 4" descr="ватерполо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918000"/>
            <a:ext cx="7920000" cy="594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1000"/>
            <a:ext cx="9252000" cy="69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6248" y="642918"/>
            <a:ext cx="40005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8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6180000" scaled="1"/>
                </a:gradFill>
                <a:latin typeface="Impact"/>
              </a:rPr>
              <a:t>Plus haut, plus vite, plus fort</a:t>
            </a:r>
            <a:r>
              <a:rPr lang="fr-FR" sz="32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6180000" scaled="1"/>
                </a:gradFill>
                <a:latin typeface="Impact"/>
              </a:rPr>
              <a:t>!</a:t>
            </a:r>
            <a:endParaRPr lang="ru-RU" sz="32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6180000" scaled="1"/>
              </a:gradFill>
              <a:latin typeface="Impac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939784"/>
          </a:xfrm>
        </p:spPr>
        <p:txBody>
          <a:bodyPr/>
          <a:lstStyle/>
          <a:p>
            <a:r>
              <a:rPr lang="en-US" dirty="0" err="1" smtClean="0"/>
              <a:t>Trouvez</a:t>
            </a:r>
            <a:r>
              <a:rPr lang="en-US" dirty="0" smtClean="0"/>
              <a:t> la phrase qui </a:t>
            </a:r>
            <a:r>
              <a:rPr lang="en-US" dirty="0" err="1" smtClean="0"/>
              <a:t>convient</a:t>
            </a:r>
            <a:endParaRPr lang="ru-RU" dirty="0"/>
          </a:p>
        </p:txBody>
      </p:sp>
      <p:pic>
        <p:nvPicPr>
          <p:cNvPr id="5" name="Содержимое 4" descr="Pierre de Coubertin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142984"/>
            <a:ext cx="3880800" cy="5544000"/>
          </a:xfrm>
        </p:spPr>
      </p:pic>
      <p:pic>
        <p:nvPicPr>
          <p:cNvPr id="6" name="Содержимое 5" descr="девиз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18233" t="33506" r="22661" b="27470"/>
          <a:stretch>
            <a:fillRect/>
          </a:stretch>
        </p:blipFill>
        <p:spPr>
          <a:xfrm>
            <a:off x="4357684" y="2143116"/>
            <a:ext cx="4798278" cy="2376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939784"/>
          </a:xfrm>
        </p:spPr>
        <p:txBody>
          <a:bodyPr/>
          <a:lstStyle/>
          <a:p>
            <a:r>
              <a:rPr lang="en-US" dirty="0" err="1" smtClean="0"/>
              <a:t>Trouvez</a:t>
            </a:r>
            <a:r>
              <a:rPr lang="en-US" dirty="0" smtClean="0"/>
              <a:t> la phrase qui </a:t>
            </a:r>
            <a:r>
              <a:rPr lang="en-US" dirty="0" err="1" smtClean="0"/>
              <a:t>convient</a:t>
            </a:r>
            <a:endParaRPr lang="ru-RU" dirty="0"/>
          </a:p>
        </p:txBody>
      </p:sp>
      <p:pic>
        <p:nvPicPr>
          <p:cNvPr id="4" name="Содержимое 3" descr="0256018F02788124-c2-photo-les-anneaux-des-jeux-olympiqu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9929" y="1071563"/>
            <a:ext cx="7575566" cy="5054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868346"/>
          </a:xfrm>
        </p:spPr>
        <p:txBody>
          <a:bodyPr/>
          <a:lstStyle/>
          <a:p>
            <a:r>
              <a:rPr lang="en-US" dirty="0" err="1" smtClean="0"/>
              <a:t>Trouvez</a:t>
            </a:r>
            <a:r>
              <a:rPr lang="en-US" dirty="0" smtClean="0"/>
              <a:t> la phrase qui </a:t>
            </a:r>
            <a:r>
              <a:rPr lang="en-US" dirty="0" err="1" smtClean="0"/>
              <a:t>convient</a:t>
            </a:r>
            <a:endParaRPr lang="ru-RU" dirty="0"/>
          </a:p>
        </p:txBody>
      </p:sp>
      <p:pic>
        <p:nvPicPr>
          <p:cNvPr id="5" name="Содержимое 4" descr="peopl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233" t="929" r="2953" b="2362"/>
          <a:stretch>
            <a:fillRect/>
          </a:stretch>
        </p:blipFill>
        <p:spPr>
          <a:xfrm>
            <a:off x="500034" y="2214554"/>
            <a:ext cx="4257884" cy="4176000"/>
          </a:xfrm>
        </p:spPr>
      </p:pic>
      <p:pic>
        <p:nvPicPr>
          <p:cNvPr id="6" name="Содержимое 5" descr="0256018F02788124-c2-photo-les-anneaux-des-jeux-olympiques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4876" y="1428736"/>
            <a:ext cx="4114800" cy="27454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медали буб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20000" y="1000108"/>
            <a:ext cx="3024000" cy="2268000"/>
          </a:xfrm>
          <a:prstGeom prst="rect">
            <a:avLst/>
          </a:prstGeom>
        </p:spPr>
      </p:pic>
      <p:pic>
        <p:nvPicPr>
          <p:cNvPr id="4" name="Содержимое 3" descr="бубка 5.90 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857232"/>
            <a:ext cx="3810000" cy="431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72547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Trouvez</a:t>
            </a:r>
            <a:r>
              <a:rPr lang="en-US" dirty="0" smtClean="0"/>
              <a:t> les phrases qui </a:t>
            </a:r>
            <a:r>
              <a:rPr lang="en-US" dirty="0" err="1" smtClean="0"/>
              <a:t>conviennent</a:t>
            </a:r>
            <a:endParaRPr lang="ru-RU" dirty="0"/>
          </a:p>
        </p:txBody>
      </p:sp>
      <p:pic>
        <p:nvPicPr>
          <p:cNvPr id="6" name="Рисунок 5" descr="буб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6182" y="3114000"/>
            <a:ext cx="2545920" cy="37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дзюдо.jpg"/>
          <p:cNvPicPr>
            <a:picLocks noChangeAspect="1"/>
          </p:cNvPicPr>
          <p:nvPr/>
        </p:nvPicPr>
        <p:blipFill>
          <a:blip r:embed="rId2" cstate="print"/>
          <a:srcRect l="324" b="10460"/>
          <a:stretch>
            <a:fillRect/>
          </a:stretch>
        </p:blipFill>
        <p:spPr>
          <a:xfrm>
            <a:off x="4969980" y="1357298"/>
            <a:ext cx="4174020" cy="280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Trois</a:t>
            </a:r>
            <a:r>
              <a:rPr lang="en-US" dirty="0" smtClean="0"/>
              <a:t> disciplines </a:t>
            </a:r>
            <a:r>
              <a:rPr lang="en-US" dirty="0" err="1" smtClean="0"/>
              <a:t>sont</a:t>
            </a:r>
            <a:r>
              <a:rPr lang="en-US" dirty="0" smtClean="0"/>
              <a:t> </a:t>
            </a:r>
            <a:r>
              <a:rPr lang="en-US" dirty="0" err="1" smtClean="0"/>
              <a:t>inscrites</a:t>
            </a:r>
            <a:r>
              <a:rPr lang="en-US" dirty="0" smtClean="0"/>
              <a:t> aux </a:t>
            </a:r>
            <a:r>
              <a:rPr lang="en-US" dirty="0" err="1" smtClean="0"/>
              <a:t>Jeux</a:t>
            </a:r>
            <a:r>
              <a:rPr lang="en-US" dirty="0" smtClean="0"/>
              <a:t> </a:t>
            </a:r>
            <a:r>
              <a:rPr lang="en-US" dirty="0" err="1" smtClean="0"/>
              <a:t>Olympique</a:t>
            </a:r>
            <a:r>
              <a:rPr lang="en-US" dirty="0" smtClean="0"/>
              <a:t> de </a:t>
            </a:r>
            <a:r>
              <a:rPr lang="en-US" dirty="0" err="1" smtClean="0"/>
              <a:t>Barcelone</a:t>
            </a:r>
            <a:r>
              <a:rPr lang="en-US" dirty="0" smtClean="0"/>
              <a:t>……</a:t>
            </a:r>
            <a:endParaRPr lang="ru-RU" dirty="0"/>
          </a:p>
        </p:txBody>
      </p:sp>
      <p:pic>
        <p:nvPicPr>
          <p:cNvPr id="4" name="Содержимое 3" descr="_бандминтон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428736"/>
            <a:ext cx="3005239" cy="4525963"/>
          </a:xfrm>
        </p:spPr>
      </p:pic>
      <p:pic>
        <p:nvPicPr>
          <p:cNvPr id="9" name="Рисунок 8" descr="ima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3906000"/>
            <a:ext cx="3690000" cy="295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 1896 aux </a:t>
            </a:r>
            <a:r>
              <a:rPr lang="en-US" dirty="0" err="1" smtClean="0"/>
              <a:t>traditionnelles</a:t>
            </a:r>
            <a:r>
              <a:rPr lang="en-US" dirty="0" smtClean="0"/>
              <a:t> disciplines </a:t>
            </a:r>
            <a:r>
              <a:rPr lang="en-US" dirty="0" err="1" smtClean="0"/>
              <a:t>d’athletisme</a:t>
            </a:r>
            <a:r>
              <a:rPr lang="en-US" dirty="0" smtClean="0"/>
              <a:t> </a:t>
            </a:r>
            <a:r>
              <a:rPr lang="en-US" dirty="0" err="1" smtClean="0"/>
              <a:t>sont</a:t>
            </a:r>
            <a:r>
              <a:rPr lang="en-US" dirty="0" smtClean="0"/>
              <a:t> </a:t>
            </a:r>
            <a:r>
              <a:rPr lang="en-US" dirty="0" err="1" smtClean="0"/>
              <a:t>rajoutés</a:t>
            </a:r>
            <a:r>
              <a:rPr lang="en-US" dirty="0" smtClean="0"/>
              <a:t>…….</a:t>
            </a:r>
            <a:endParaRPr lang="ru-RU" dirty="0"/>
          </a:p>
        </p:txBody>
      </p:sp>
      <p:pic>
        <p:nvPicPr>
          <p:cNvPr id="5" name="Содержимое 4" descr="l'escrim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094" t="2046" r="3666" b="36581"/>
          <a:stretch>
            <a:fillRect/>
          </a:stretch>
        </p:blipFill>
        <p:spPr>
          <a:xfrm>
            <a:off x="0" y="1357298"/>
            <a:ext cx="4536000" cy="3024000"/>
          </a:xfrm>
        </p:spPr>
      </p:pic>
      <p:pic>
        <p:nvPicPr>
          <p:cNvPr id="7" name="Рисунок 6" descr="strelbapuli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1428736"/>
            <a:ext cx="3810000" cy="2857500"/>
          </a:xfrm>
          <a:prstGeom prst="rect">
            <a:avLst/>
          </a:prstGeom>
        </p:spPr>
      </p:pic>
      <p:pic>
        <p:nvPicPr>
          <p:cNvPr id="6" name="Рисунок 5" descr="cyclisme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0430" y="3690000"/>
            <a:ext cx="4419666" cy="31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ba677b8317c6fac054c4e41b0c7a0a6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857232"/>
            <a:ext cx="4107387" cy="3060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86766" cy="857232"/>
          </a:xfrm>
        </p:spPr>
        <p:txBody>
          <a:bodyPr>
            <a:normAutofit/>
          </a:bodyPr>
          <a:lstStyle/>
          <a:p>
            <a:r>
              <a:rPr lang="en-US" dirty="0" smtClean="0"/>
              <a:t>En 1900  </a:t>
            </a:r>
            <a:r>
              <a:rPr lang="en-US" dirty="0" err="1" smtClean="0"/>
              <a:t>ont</a:t>
            </a:r>
            <a:r>
              <a:rPr lang="en-US" dirty="0" smtClean="0"/>
              <a:t> </a:t>
            </a:r>
            <a:r>
              <a:rPr lang="en-US" dirty="0" err="1" smtClean="0"/>
              <a:t>été</a:t>
            </a:r>
            <a:r>
              <a:rPr lang="en-US" dirty="0" smtClean="0"/>
              <a:t> </a:t>
            </a:r>
            <a:r>
              <a:rPr lang="en-US" dirty="0" err="1" smtClean="0"/>
              <a:t>rajoutés</a:t>
            </a:r>
            <a:r>
              <a:rPr lang="en-US" dirty="0" smtClean="0"/>
              <a:t>  ….</a:t>
            </a:r>
            <a:endParaRPr lang="ru-RU" dirty="0"/>
          </a:p>
        </p:txBody>
      </p:sp>
      <p:pic>
        <p:nvPicPr>
          <p:cNvPr id="7" name="Рисунок 6" descr="waterpolo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642918"/>
            <a:ext cx="3247810" cy="2988000"/>
          </a:xfrm>
          <a:prstGeom prst="rect">
            <a:avLst/>
          </a:prstGeom>
        </p:spPr>
      </p:pic>
      <p:pic>
        <p:nvPicPr>
          <p:cNvPr id="9" name="Рисунок 8" descr="Img21452023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8" y="3571876"/>
            <a:ext cx="3970582" cy="32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796908"/>
          </a:xfrm>
        </p:spPr>
        <p:txBody>
          <a:bodyPr/>
          <a:lstStyle/>
          <a:p>
            <a:r>
              <a:rPr lang="en-US" dirty="0" smtClean="0"/>
              <a:t>En 1904  a </a:t>
            </a:r>
            <a:r>
              <a:rPr lang="en-US" dirty="0" err="1" smtClean="0"/>
              <a:t>été</a:t>
            </a:r>
            <a:r>
              <a:rPr lang="en-US" dirty="0" smtClean="0"/>
              <a:t> </a:t>
            </a:r>
            <a:r>
              <a:rPr lang="en-US" dirty="0" err="1" smtClean="0"/>
              <a:t>rajoutée</a:t>
            </a:r>
            <a:r>
              <a:rPr lang="en-US" dirty="0" smtClean="0"/>
              <a:t> ….</a:t>
            </a:r>
            <a:endParaRPr lang="ru-RU" dirty="0"/>
          </a:p>
        </p:txBody>
      </p:sp>
      <p:pic>
        <p:nvPicPr>
          <p:cNvPr id="6" name="Picture 4" descr="Бокс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14422"/>
            <a:ext cx="8486484" cy="56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796908"/>
          </a:xfrm>
        </p:spPr>
        <p:txBody>
          <a:bodyPr/>
          <a:lstStyle/>
          <a:p>
            <a:r>
              <a:rPr lang="en-US" dirty="0" smtClean="0"/>
              <a:t>En 1908 a </a:t>
            </a:r>
            <a:r>
              <a:rPr lang="en-US" dirty="0" err="1" smtClean="0"/>
              <a:t>été</a:t>
            </a:r>
            <a:r>
              <a:rPr lang="en-US" dirty="0" smtClean="0"/>
              <a:t> </a:t>
            </a:r>
            <a:r>
              <a:rPr lang="en-US" dirty="0" err="1" smtClean="0"/>
              <a:t>rajouté</a:t>
            </a:r>
            <a:r>
              <a:rPr lang="en-US" dirty="0" smtClean="0"/>
              <a:t> …….</a:t>
            </a:r>
            <a:endParaRPr lang="ru-RU" dirty="0"/>
          </a:p>
        </p:txBody>
      </p:sp>
      <p:pic>
        <p:nvPicPr>
          <p:cNvPr id="6" name="Picture 4" descr="Футбол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12" t="6856" r="1793" b="8099"/>
          <a:stretch>
            <a:fillRect/>
          </a:stretch>
        </p:blipFill>
        <p:spPr bwMode="auto">
          <a:xfrm>
            <a:off x="357152" y="1142984"/>
            <a:ext cx="8667424" cy="56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err="1" smtClean="0"/>
              <a:t>Une</a:t>
            </a:r>
            <a:r>
              <a:rPr lang="en-US" sz="2400" dirty="0" smtClean="0"/>
              <a:t> phrase qui </a:t>
            </a:r>
            <a:r>
              <a:rPr lang="en-US" sz="2400" dirty="0" err="1" smtClean="0"/>
              <a:t>passe</a:t>
            </a:r>
            <a:r>
              <a:rPr lang="en-US" sz="2400" dirty="0" smtClean="0"/>
              <a:t> de la </a:t>
            </a:r>
            <a:r>
              <a:rPr lang="en-US" sz="2400" dirty="0" err="1" smtClean="0"/>
              <a:t>voix</a:t>
            </a:r>
            <a:r>
              <a:rPr lang="en-US" sz="2400" dirty="0" smtClean="0"/>
              <a:t> active à la </a:t>
            </a:r>
            <a:r>
              <a:rPr lang="en-US" sz="2400" dirty="0" err="1" smtClean="0"/>
              <a:t>voix</a:t>
            </a:r>
            <a:r>
              <a:rPr lang="en-US" sz="2400" dirty="0" smtClean="0"/>
              <a:t> passive </a:t>
            </a:r>
            <a:r>
              <a:rPr lang="en-US" sz="2400" dirty="0" err="1" smtClean="0"/>
              <a:t>exprime</a:t>
            </a:r>
            <a:r>
              <a:rPr lang="en-US" sz="2400" dirty="0" smtClean="0"/>
              <a:t> la </a:t>
            </a:r>
            <a:r>
              <a:rPr lang="en-US" sz="2400" dirty="0" err="1" smtClean="0"/>
              <a:t>même</a:t>
            </a:r>
            <a:r>
              <a:rPr lang="en-US" sz="2400" dirty="0" smtClean="0"/>
              <a:t> idée</a:t>
            </a:r>
            <a:br>
              <a:rPr lang="en-US" sz="2400" dirty="0" smtClean="0"/>
            </a:br>
            <a:r>
              <a:rPr lang="en-US" sz="2400" dirty="0" smtClean="0"/>
              <a:t>Un </a:t>
            </a:r>
            <a:r>
              <a:rPr lang="en-US" sz="2400" dirty="0" err="1" smtClean="0"/>
              <a:t>verbe</a:t>
            </a:r>
            <a:r>
              <a:rPr lang="en-US" sz="2400" dirty="0" smtClean="0"/>
              <a:t> </a:t>
            </a:r>
            <a:r>
              <a:rPr lang="en-US" sz="2400" dirty="0" err="1" smtClean="0"/>
              <a:t>est</a:t>
            </a:r>
            <a:r>
              <a:rPr lang="en-US" sz="2400" dirty="0" smtClean="0"/>
              <a:t> à la </a:t>
            </a:r>
            <a:r>
              <a:rPr lang="en-US" sz="2400" dirty="0" err="1" smtClean="0"/>
              <a:t>voix</a:t>
            </a:r>
            <a:r>
              <a:rPr lang="en-US" sz="2400" dirty="0" smtClean="0"/>
              <a:t> active </a:t>
            </a:r>
            <a:r>
              <a:rPr lang="en-US" sz="2400" dirty="0" err="1" smtClean="0"/>
              <a:t>lorsque</a:t>
            </a:r>
            <a:r>
              <a:rPr lang="en-US" sz="2400" dirty="0" smtClean="0"/>
              <a:t> le </a:t>
            </a:r>
            <a:r>
              <a:rPr lang="en-US" sz="2400" dirty="0" err="1" smtClean="0"/>
              <a:t>sujet</a:t>
            </a:r>
            <a:r>
              <a:rPr lang="en-US" sz="2400" dirty="0" smtClean="0"/>
              <a:t> fait </a:t>
            </a:r>
            <a:r>
              <a:rPr lang="en-US" sz="2400" dirty="0" err="1" smtClean="0"/>
              <a:t>l’action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Un </a:t>
            </a:r>
            <a:r>
              <a:rPr lang="en-US" sz="2400" dirty="0" err="1" smtClean="0"/>
              <a:t>verbe</a:t>
            </a:r>
            <a:r>
              <a:rPr lang="en-US" sz="2400" dirty="0" smtClean="0"/>
              <a:t> </a:t>
            </a:r>
            <a:r>
              <a:rPr lang="en-US" sz="2400" dirty="0" err="1" smtClean="0"/>
              <a:t>est</a:t>
            </a:r>
            <a:r>
              <a:rPr lang="en-US" sz="2400" dirty="0" smtClean="0"/>
              <a:t> à la </a:t>
            </a:r>
            <a:r>
              <a:rPr lang="en-US" sz="2400" dirty="0" err="1" smtClean="0"/>
              <a:t>voix</a:t>
            </a:r>
            <a:r>
              <a:rPr lang="en-US" sz="2400" dirty="0" smtClean="0"/>
              <a:t> passive </a:t>
            </a:r>
            <a:r>
              <a:rPr lang="en-US" sz="2400" dirty="0" err="1" smtClean="0"/>
              <a:t>lorsque</a:t>
            </a:r>
            <a:r>
              <a:rPr lang="en-US" sz="2400" dirty="0" smtClean="0"/>
              <a:t> le </a:t>
            </a:r>
            <a:r>
              <a:rPr lang="en-US" sz="2400" dirty="0" err="1" smtClean="0"/>
              <a:t>sujet</a:t>
            </a:r>
            <a:r>
              <a:rPr lang="en-US" sz="2400" dirty="0" smtClean="0"/>
              <a:t> </a:t>
            </a:r>
            <a:r>
              <a:rPr lang="en-US" sz="2400" dirty="0" err="1" smtClean="0"/>
              <a:t>subit</a:t>
            </a:r>
            <a:r>
              <a:rPr lang="en-US" sz="2400" dirty="0" smtClean="0"/>
              <a:t> </a:t>
            </a:r>
            <a:r>
              <a:rPr lang="en-US" sz="2400" dirty="0" err="1" smtClean="0"/>
              <a:t>l’action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500098" y="0"/>
            <a:ext cx="10153651" cy="71183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8596" y="214290"/>
            <a:ext cx="87154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400" dirty="0" smtClean="0">
                <a:solidFill>
                  <a:srgbClr val="800000"/>
                </a:solidFill>
              </a:rPr>
              <a:t>Aujourd`hui à la leçon nous allons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142984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>
              <a:tabLst>
                <a:tab pos="457200" algn="l"/>
              </a:tabLst>
            </a:pPr>
            <a:r>
              <a:rPr lang="fr-FR" sz="3600" dirty="0" smtClean="0"/>
              <a:t>- Reviser le vocabulaire,</a:t>
            </a:r>
            <a:endParaRPr lang="fr-FR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2143116"/>
            <a:ext cx="74359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Times New Roman" pitchFamily="18" charset="0"/>
              <a:buChar char="-"/>
              <a:tabLst>
                <a:tab pos="342900" algn="l"/>
              </a:tabLst>
            </a:pPr>
            <a:r>
              <a:rPr lang="fr-FR" sz="3600" dirty="0" smtClean="0"/>
              <a:t>parler du rôle du sport dans notre vie,</a:t>
            </a:r>
            <a:endParaRPr lang="fr-FR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2857496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buFont typeface="Times New Roman" pitchFamily="18" charset="0"/>
              <a:buChar char="-"/>
              <a:tabLst>
                <a:tab pos="228600" algn="l"/>
              </a:tabLst>
            </a:pPr>
            <a:r>
              <a:rPr lang="fr-FR" sz="4000" dirty="0" smtClean="0"/>
              <a:t>écouter le texte</a:t>
            </a:r>
            <a:r>
              <a:rPr lang="fr-FR" sz="3600" dirty="0" smtClean="0"/>
              <a:t>,</a:t>
            </a:r>
            <a:endParaRPr lang="fr-FR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00298" y="3857628"/>
            <a:ext cx="57864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Times New Roman" pitchFamily="18" charset="0"/>
              <a:buChar char="-"/>
              <a:tabLst>
                <a:tab pos="228600" algn="l"/>
              </a:tabLst>
            </a:pPr>
            <a:r>
              <a:rPr lang="fr-FR" sz="3600" dirty="0" smtClean="0"/>
              <a:t>faire les exersices,</a:t>
            </a:r>
            <a:endParaRPr lang="fr-F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86766" cy="1714488"/>
          </a:xfrm>
        </p:spPr>
        <p:txBody>
          <a:bodyPr>
            <a:noAutofit/>
          </a:bodyPr>
          <a:lstStyle/>
          <a:p>
            <a:r>
              <a:rPr lang="en-US" sz="2800" dirty="0" err="1" smtClean="0"/>
              <a:t>C’est</a:t>
            </a:r>
            <a:r>
              <a:rPr lang="en-US" sz="2800" dirty="0" smtClean="0"/>
              <a:t> le temps de </a:t>
            </a:r>
            <a:r>
              <a:rPr lang="en-US" sz="2800" dirty="0" err="1" smtClean="0"/>
              <a:t>l’auxiliaire</a:t>
            </a:r>
            <a:r>
              <a:rPr lang="en-US" sz="2800" dirty="0" smtClean="0"/>
              <a:t> “</a:t>
            </a:r>
            <a:r>
              <a:rPr lang="en-US" sz="2800" dirty="0" err="1" smtClean="0"/>
              <a:t>être</a:t>
            </a:r>
            <a:r>
              <a:rPr lang="en-US" sz="2800" dirty="0" smtClean="0"/>
              <a:t>” qui </a:t>
            </a:r>
            <a:r>
              <a:rPr lang="en-US" sz="2800" dirty="0" err="1" smtClean="0"/>
              <a:t>donne</a:t>
            </a:r>
            <a:r>
              <a:rPr lang="en-US" sz="2800" dirty="0" smtClean="0"/>
              <a:t> le temps de la </a:t>
            </a:r>
            <a:r>
              <a:rPr lang="en-US" sz="2800" dirty="0" err="1" smtClean="0"/>
              <a:t>forme</a:t>
            </a:r>
            <a:r>
              <a:rPr lang="en-US" sz="2800" dirty="0" smtClean="0"/>
              <a:t> </a:t>
            </a:r>
            <a:r>
              <a:rPr lang="en-US" sz="2800" dirty="0" err="1" smtClean="0"/>
              <a:t>verbale</a:t>
            </a:r>
            <a:r>
              <a:rPr lang="en-US" sz="2800" dirty="0" smtClean="0"/>
              <a:t> passive.</a:t>
            </a:r>
            <a:br>
              <a:rPr lang="en-US" sz="2800" dirty="0" smtClean="0"/>
            </a:br>
            <a:r>
              <a:rPr lang="en-US" sz="2800" dirty="0" smtClean="0"/>
              <a:t>Le </a:t>
            </a:r>
            <a:r>
              <a:rPr lang="en-US" sz="2800" dirty="0" err="1" smtClean="0"/>
              <a:t>participe</a:t>
            </a:r>
            <a:r>
              <a:rPr lang="en-US" sz="2800" dirty="0" smtClean="0"/>
              <a:t> passé de la </a:t>
            </a:r>
            <a:r>
              <a:rPr lang="en-US" sz="2800" dirty="0" err="1" smtClean="0"/>
              <a:t>voix</a:t>
            </a:r>
            <a:r>
              <a:rPr lang="en-US" sz="2800" dirty="0" smtClean="0"/>
              <a:t> passive </a:t>
            </a:r>
            <a:r>
              <a:rPr lang="en-US" sz="2800" dirty="0" err="1" smtClean="0"/>
              <a:t>s’accorde</a:t>
            </a:r>
            <a:r>
              <a:rPr lang="en-US" sz="2800" dirty="0" smtClean="0"/>
              <a:t> avec le </a:t>
            </a:r>
            <a:r>
              <a:rPr lang="en-US" sz="2800" dirty="0" err="1" smtClean="0"/>
              <a:t>sujet</a:t>
            </a:r>
            <a:r>
              <a:rPr lang="en-US" sz="2800" dirty="0" smtClean="0"/>
              <a:t> du </a:t>
            </a:r>
            <a:r>
              <a:rPr lang="en-US" sz="2800" dirty="0" err="1" smtClean="0"/>
              <a:t>verbe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2143116"/>
          <a:ext cx="8015286" cy="4168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428860" y="0"/>
          <a:ext cx="8229600" cy="28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642910" y="2428868"/>
          <a:ext cx="8072494" cy="4429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2214546" y="5643578"/>
            <a:ext cx="114300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 flipV="1">
            <a:off x="4786314" y="5715016"/>
            <a:ext cx="150019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115328" cy="1203348"/>
          </a:xfrm>
        </p:spPr>
        <p:txBody>
          <a:bodyPr>
            <a:normAutofit fontScale="90000"/>
          </a:bodyPr>
          <a:lstStyle/>
          <a:p>
            <a:r>
              <a:rPr lang="fr-FR" b="1" dirty="0" smtClean="0"/>
              <a:t>Mettez les phrases à la forme passive en gardant le même temps 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58204" cy="5054617"/>
          </a:xfrm>
        </p:spPr>
        <p:txBody>
          <a:bodyPr>
            <a:normAutofit fontScale="92500" lnSpcReduction="20000"/>
          </a:bodyPr>
          <a:lstStyle/>
          <a:p>
            <a:r>
              <a:rPr lang="fr-FR" dirty="0" smtClean="0"/>
              <a:t>1.On annoncera les résultats du concours dans quize jours.</a:t>
            </a:r>
            <a:endParaRPr lang="ru-RU" dirty="0" smtClean="0"/>
          </a:p>
          <a:p>
            <a:r>
              <a:rPr lang="fr-FR" dirty="0" smtClean="0"/>
              <a:t>2. On ne comprendra pas cette règle</a:t>
            </a:r>
            <a:endParaRPr lang="ru-RU" dirty="0" smtClean="0"/>
          </a:p>
          <a:p>
            <a:r>
              <a:rPr lang="fr-FR" dirty="0" smtClean="0"/>
              <a:t>3. Le journaliste avait posé des questions</a:t>
            </a:r>
            <a:endParaRPr lang="ru-RU" dirty="0" smtClean="0"/>
          </a:p>
          <a:p>
            <a:r>
              <a:rPr lang="fr-FR" dirty="0" smtClean="0"/>
              <a:t>4 Le voisin a vu les voleurs.</a:t>
            </a:r>
            <a:endParaRPr lang="ru-RU" dirty="0" smtClean="0"/>
          </a:p>
          <a:p>
            <a:r>
              <a:rPr lang="fr-FR" dirty="0" smtClean="0"/>
              <a:t>5.Le préfèt invitera toutes les personnalités du département.</a:t>
            </a:r>
            <a:endParaRPr lang="ru-RU" dirty="0" smtClean="0"/>
          </a:p>
          <a:p>
            <a:r>
              <a:rPr lang="fr-FR" dirty="0" smtClean="0"/>
              <a:t>6.Une voiture barrait la route</a:t>
            </a:r>
            <a:endParaRPr lang="ru-RU" dirty="0" smtClean="0"/>
          </a:p>
          <a:p>
            <a:r>
              <a:rPr lang="fr-FR" dirty="0" smtClean="0"/>
              <a:t>7 Le clown amuse les enfants</a:t>
            </a:r>
            <a:endParaRPr lang="ru-RU" dirty="0" smtClean="0"/>
          </a:p>
          <a:p>
            <a:r>
              <a:rPr lang="fr-FR" dirty="0" smtClean="0"/>
              <a:t>8 Une énorme vague a englouti l’embarcation</a:t>
            </a:r>
            <a:endParaRPr lang="ru-RU" dirty="0" smtClean="0"/>
          </a:p>
          <a:p>
            <a:r>
              <a:rPr lang="fr-FR" dirty="0" smtClean="0"/>
              <a:t>9. Ton travail nous satisfait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L’affirmation</a:t>
            </a:r>
            <a:r>
              <a:rPr lang="en-US" dirty="0" smtClean="0"/>
              <a:t> qui </a:t>
            </a:r>
            <a:r>
              <a:rPr lang="en-US" dirty="0" err="1" smtClean="0"/>
              <a:t>convient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785926"/>
          <a:ext cx="8286810" cy="26517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1135"/>
                <a:gridCol w="1381135"/>
                <a:gridCol w="1381135"/>
                <a:gridCol w="1381135"/>
                <a:gridCol w="1381135"/>
                <a:gridCol w="1381135"/>
              </a:tblGrid>
              <a:tr h="114300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sz="3600" dirty="0" smtClean="0"/>
                        <a:t>    1</a:t>
                      </a:r>
                    </a:p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sz="3600" dirty="0" smtClean="0"/>
                        <a:t>     2   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sz="3600" dirty="0" smtClean="0"/>
                        <a:t>    3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sz="3600" baseline="0" dirty="0" smtClean="0"/>
                        <a:t>     4</a:t>
                      </a:r>
                      <a:endParaRPr lang="en-US" sz="3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     </a:t>
                      </a:r>
                      <a:r>
                        <a:rPr lang="en-US" sz="3600" dirty="0" smtClean="0"/>
                        <a:t>  5</a:t>
                      </a:r>
                      <a:endParaRPr lang="ru-RU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Аудио_000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715272" y="114298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08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186766" cy="4840303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lphaUcPeriod"/>
            </a:pPr>
            <a:r>
              <a:rPr lang="en-US" dirty="0" err="1" smtClean="0">
                <a:latin typeface="+mj-lt"/>
              </a:rPr>
              <a:t>Moi</a:t>
            </a:r>
            <a:r>
              <a:rPr lang="en-US" dirty="0" smtClean="0">
                <a:latin typeface="+mj-lt"/>
              </a:rPr>
              <a:t>, </a:t>
            </a:r>
            <a:r>
              <a:rPr lang="en-US" dirty="0" err="1" smtClean="0">
                <a:latin typeface="+mj-lt"/>
              </a:rPr>
              <a:t>j’aime</a:t>
            </a:r>
            <a:r>
              <a:rPr lang="en-US" dirty="0" smtClean="0">
                <a:latin typeface="+mj-lt"/>
              </a:rPr>
              <a:t> le foot </a:t>
            </a:r>
            <a:r>
              <a:rPr lang="en-US" dirty="0" err="1" smtClean="0">
                <a:latin typeface="+mj-lt"/>
              </a:rPr>
              <a:t>surtout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celui</a:t>
            </a:r>
            <a:r>
              <a:rPr lang="en-US" dirty="0" smtClean="0">
                <a:latin typeface="+mj-lt"/>
              </a:rPr>
              <a:t> de </a:t>
            </a:r>
            <a:r>
              <a:rPr lang="en-US" dirty="0" err="1" smtClean="0">
                <a:latin typeface="+mj-lt"/>
              </a:rPr>
              <a:t>plage</a:t>
            </a:r>
            <a:endParaRPr lang="en-US" dirty="0" smtClean="0">
              <a:latin typeface="+mj-lt"/>
            </a:endParaRPr>
          </a:p>
          <a:p>
            <a:pPr marL="514350" indent="-514350">
              <a:buAutoNum type="alphaUcPeriod"/>
            </a:pPr>
            <a:r>
              <a:rPr lang="en-US" dirty="0" err="1" smtClean="0">
                <a:latin typeface="+mj-lt"/>
              </a:rPr>
              <a:t>J’adore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l’eau</a:t>
            </a:r>
            <a:r>
              <a:rPr lang="en-US" dirty="0" smtClean="0">
                <a:latin typeface="+mj-lt"/>
              </a:rPr>
              <a:t> et </a:t>
            </a:r>
            <a:r>
              <a:rPr lang="en-US" dirty="0" err="1" smtClean="0">
                <a:latin typeface="+mj-lt"/>
              </a:rPr>
              <a:t>tous</a:t>
            </a:r>
            <a:r>
              <a:rPr lang="en-US" dirty="0" smtClean="0">
                <a:latin typeface="+mj-lt"/>
              </a:rPr>
              <a:t> les sports </a:t>
            </a:r>
            <a:r>
              <a:rPr lang="en-US" dirty="0" err="1" smtClean="0">
                <a:latin typeface="+mj-lt"/>
              </a:rPr>
              <a:t>nautiques</a:t>
            </a:r>
            <a:endParaRPr lang="en-US" dirty="0" smtClean="0">
              <a:latin typeface="+mj-lt"/>
            </a:endParaRPr>
          </a:p>
          <a:p>
            <a:pPr marL="514350" indent="-514350">
              <a:buAutoNum type="alphaUcPeriod"/>
            </a:pPr>
            <a:r>
              <a:rPr lang="en-US" dirty="0" err="1" smtClean="0">
                <a:latin typeface="+mj-lt"/>
              </a:rPr>
              <a:t>J’aime</a:t>
            </a:r>
            <a:r>
              <a:rPr lang="en-US" dirty="0" smtClean="0">
                <a:latin typeface="+mj-lt"/>
              </a:rPr>
              <a:t> faire du sport </a:t>
            </a:r>
            <a:r>
              <a:rPr lang="en-US" dirty="0" err="1" smtClean="0">
                <a:latin typeface="+mj-lt"/>
              </a:rPr>
              <a:t>mais</a:t>
            </a:r>
            <a:r>
              <a:rPr lang="en-US" dirty="0" smtClean="0">
                <a:latin typeface="+mj-lt"/>
              </a:rPr>
              <a:t> je </a:t>
            </a:r>
            <a:r>
              <a:rPr lang="en-US" dirty="0" err="1" smtClean="0">
                <a:latin typeface="+mj-lt"/>
              </a:rPr>
              <a:t>préfère</a:t>
            </a:r>
            <a:r>
              <a:rPr lang="en-US" dirty="0" smtClean="0">
                <a:latin typeface="+mj-lt"/>
              </a:rPr>
              <a:t> le </a:t>
            </a:r>
            <a:r>
              <a:rPr lang="en-US" dirty="0" err="1" smtClean="0">
                <a:latin typeface="+mj-lt"/>
              </a:rPr>
              <a:t>pratiquer</a:t>
            </a:r>
            <a:r>
              <a:rPr lang="en-US" dirty="0" smtClean="0">
                <a:latin typeface="+mj-lt"/>
              </a:rPr>
              <a:t> en </a:t>
            </a:r>
            <a:r>
              <a:rPr lang="en-US" dirty="0" err="1" smtClean="0">
                <a:latin typeface="+mj-lt"/>
              </a:rPr>
              <a:t>plein</a:t>
            </a:r>
            <a:r>
              <a:rPr lang="en-US" dirty="0" smtClean="0">
                <a:latin typeface="+mj-lt"/>
              </a:rPr>
              <a:t> air pour </a:t>
            </a:r>
            <a:r>
              <a:rPr lang="en-US" dirty="0" err="1" smtClean="0">
                <a:latin typeface="+mj-lt"/>
              </a:rPr>
              <a:t>découvrir</a:t>
            </a:r>
            <a:r>
              <a:rPr lang="en-US" dirty="0" smtClean="0">
                <a:latin typeface="+mj-lt"/>
              </a:rPr>
              <a:t> un </a:t>
            </a:r>
            <a:r>
              <a:rPr lang="en-US" dirty="0" err="1" smtClean="0">
                <a:latin typeface="+mj-lt"/>
              </a:rPr>
              <a:t>paysage</a:t>
            </a:r>
            <a:r>
              <a:rPr lang="en-US" dirty="0" smtClean="0">
                <a:latin typeface="+mj-lt"/>
              </a:rPr>
              <a:t>.</a:t>
            </a:r>
          </a:p>
          <a:p>
            <a:pPr marL="514350" indent="-514350">
              <a:buAutoNum type="alphaUcPeriod"/>
            </a:pPr>
            <a:r>
              <a:rPr lang="en-US" dirty="0" err="1" smtClean="0">
                <a:latin typeface="+mj-lt"/>
              </a:rPr>
              <a:t>Quand</a:t>
            </a:r>
            <a:r>
              <a:rPr lang="en-US" dirty="0" smtClean="0">
                <a:latin typeface="+mj-lt"/>
              </a:rPr>
              <a:t> à </a:t>
            </a:r>
            <a:r>
              <a:rPr lang="en-US" dirty="0" err="1" smtClean="0">
                <a:latin typeface="+mj-lt"/>
              </a:rPr>
              <a:t>moi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j’aime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bien</a:t>
            </a:r>
            <a:r>
              <a:rPr lang="en-US" dirty="0" smtClean="0">
                <a:latin typeface="+mj-lt"/>
              </a:rPr>
              <a:t> faire du </a:t>
            </a:r>
            <a:r>
              <a:rPr lang="en-US" dirty="0" err="1" smtClean="0">
                <a:latin typeface="+mj-lt"/>
              </a:rPr>
              <a:t>vélo</a:t>
            </a:r>
            <a:r>
              <a:rPr lang="en-US" dirty="0" smtClean="0">
                <a:latin typeface="+mj-lt"/>
              </a:rPr>
              <a:t>.</a:t>
            </a:r>
          </a:p>
          <a:p>
            <a:pPr marL="514350" indent="-514350">
              <a:buAutoNum type="alphaUcPeriod"/>
            </a:pPr>
            <a:r>
              <a:rPr lang="en-US" dirty="0" err="1" smtClean="0">
                <a:latin typeface="+mj-lt"/>
              </a:rPr>
              <a:t>J’aime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grimper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dans</a:t>
            </a:r>
            <a:r>
              <a:rPr lang="en-US" dirty="0" smtClean="0">
                <a:latin typeface="+mj-lt"/>
              </a:rPr>
              <a:t> les </a:t>
            </a:r>
            <a:r>
              <a:rPr lang="en-US" dirty="0" err="1" smtClean="0">
                <a:latin typeface="+mj-lt"/>
              </a:rPr>
              <a:t>montagnes</a:t>
            </a:r>
            <a:endParaRPr lang="en-US" dirty="0" smtClean="0">
              <a:latin typeface="+mj-lt"/>
            </a:endParaRPr>
          </a:p>
          <a:p>
            <a:pPr marL="514350" indent="-514350">
              <a:buAutoNum type="alphaUcPeriod"/>
            </a:pPr>
            <a:r>
              <a:rPr lang="en-US" dirty="0" err="1" smtClean="0">
                <a:latin typeface="+mj-lt"/>
              </a:rPr>
              <a:t>J’adore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ramer</a:t>
            </a:r>
            <a:r>
              <a:rPr lang="en-US" dirty="0" smtClean="0">
                <a:latin typeface="+mj-lt"/>
              </a:rPr>
              <a:t> , </a:t>
            </a:r>
            <a:r>
              <a:rPr lang="en-US" dirty="0" err="1" smtClean="0">
                <a:latin typeface="+mj-lt"/>
              </a:rPr>
              <a:t>cela</a:t>
            </a:r>
            <a:r>
              <a:rPr lang="en-US" dirty="0" smtClean="0">
                <a:latin typeface="+mj-lt"/>
              </a:rPr>
              <a:t> fait </a:t>
            </a:r>
            <a:r>
              <a:rPr lang="en-US" dirty="0" err="1" smtClean="0">
                <a:latin typeface="+mj-lt"/>
              </a:rPr>
              <a:t>travailler</a:t>
            </a:r>
            <a:r>
              <a:rPr lang="en-US" dirty="0" smtClean="0">
                <a:latin typeface="+mj-lt"/>
              </a:rPr>
              <a:t> les </a:t>
            </a:r>
            <a:r>
              <a:rPr lang="en-US" dirty="0" err="1" smtClean="0">
                <a:latin typeface="+mj-lt"/>
              </a:rPr>
              <a:t>épaules</a:t>
            </a:r>
            <a:r>
              <a:rPr lang="en-US" dirty="0" smtClean="0">
                <a:latin typeface="+mj-lt"/>
              </a:rPr>
              <a:t> et les bras </a:t>
            </a:r>
            <a:endParaRPr lang="ru-RU" dirty="0">
              <a:latin typeface="+mj-lt"/>
            </a:endParaRPr>
          </a:p>
        </p:txBody>
      </p:sp>
      <p:pic>
        <p:nvPicPr>
          <p:cNvPr id="4" name="Аудио_000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072462" y="50004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08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285992"/>
          <a:ext cx="8258205" cy="22555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651641"/>
                <a:gridCol w="1651641"/>
                <a:gridCol w="1651641"/>
                <a:gridCol w="1651641"/>
                <a:gridCol w="165164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      1</a:t>
                      </a:r>
                    </a:p>
                    <a:p>
                      <a:r>
                        <a:rPr lang="en-US" sz="2800" dirty="0" smtClean="0"/>
                        <a:t>       </a:t>
                      </a:r>
                      <a:endParaRPr lang="en-US" sz="32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   </a:t>
                      </a:r>
                      <a:r>
                        <a:rPr lang="en-US" sz="3200" baseline="0" dirty="0" smtClean="0"/>
                        <a:t> 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     </a:t>
                      </a:r>
                      <a:r>
                        <a:rPr lang="en-US" sz="3200" baseline="0" dirty="0" smtClean="0"/>
                        <a:t>  </a:t>
                      </a:r>
                      <a:r>
                        <a:rPr lang="en-US" sz="3200" dirty="0" smtClean="0"/>
                        <a:t>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     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     5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3600" b="1" dirty="0" smtClean="0"/>
                        <a:t>     </a:t>
                      </a:r>
                      <a:r>
                        <a:rPr lang="en-US" sz="4000" b="1" dirty="0" smtClean="0"/>
                        <a:t>c</a:t>
                      </a:r>
                    </a:p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1" baseline="0" dirty="0" smtClean="0"/>
                        <a:t>     </a:t>
                      </a:r>
                      <a:r>
                        <a:rPr lang="en-US" sz="3600" b="1" dirty="0" smtClean="0"/>
                        <a:t>F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1" dirty="0" smtClean="0"/>
                        <a:t>     B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1" dirty="0" smtClean="0"/>
                        <a:t>      E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1" dirty="0" smtClean="0"/>
                        <a:t>      D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hlinkClick r:id="rId2"/>
              </a:rPr>
              <a:t>http://www.tv5.org/TV5Site/enseigner-apprendre-francais/jeu-Presentation.htm?id_dossier=99&amp;jeu=995#ancre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100" dirty="0" smtClean="0"/>
              <a:t>Après un deuxième visionnement du clip , répondez </a:t>
            </a:r>
            <a:br>
              <a:rPr lang="fr-FR" sz="3100" dirty="0" smtClean="0"/>
            </a:br>
            <a:r>
              <a:rPr lang="fr-FR" sz="3100" dirty="0" smtClean="0"/>
              <a:t> « vrai » ou « faux » aux affirmations suivantes :</a:t>
            </a:r>
            <a:r>
              <a:rPr lang="fr-FR" dirty="0" smtClean="0"/>
              <a:t/>
            </a:r>
            <a:br>
              <a:rPr lang="fr-FR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58204" cy="505461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en-US" b="1" dirty="0" smtClean="0"/>
          </a:p>
          <a:p>
            <a:r>
              <a:rPr lang="fr-FR" dirty="0" smtClean="0"/>
              <a:t>1. Judit est encore méconnue en Hongrie.</a:t>
            </a:r>
          </a:p>
          <a:p>
            <a:r>
              <a:rPr lang="fr-FR" dirty="0" smtClean="0"/>
              <a:t>2. Elle a vingt-six ans.</a:t>
            </a:r>
          </a:p>
          <a:p>
            <a:r>
              <a:rPr lang="en-US" dirty="0" smtClean="0"/>
              <a:t>3. Elle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mariée</a:t>
            </a:r>
            <a:r>
              <a:rPr lang="en-US" dirty="0" smtClean="0"/>
              <a:t>.</a:t>
            </a:r>
          </a:p>
          <a:p>
            <a:r>
              <a:rPr lang="fr-FR" dirty="0" smtClean="0"/>
              <a:t>4. Elle est devenue championne de Hongrie en 98.</a:t>
            </a:r>
          </a:p>
          <a:p>
            <a:pPr>
              <a:buNone/>
            </a:pPr>
            <a:r>
              <a:rPr lang="fr-FR" dirty="0" smtClean="0"/>
              <a:t>.   5 Karpov l'a battue quand elle avait quinze ans.</a:t>
            </a:r>
          </a:p>
          <a:p>
            <a:pPr>
              <a:buNone/>
            </a:pPr>
            <a:r>
              <a:rPr lang="fr-FR" dirty="0" smtClean="0"/>
              <a:t>     6. Elle a été élue meilleure joueuse du siècle.</a:t>
            </a:r>
          </a:p>
          <a:p>
            <a:r>
              <a:rPr lang="fr-FR" dirty="0" smtClean="0"/>
              <a:t>7. Les échecs commencent à se populariser en Hongrie.</a:t>
            </a:r>
          </a:p>
          <a:p>
            <a:r>
              <a:rPr lang="fr-FR" dirty="0" smtClean="0"/>
              <a:t>8. Judit est une féministe.</a:t>
            </a:r>
          </a:p>
          <a:p>
            <a:r>
              <a:rPr lang="fr-FR" dirty="0" smtClean="0"/>
              <a:t>9. Elle est restée à Budapest.</a:t>
            </a:r>
          </a:p>
          <a:p>
            <a:r>
              <a:rPr lang="fr-FR" dirty="0" smtClean="0"/>
              <a:t>10. Les échecs ont été jusqu'à présent plutôt réservés aux hommes.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642918"/>
          <a:ext cx="8229600" cy="5835019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5614998"/>
                <a:gridCol w="1285884"/>
                <a:gridCol w="1328718"/>
              </a:tblGrid>
              <a:tr h="7143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err="1" smtClean="0"/>
                        <a:t>vrai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Faux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b="1" dirty="0" smtClean="0"/>
                        <a:t>Judit est encore méconnue en Hongrie.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      +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b="1" dirty="0" smtClean="0"/>
                        <a:t>Elle a vingt-six ans.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       +</a:t>
                      </a:r>
                      <a:endParaRPr lang="ru-RU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Elle </a:t>
                      </a:r>
                      <a:r>
                        <a:rPr lang="en-US" sz="2000" b="1" dirty="0" err="1" smtClean="0"/>
                        <a:t>est</a:t>
                      </a:r>
                      <a:r>
                        <a:rPr lang="en-US" sz="2000" b="1" dirty="0" smtClean="0"/>
                        <a:t> </a:t>
                      </a:r>
                      <a:r>
                        <a:rPr lang="en-US" sz="2000" b="1" dirty="0" err="1" smtClean="0"/>
                        <a:t>mariée</a:t>
                      </a:r>
                      <a:r>
                        <a:rPr lang="en-US" sz="2000" b="1" dirty="0" smtClean="0"/>
                        <a:t>.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          +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b="1" dirty="0" smtClean="0"/>
                        <a:t>Elle est devenue championne de Hongrie en 98.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       +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b="1" dirty="0" smtClean="0"/>
                        <a:t>Elle a été élue meilleure joueuse du siècle.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</a:t>
                      </a:r>
                      <a:r>
                        <a:rPr lang="en-US" sz="2400" b="1" dirty="0" smtClean="0"/>
                        <a:t>+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b="1" dirty="0" smtClean="0"/>
                        <a:t>Les échecs commencent à se populariser en Hongrie.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sz="2400" b="1" dirty="0" smtClean="0"/>
                        <a:t>          +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b="1" dirty="0" smtClean="0"/>
                        <a:t> Judit est une féministe.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          +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b="1" dirty="0" smtClean="0"/>
                        <a:t>Elle est restée à Budapest.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         +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b="1" dirty="0" smtClean="0"/>
                        <a:t>Les échecs ont été jusqu'à présent plutôt réservés aux hommes.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</a:t>
                      </a:r>
                    </a:p>
                    <a:p>
                      <a:r>
                        <a:rPr lang="en-US" sz="2400" b="1" dirty="0" smtClean="0"/>
                        <a:t>         +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2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Karpov l'a battue quand elle avait quinze ans.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          +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011222"/>
          </a:xfrm>
        </p:spPr>
        <p:txBody>
          <a:bodyPr>
            <a:normAutofit fontScale="90000"/>
          </a:bodyPr>
          <a:lstStyle/>
          <a:p>
            <a:r>
              <a:rPr lang="fr-FR" b="1" dirty="0" smtClean="0"/>
              <a:t>Trouvez les équivalents des proverbes russes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58" y="1357298"/>
            <a:ext cx="4111626" cy="514353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9600" b="1" dirty="0" smtClean="0">
                <a:cs typeface="Arial" pitchFamily="34" charset="0"/>
              </a:rPr>
              <a:t>1</a:t>
            </a:r>
            <a:r>
              <a:rPr lang="fr-FR" sz="9600" b="1" dirty="0" smtClean="0">
                <a:cs typeface="Arial" pitchFamily="34" charset="0"/>
              </a:rPr>
              <a:t>.  Santé passe richesse</a:t>
            </a:r>
            <a:r>
              <a:rPr lang="ru-RU" sz="9600" b="1" dirty="0" smtClean="0">
                <a:cs typeface="Arial" pitchFamily="34" charset="0"/>
              </a:rPr>
              <a:t> </a:t>
            </a:r>
          </a:p>
          <a:p>
            <a:pPr>
              <a:buNone/>
              <a:tabLst>
                <a:tab pos="457200" algn="l"/>
              </a:tabLst>
            </a:pPr>
            <a:r>
              <a:rPr lang="en-US" sz="9600" b="1" dirty="0" smtClean="0">
                <a:cs typeface="Arial" pitchFamily="34" charset="0"/>
              </a:rPr>
              <a:t>2.</a:t>
            </a:r>
            <a:r>
              <a:rPr lang="fr-FR" sz="9600" b="1" dirty="0" smtClean="0">
                <a:cs typeface="Arial" pitchFamily="34" charset="0"/>
              </a:rPr>
              <a:t>Sobriété est mère de santé.</a:t>
            </a:r>
            <a:endParaRPr lang="ru-RU" sz="9600" b="1" dirty="0" smtClean="0">
              <a:cs typeface="Arial" pitchFamily="34" charset="0"/>
            </a:endParaRPr>
          </a:p>
          <a:p>
            <a:pPr>
              <a:buNone/>
              <a:tabLst>
                <a:tab pos="457200" algn="l"/>
              </a:tabLst>
            </a:pPr>
            <a:r>
              <a:rPr lang="fr-FR" sz="9600" b="1" dirty="0" smtClean="0">
                <a:cs typeface="Arial" pitchFamily="34" charset="0"/>
              </a:rPr>
              <a:t>3.Qui va doucement, va sûrement.</a:t>
            </a:r>
            <a:endParaRPr lang="ru-RU" sz="9600" b="1" dirty="0" smtClean="0">
              <a:cs typeface="Arial" pitchFamily="34" charset="0"/>
            </a:endParaRPr>
          </a:p>
          <a:p>
            <a:pPr>
              <a:buNone/>
              <a:tabLst>
                <a:tab pos="457200" algn="l"/>
              </a:tabLst>
            </a:pPr>
            <a:r>
              <a:rPr lang="fr-FR" sz="9600" b="1" dirty="0" smtClean="0">
                <a:cs typeface="Arial" pitchFamily="34" charset="0"/>
              </a:rPr>
              <a:t>4.La fin justifie les moyens.</a:t>
            </a:r>
            <a:endParaRPr lang="ru-RU" sz="9600" b="1" dirty="0" smtClean="0">
              <a:cs typeface="Arial" pitchFamily="34" charset="0"/>
            </a:endParaRPr>
          </a:p>
          <a:p>
            <a:pPr>
              <a:buNone/>
              <a:tabLst>
                <a:tab pos="457200" algn="l"/>
              </a:tabLst>
            </a:pPr>
            <a:r>
              <a:rPr lang="fr-FR" sz="9600" b="1" dirty="0" smtClean="0">
                <a:cs typeface="Arial" pitchFamily="34" charset="0"/>
              </a:rPr>
              <a:t>5.Au chant on connaît l`oiseau.                                 </a:t>
            </a:r>
            <a:endParaRPr lang="ru-RU" sz="9600" b="1" dirty="0" smtClean="0">
              <a:cs typeface="Arial" pitchFamily="34" charset="0"/>
            </a:endParaRPr>
          </a:p>
          <a:p>
            <a:pPr>
              <a:buNone/>
              <a:tabLst>
                <a:tab pos="457200" algn="l"/>
              </a:tabLst>
            </a:pPr>
            <a:r>
              <a:rPr lang="fr-FR" sz="9600" b="1" dirty="0" smtClean="0">
                <a:cs typeface="Arial" pitchFamily="34" charset="0"/>
              </a:rPr>
              <a:t>6.Bon renom vaut un héritage.</a:t>
            </a:r>
            <a:endParaRPr lang="ru-RU" sz="9600" b="1" dirty="0" smtClean="0">
              <a:cs typeface="Arial" pitchFamily="34" charset="0"/>
            </a:endParaRPr>
          </a:p>
          <a:p>
            <a:pPr>
              <a:buNone/>
              <a:tabLst>
                <a:tab pos="457200" algn="l"/>
              </a:tabLst>
            </a:pPr>
            <a:r>
              <a:rPr lang="fr-FR" sz="9600" b="1" dirty="0" smtClean="0">
                <a:cs typeface="Arial" pitchFamily="34" charset="0"/>
              </a:rPr>
              <a:t>7.Qui vivera verra.</a:t>
            </a:r>
            <a:endParaRPr lang="ru-RU" sz="9600" b="1" dirty="0" smtClean="0">
              <a:cs typeface="Arial" pitchFamily="34" charset="0"/>
            </a:endParaRPr>
          </a:p>
          <a:p>
            <a:pPr>
              <a:buNone/>
              <a:tabLst>
                <a:tab pos="457200" algn="l"/>
              </a:tabLst>
            </a:pPr>
            <a:r>
              <a:rPr lang="fr-FR" sz="9600" b="1" dirty="0" smtClean="0">
                <a:cs typeface="Arial" pitchFamily="34" charset="0"/>
              </a:rPr>
              <a:t>8.Un esprit sain dans un corps sain .</a:t>
            </a:r>
            <a:endParaRPr lang="ru-RU" sz="9600" b="1" dirty="0" smtClean="0">
              <a:cs typeface="Arial" pitchFamily="34" charset="0"/>
            </a:endParaRPr>
          </a:p>
          <a:p>
            <a:pPr>
              <a:buNone/>
              <a:tabLst>
                <a:tab pos="457200" algn="l"/>
              </a:tabLst>
            </a:pPr>
            <a:r>
              <a:rPr lang="fr-FR" sz="9600" b="1" dirty="0" smtClean="0">
                <a:cs typeface="Arial" pitchFamily="34" charset="0"/>
              </a:rPr>
              <a:t>9.Le temps g</a:t>
            </a:r>
            <a:r>
              <a:rPr lang="en-US" sz="9600" b="1" dirty="0" smtClean="0">
                <a:cs typeface="Arial" pitchFamily="34" charset="0"/>
              </a:rPr>
              <a:t>é</a:t>
            </a:r>
            <a:r>
              <a:rPr lang="fr-FR" sz="9600" b="1" dirty="0" smtClean="0">
                <a:cs typeface="Arial" pitchFamily="34" charset="0"/>
              </a:rPr>
              <a:t>urit tout.</a:t>
            </a:r>
            <a:endParaRPr lang="ru-RU" sz="9600" b="1" dirty="0" smtClean="0">
              <a:cs typeface="Arial" pitchFamily="34" charset="0"/>
            </a:endParaRPr>
          </a:p>
          <a:p>
            <a:pPr>
              <a:buNone/>
              <a:tabLst>
                <a:tab pos="457200" algn="l"/>
              </a:tabLst>
            </a:pPr>
            <a:r>
              <a:rPr lang="fr-FR" sz="9600" b="1" dirty="0" smtClean="0">
                <a:cs typeface="Arial" pitchFamily="34" charset="0"/>
              </a:rPr>
              <a:t>10.Vouloir c`est pouvoir.</a:t>
            </a:r>
            <a:endParaRPr lang="ru-RU" sz="9600" b="1" dirty="0"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0" y="1285860"/>
            <a:ext cx="4114801" cy="4840303"/>
          </a:xfrm>
        </p:spPr>
        <p:txBody>
          <a:bodyPr>
            <a:noAutofit/>
          </a:bodyPr>
          <a:lstStyle/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.Где хотенье, там и уменье</a:t>
            </a:r>
          </a:p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.Поживём – увидим.</a:t>
            </a:r>
          </a:p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.Тише едешь, дальше будешь.</a:t>
            </a:r>
          </a:p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.В здоровом теле здоровый дух .</a:t>
            </a:r>
          </a:p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.Цель оправдывает средства.</a:t>
            </a:r>
          </a:p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.Видна птица по полёту.</a:t>
            </a:r>
          </a:p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g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.Здоровье дороже богатства.</a:t>
            </a:r>
          </a:p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h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.Умеренность – мать здоровья.</a:t>
            </a:r>
          </a:p>
          <a:p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i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.Добрая слава лучше богатства.</a:t>
            </a:r>
          </a:p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j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.Время – лучший лекарь.</a:t>
            </a: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868346"/>
          </a:xfrm>
        </p:spPr>
        <p:txBody>
          <a:bodyPr/>
          <a:lstStyle/>
          <a:p>
            <a:r>
              <a:rPr lang="en-US" dirty="0" err="1" smtClean="0"/>
              <a:t>Connaissez-vous</a:t>
            </a:r>
            <a:r>
              <a:rPr lang="en-US" dirty="0" smtClean="0"/>
              <a:t> les sports?</a:t>
            </a:r>
            <a:endParaRPr lang="ru-RU" dirty="0"/>
          </a:p>
        </p:txBody>
      </p:sp>
      <p:pic>
        <p:nvPicPr>
          <p:cNvPr id="6" name="Picture 4" descr="Alina_Kabaev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928670"/>
            <a:ext cx="4293000" cy="57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796908"/>
          </a:xfrm>
        </p:spPr>
        <p:txBody>
          <a:bodyPr/>
          <a:lstStyle/>
          <a:p>
            <a:r>
              <a:rPr lang="en-US" dirty="0" err="1" smtClean="0"/>
              <a:t>Connaissez-vous</a:t>
            </a:r>
            <a:r>
              <a:rPr lang="en-US" dirty="0" smtClean="0"/>
              <a:t> les sports?</a:t>
            </a:r>
            <a:endParaRPr lang="ru-RU" dirty="0"/>
          </a:p>
        </p:txBody>
      </p:sp>
      <p:pic>
        <p:nvPicPr>
          <p:cNvPr id="4" name="Picture 4" descr="Парус гонк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00100" y="928670"/>
            <a:ext cx="7824230" cy="5832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939784"/>
          </a:xfrm>
        </p:spPr>
        <p:txBody>
          <a:bodyPr/>
          <a:lstStyle/>
          <a:p>
            <a:r>
              <a:rPr lang="en-US" dirty="0" err="1" smtClean="0"/>
              <a:t>Connaissez-vous</a:t>
            </a:r>
            <a:r>
              <a:rPr lang="en-US" dirty="0" smtClean="0"/>
              <a:t> les sports?</a:t>
            </a:r>
            <a:endParaRPr lang="ru-RU" dirty="0"/>
          </a:p>
        </p:txBody>
      </p:sp>
      <p:pic>
        <p:nvPicPr>
          <p:cNvPr id="4" name="Picture 4" descr="Парус гонка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58" y="1142984"/>
            <a:ext cx="9144000" cy="6021387"/>
          </a:xfrm>
          <a:noFill/>
        </p:spPr>
      </p:pic>
      <p:pic>
        <p:nvPicPr>
          <p:cNvPr id="5" name="Picture 4" descr="Бег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26000"/>
            <a:ext cx="8753850" cy="58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939784"/>
          </a:xfrm>
        </p:spPr>
        <p:txBody>
          <a:bodyPr/>
          <a:lstStyle/>
          <a:p>
            <a:r>
              <a:rPr lang="en-US" dirty="0" err="1" smtClean="0"/>
              <a:t>Connaissez-vous</a:t>
            </a:r>
            <a:r>
              <a:rPr lang="en-US" dirty="0" smtClean="0"/>
              <a:t> les sports?</a:t>
            </a:r>
            <a:endParaRPr lang="ru-RU" dirty="0"/>
          </a:p>
        </p:txBody>
      </p:sp>
      <p:pic>
        <p:nvPicPr>
          <p:cNvPr id="4" name="Picture 4" descr="Бокс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8486484" cy="56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58162" cy="1000148"/>
          </a:xfrm>
        </p:spPr>
        <p:txBody>
          <a:bodyPr/>
          <a:lstStyle/>
          <a:p>
            <a:r>
              <a:rPr lang="en-US" dirty="0" err="1" smtClean="0"/>
              <a:t>Connaissez-vous</a:t>
            </a:r>
            <a:r>
              <a:rPr lang="en-US" dirty="0" smtClean="0"/>
              <a:t> les sports?</a:t>
            </a:r>
            <a:endParaRPr lang="ru-RU" dirty="0"/>
          </a:p>
        </p:txBody>
      </p:sp>
      <p:pic>
        <p:nvPicPr>
          <p:cNvPr id="4" name="Picture 4" descr="Верх езд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857232"/>
            <a:ext cx="8748000" cy="58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1038</TotalTime>
  <Words>756</Words>
  <Application>Microsoft Office PowerPoint</Application>
  <PresentationFormat>Экран (4:3)</PresentationFormat>
  <Paragraphs>157</Paragraphs>
  <Slides>38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Trouvez les équivalents des proverbes russes</vt:lpstr>
      <vt:lpstr>Connaissez-vous les sports?</vt:lpstr>
      <vt:lpstr>Connaissez-vous les sports?</vt:lpstr>
      <vt:lpstr>Connaissez-vous les sports?</vt:lpstr>
      <vt:lpstr>Connaissez-vous les sports?</vt:lpstr>
      <vt:lpstr>Connaissez-vous les sports?</vt:lpstr>
      <vt:lpstr>Connaissez-vous les sports?</vt:lpstr>
      <vt:lpstr>Connaissez-vous les sports?</vt:lpstr>
      <vt:lpstr>Connaissez-vous les sports?</vt:lpstr>
      <vt:lpstr>Connaissez-vous les sports?</vt:lpstr>
      <vt:lpstr>Connaissez-vous les sports?</vt:lpstr>
      <vt:lpstr>Connaissez-vous les sports?</vt:lpstr>
      <vt:lpstr>Connaissez-vous les sports?</vt:lpstr>
      <vt:lpstr>Connaissez-vous les sports?</vt:lpstr>
      <vt:lpstr>Connaissez-vous les sports?</vt:lpstr>
      <vt:lpstr>Connaissez-vous les sports?</vt:lpstr>
      <vt:lpstr>Trouvez la phrase qui convient</vt:lpstr>
      <vt:lpstr>Trouvez la phrase qui convient</vt:lpstr>
      <vt:lpstr>Trouvez la phrase qui convient</vt:lpstr>
      <vt:lpstr>Trouvez les phrases qui conviennent</vt:lpstr>
      <vt:lpstr>Trois disciplines sont inscrites aux Jeux Olympique de Barcelone……</vt:lpstr>
      <vt:lpstr>En 1896 aux traditionnelles disciplines d’athletisme sont rajoutés…….</vt:lpstr>
      <vt:lpstr>En 1900  ont été rajoutés  ….</vt:lpstr>
      <vt:lpstr>En 1904  a été rajoutée ….</vt:lpstr>
      <vt:lpstr>En 1908 a été rajouté …….</vt:lpstr>
      <vt:lpstr>Une phrase qui passe de la voix active à la voix passive exprime la même idée Un verbe est à la voix active lorsque le sujet fait l’action Un verbe est à la voix passive lorsque le sujet subit l’action</vt:lpstr>
      <vt:lpstr>C’est le temps de l’auxiliaire “être” qui donne le temps de la forme verbale passive. Le participe passé de la voix passive s’accorde avec le sujet du verbe</vt:lpstr>
      <vt:lpstr>Слайд 31</vt:lpstr>
      <vt:lpstr>Mettez les phrases à la forme passive en gardant le même temps : </vt:lpstr>
      <vt:lpstr>L’affirmation qui convient</vt:lpstr>
      <vt:lpstr>Слайд 34</vt:lpstr>
      <vt:lpstr>Слайд 35</vt:lpstr>
      <vt:lpstr>Слайд 36</vt:lpstr>
      <vt:lpstr>Après un deuxième visionnement du clip , répondez   « vrai » ou « faux » aux affirmations suivantes : 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Злата</cp:lastModifiedBy>
  <cp:revision>113</cp:revision>
  <dcterms:modified xsi:type="dcterms:W3CDTF">2011-04-26T22:28:32Z</dcterms:modified>
</cp:coreProperties>
</file>