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1" r:id="rId4"/>
    <p:sldId id="264" r:id="rId5"/>
    <p:sldId id="257" r:id="rId6"/>
    <p:sldId id="256" r:id="rId7"/>
    <p:sldId id="263" r:id="rId8"/>
    <p:sldId id="258" r:id="rId9"/>
    <p:sldId id="259" r:id="rId10"/>
    <p:sldId id="260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18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FA0A8-4909-443A-AF6B-8C893977C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4E75C-F583-40AA-B7B2-4369E0BC1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F6532-A59C-49E7-B117-42B56020A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7F05D-E5B4-442C-B7EB-5355BE3BE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1EC47-018D-4B3C-AAC4-8C3B5085C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55C8E-544E-4543-93F1-DA1BE548B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92AE5-9A59-49A8-B8E6-28D4D1746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77462-2714-418F-A3D5-DC9C15D03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6ED6-FB91-45A2-93C7-8718FB8E0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DFAE8-F1F4-4AD8-A99E-9BA6D55A6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2228A-08DA-47DA-B82A-A9EA112EB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831AC-FEE1-4A28-A0AC-446CC5B5C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2ADDA-B86D-4E40-9AB1-3801AB289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EEE0D-2EFC-44BA-8F63-2024269D7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AA96240-6B49-4D8E-9A9E-FEC7EC3BC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%D0%93%D0%B5%D1%80%D0%BE%D0%B9_%D0%A0%D0%BE%D1%81%D1%81%D0%B8%D0%B9%D1%81%D0%BA%D0%BE%D0%B9_%D0%A4%D0%B5%D0%B4%D0%B5%D1%80%D0%B0%D1%86%D0%B8%D0%B8" TargetMode="External"/><Relationship Id="rId5" Type="http://schemas.openxmlformats.org/officeDocument/2006/relationships/hyperlink" Target="http://ru.wikipedia.org/wiki/24_%D0%B4%D0%B5%D0%BA%D0%B0%D0%B1%D1%80%D1%8F" TargetMode="External"/><Relationship Id="rId4" Type="http://schemas.openxmlformats.org/officeDocument/2006/relationships/hyperlink" Target="http://ru.wikipedia.org/wiki/20_%D0%B0%D0%BF%D1%80%D0%B5%D0%BB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ru.wikipedia.org/wiki/14_%D1%84%D0%B5%D0%B2%D1%80%D0%B0%D0%BB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476250"/>
            <a:ext cx="7772400" cy="1655763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Герои Советского Союза и России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2420938"/>
            <a:ext cx="6400800" cy="2689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Неклиновского района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4800" b="1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Учитель истории МБОУ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Лакедемоновской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СОШ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Кузнецова О.Ю.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Кузьма Андреевич Зуев</a:t>
            </a:r>
            <a:r>
              <a:rPr lang="ru-RU" dirty="0" smtClean="0"/>
              <a:t> (1914—1978) — участник Великой Отечественной войны, командир орудия 1019-го стрелкового полка (307-я стрелковая дивизия, 13-я армия, Центральный фронт), ефрейтор, Герой Советского Союза</a:t>
            </a:r>
            <a:r>
              <a:rPr lang="ru-RU" dirty="0" smtClean="0"/>
              <a:t>. </a:t>
            </a:r>
            <a:r>
              <a:rPr lang="ru-RU" dirty="0" smtClean="0"/>
              <a:t>После войны демобилизовался. Жил в селе </a:t>
            </a:r>
            <a:r>
              <a:rPr lang="ru-RU" dirty="0" err="1" smtClean="0"/>
              <a:t>Вареновка</a:t>
            </a:r>
            <a:r>
              <a:rPr lang="ru-RU" dirty="0" smtClean="0"/>
              <a:t> Неклиновского района</a:t>
            </a:r>
            <a:r>
              <a:rPr lang="ru-RU" dirty="0" smtClean="0"/>
              <a:t> Ростовской области.</a:t>
            </a:r>
            <a:endParaRPr lang="ru-RU" dirty="0"/>
          </a:p>
        </p:txBody>
      </p:sp>
      <p:pic>
        <p:nvPicPr>
          <p:cNvPr id="4" name="Рисунок 3" descr="200px-Zuev_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1906" y="2204864"/>
            <a:ext cx="2650294" cy="38164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2204864"/>
            <a:ext cx="51845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Награды:</a:t>
            </a:r>
          </a:p>
          <a:p>
            <a:r>
              <a:rPr lang="ru-RU" b="1" dirty="0" smtClean="0"/>
              <a:t>За мужество и героизм, проявленные в боях за станцию Поныри, Указом Президиума Верховного Совета СССР от 7 августа 1943 года ефрейтору Кузьме Андреевичу Зуеву было присвоено звание Героя Советского Союза (медаль «Золотая Звезда» № 1087).</a:t>
            </a:r>
          </a:p>
          <a:p>
            <a:r>
              <a:rPr lang="ru-RU" b="1" dirty="0" smtClean="0"/>
              <a:t>Награждён орденом Ленина и медалями, среди которых медаль «За отвагу».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Yudinm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2636912"/>
            <a:ext cx="2490630" cy="352839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9552" y="404664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Михаи́л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Влади́мирович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Ю́дин</a:t>
            </a:r>
            <a:r>
              <a:rPr lang="ru-RU" dirty="0" smtClean="0"/>
              <a:t> (5 августа 1912 — 12 марта 1942) — советский офицер, участник гражданской войны в Испании, Герой Советского Союза (1937). Первый Герой Советского Союза, уроженец Тульской области</a:t>
            </a:r>
            <a:r>
              <a:rPr lang="ru-RU" dirty="0" smtClean="0"/>
              <a:t>. </a:t>
            </a:r>
            <a:r>
              <a:rPr lang="ru-RU" dirty="0" smtClean="0"/>
              <a:t>На фронте в Великую Отечественную войну с 1941. Командир 2-го танкового батальона 63-й танковой бригады майор Юдин погиб в бою12 марта 1942 в районе села Покровское Неклиновского района Ростовской области.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2959784"/>
            <a:ext cx="54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Награды:</a:t>
            </a:r>
          </a:p>
          <a:p>
            <a:r>
              <a:rPr lang="ru-RU" b="1" dirty="0" smtClean="0"/>
              <a:t>Герой Советского Союза (27 июня 1937)</a:t>
            </a:r>
          </a:p>
          <a:p>
            <a:r>
              <a:rPr lang="ru-RU" b="1" dirty="0" smtClean="0"/>
              <a:t>орден Ленина (27 июня 1937)</a:t>
            </a:r>
          </a:p>
          <a:p>
            <a:r>
              <a:rPr lang="ru-RU" b="1" dirty="0" smtClean="0"/>
              <a:t>орден Красной Звезды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39552" y="40466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295978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Hero_of_the_Russian_Federation_med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22722" y="2276872"/>
            <a:ext cx="1691674" cy="33123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404664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Герой Российской Федерации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340768"/>
            <a:ext cx="64087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Государственная </a:t>
            </a:r>
            <a:r>
              <a:rPr lang="ru-RU" b="1" dirty="0" smtClean="0"/>
              <a:t>награда Российской Федерации — высшее звание, присваиваемое за заслуги перед государством и народом, связанные с совершением геройского подвига.</a:t>
            </a:r>
          </a:p>
          <a:p>
            <a:r>
              <a:rPr lang="ru-RU" b="1" dirty="0" smtClean="0"/>
              <a:t>Герою Российской Федерации вручается знак особого отличия — медаль «Золотая Звезда».</a:t>
            </a:r>
          </a:p>
          <a:p>
            <a:r>
              <a:rPr lang="ru-RU" b="1" dirty="0" smtClean="0"/>
              <a:t>Звание Героя Российской Федерации наряду с учреждённым в 2013 году званием Героя Труда Российской Федерации относится к отдельному виду государственных наград — высшие звания, который в иерархии государственных наград Российской Федерации находится на первом </a:t>
            </a:r>
            <a:r>
              <a:rPr lang="ru-RU" b="1" dirty="0" smtClean="0"/>
              <a:t>месте.</a:t>
            </a:r>
            <a:endParaRPr lang="ru-RU" b="1" dirty="0" smtClean="0"/>
          </a:p>
          <a:p>
            <a:r>
              <a:rPr lang="ru-RU" b="1" dirty="0" smtClean="0"/>
              <a:t>В случае присвоения лицу звания Героя Российской Федерации и звания Героя Труда Российской Федерации на его родине на основании указа Президента Российской Федерации устанавливается бронзовый бюст с соответствующей надписью.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786px-Golden_Star_medal_473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9983" y="1628800"/>
            <a:ext cx="5204017" cy="39725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88640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Герой Советского Союза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31683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b="1" dirty="0" smtClean="0"/>
              <a:t>Страна: СССР</a:t>
            </a:r>
            <a:endParaRPr lang="ru-RU" b="1" dirty="0" smtClean="0"/>
          </a:p>
          <a:p>
            <a:pPr fontAlgn="t"/>
            <a:r>
              <a:rPr lang="ru-RU" b="1" dirty="0" smtClean="0"/>
              <a:t>Тип: Высшее </a:t>
            </a:r>
            <a:r>
              <a:rPr lang="ru-RU" b="1" dirty="0" smtClean="0"/>
              <a:t>звание</a:t>
            </a:r>
          </a:p>
          <a:p>
            <a:pPr fontAlgn="t"/>
            <a:r>
              <a:rPr lang="ru-RU" b="1" dirty="0" smtClean="0"/>
              <a:t>Статус: не </a:t>
            </a:r>
            <a:r>
              <a:rPr lang="ru-RU" b="1" dirty="0" smtClean="0"/>
              <a:t>вручается</a:t>
            </a:r>
          </a:p>
          <a:p>
            <a:pPr fontAlgn="t"/>
            <a:r>
              <a:rPr lang="ru-RU" b="1" dirty="0" smtClean="0"/>
              <a:t>Дата учреждения:16 </a:t>
            </a:r>
            <a:r>
              <a:rPr lang="ru-RU" b="1" dirty="0" smtClean="0"/>
              <a:t>апреля 1934 года</a:t>
            </a:r>
          </a:p>
          <a:p>
            <a:pPr fontAlgn="t"/>
            <a:r>
              <a:rPr lang="ru-RU" b="1" dirty="0" smtClean="0"/>
              <a:t>Первое </a:t>
            </a:r>
            <a:r>
              <a:rPr lang="ru-RU" b="1" dirty="0" smtClean="0"/>
              <a:t>награждение: 20</a:t>
            </a:r>
            <a:r>
              <a:rPr lang="ru-RU" b="1" dirty="0" smtClean="0">
                <a:hlinkClick r:id="rId4" tooltip="20 апреля"/>
              </a:rPr>
              <a:t> </a:t>
            </a:r>
            <a:r>
              <a:rPr lang="ru-RU" b="1" dirty="0" smtClean="0"/>
              <a:t>апреля 1934 года</a:t>
            </a:r>
          </a:p>
          <a:p>
            <a:pPr fontAlgn="t"/>
            <a:r>
              <a:rPr lang="ru-RU" b="1" dirty="0" smtClean="0"/>
              <a:t>Последнее </a:t>
            </a:r>
            <a:r>
              <a:rPr lang="ru-RU" b="1" dirty="0" smtClean="0"/>
              <a:t>награждение: 24</a:t>
            </a:r>
            <a:r>
              <a:rPr lang="ru-RU" b="1" dirty="0" smtClean="0">
                <a:hlinkClick r:id="rId5" tooltip="24 декабря"/>
              </a:rPr>
              <a:t> </a:t>
            </a:r>
            <a:r>
              <a:rPr lang="ru-RU" b="1" dirty="0" smtClean="0"/>
              <a:t>декабря 1991 года</a:t>
            </a:r>
          </a:p>
          <a:p>
            <a:pPr fontAlgn="t"/>
            <a:r>
              <a:rPr lang="ru-RU" b="1" dirty="0" smtClean="0"/>
              <a:t>Количество </a:t>
            </a:r>
            <a:r>
              <a:rPr lang="ru-RU" b="1" dirty="0" smtClean="0"/>
              <a:t>награждений:12775</a:t>
            </a:r>
            <a:endParaRPr lang="ru-RU" b="1" dirty="0" smtClean="0"/>
          </a:p>
          <a:p>
            <a:pPr fontAlgn="t"/>
            <a:r>
              <a:rPr lang="ru-RU" b="1" dirty="0" smtClean="0"/>
              <a:t>Соответствует: </a:t>
            </a:r>
            <a:r>
              <a:rPr lang="ru-RU" b="1" u="sng" dirty="0" smtClean="0"/>
              <a:t>Герой</a:t>
            </a:r>
            <a:r>
              <a:rPr lang="ru-RU" b="1" u="sng" dirty="0" smtClean="0">
                <a:hlinkClick r:id="rId6" tooltip="Герой Российской Федерации"/>
              </a:rPr>
              <a:t> </a:t>
            </a:r>
            <a:r>
              <a:rPr lang="ru-RU" b="1" u="sng" dirty="0" smtClean="0"/>
              <a:t>Российской</a:t>
            </a:r>
            <a:r>
              <a:rPr lang="ru-RU" b="1" u="sng" dirty="0" smtClean="0">
                <a:hlinkClick r:id="rId6" tooltip="Герой Российской Федерации"/>
              </a:rPr>
              <a:t> </a:t>
            </a:r>
            <a:r>
              <a:rPr lang="ru-RU" b="1" u="sng" dirty="0" smtClean="0"/>
              <a:t>Федерации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Герой Советского Союза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268760"/>
            <a:ext cx="81369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Высшая </a:t>
            </a:r>
            <a:r>
              <a:rPr lang="ru-RU" sz="2400" b="1" dirty="0" smtClean="0"/>
              <a:t>степень отличия СССР. Высшее звание, которого удостаивали за совершение подвига или выдающихся заслуг во время боевых действий, а также, в виде исключения, и в мирное время.</a:t>
            </a:r>
          </a:p>
          <a:p>
            <a:r>
              <a:rPr lang="ru-RU" sz="2400" b="1" dirty="0" smtClean="0"/>
              <a:t>Звание впервые установлено Постановлением ЦИК СССР от 16 апреля 1934 года, дополнительный знак отличия для Героя Советского Союза — медаль «Золотая Звезда» — учреждена Указом Президиума Верховного Совета СССР от 1 августа 1939 года. Автор эскиза награды — архитектор Мирон Иванович </a:t>
            </a:r>
            <a:r>
              <a:rPr lang="ru-RU" sz="2400" b="1" dirty="0" err="1" smtClean="0"/>
              <a:t>Мержанов</a:t>
            </a:r>
            <a:r>
              <a:rPr lang="ru-RU" sz="2400" b="1" dirty="0" smtClean="0"/>
              <a:t>.</a:t>
            </a: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Kunikov_C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2311152"/>
            <a:ext cx="2807336" cy="37101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54868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Це́зарь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Льво́вич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Ку́ников</a:t>
            </a:r>
            <a:r>
              <a:rPr lang="ru-RU" sz="2000" dirty="0" smtClean="0"/>
              <a:t> (23 июня 1909, Ростов-на-Дону — 14</a:t>
            </a:r>
            <a:r>
              <a:rPr lang="ru-RU" sz="2000" dirty="0" smtClean="0">
                <a:hlinkClick r:id="rId4" tooltip="14 февраля"/>
              </a:rPr>
              <a:t> </a:t>
            </a:r>
            <a:r>
              <a:rPr lang="ru-RU" sz="2000" dirty="0" smtClean="0"/>
              <a:t>февраля 1943, Геленджик) — советский офицер, командир десантного отряда, захватившего плацдарм «Малая земля», Герой Советского Союза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2060848"/>
            <a:ext cx="5256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Награды:</a:t>
            </a:r>
          </a:p>
          <a:p>
            <a:r>
              <a:rPr lang="ru-RU" b="1" dirty="0" smtClean="0"/>
              <a:t>Указом Президиума Верховного Совета СССР от 17 апреля 1943 года за блестящее руководство десантной операцией и проявленные при этом мужество и отвагу майору </a:t>
            </a:r>
            <a:r>
              <a:rPr lang="ru-RU" b="1" dirty="0" err="1" smtClean="0"/>
              <a:t>Куникову</a:t>
            </a:r>
            <a:r>
              <a:rPr lang="ru-RU" b="1" dirty="0" smtClean="0"/>
              <a:t> Цезарю Львовичу </a:t>
            </a:r>
            <a:r>
              <a:rPr lang="ru-RU" b="1" i="1" dirty="0" smtClean="0"/>
              <a:t>посмертно</a:t>
            </a:r>
            <a:r>
              <a:rPr lang="ru-RU" b="1" dirty="0" smtClean="0"/>
              <a:t> присвоено звание Героя Советского Союза.</a:t>
            </a:r>
          </a:p>
          <a:p>
            <a:r>
              <a:rPr lang="ru-RU" b="1" dirty="0" smtClean="0"/>
              <a:t>Награждён орденом Ленина, орденами Красного Знамени, Александра Невского, медалями.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sz="1600" b="1" dirty="0" smtClean="0">
                <a:solidFill>
                  <a:schemeClr val="tx1"/>
                </a:solidFill>
              </a:rPr>
              <a:t>Феофан Ильич Васильев</a:t>
            </a:r>
            <a:r>
              <a:rPr lang="ru-RU" sz="1600" dirty="0" smtClean="0">
                <a:solidFill>
                  <a:schemeClr val="tx1"/>
                </a:solidFill>
              </a:rPr>
              <a:t> (1917 — 2000) — участник Великой Отечественной войны, командир отделения 91-го отдельного инженерного батальона 47-й армии Воронежского фронта, старший сержант, Герой Советского Союза (1944).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3702"/>
            <a:ext cx="4906888" cy="5073650"/>
          </a:xfrm>
        </p:spPr>
        <p:txBody>
          <a:bodyPr/>
          <a:lstStyle/>
          <a:p>
            <a:pPr eaLnBrk="1" hangingPunct="1">
              <a:buNone/>
            </a:pPr>
            <a:r>
              <a:rPr lang="ru-RU" sz="1600" b="1" dirty="0" smtClean="0">
                <a:solidFill>
                  <a:schemeClr val="tx2"/>
                </a:solidFill>
              </a:rPr>
              <a:t>Награды:</a:t>
            </a:r>
          </a:p>
          <a:p>
            <a:r>
              <a:rPr lang="ru-RU" sz="1400" b="1" dirty="0" smtClean="0"/>
              <a:t>Указом Президиума Верховного Совета СССР от 3 июня 1944 года за образцовое выполнение боевых заданий командования на фронте борьбы с немецко-фашистскими захватчиками и проявленные при</a:t>
            </a:r>
            <a:r>
              <a:rPr lang="ru-RU" sz="2400" b="1" dirty="0" smtClean="0"/>
              <a:t> </a:t>
            </a:r>
            <a:r>
              <a:rPr lang="ru-RU" sz="1400" b="1" dirty="0" smtClean="0"/>
              <a:t>этом мужество и героизм, старшему сержанту Васильеву Феофану Ильичу присвоено звание Героя Советского Союза с вручением ордена Ленина и медали «Золотая Звезда» (№ 3720).</a:t>
            </a:r>
          </a:p>
          <a:p>
            <a:r>
              <a:rPr lang="ru-RU" sz="1400" b="1" dirty="0" smtClean="0"/>
              <a:t>Награжден орденом Ленина, Красного Знамени, Отечественной войны 1 степени, двумя орденами Красной Звезды, а также медалями.</a:t>
            </a:r>
          </a:p>
          <a:p>
            <a:pPr eaLnBrk="1" hangingPunct="1"/>
            <a:endParaRPr lang="ru-RU" sz="2400" dirty="0" smtClean="0"/>
          </a:p>
        </p:txBody>
      </p:sp>
      <p:pic>
        <p:nvPicPr>
          <p:cNvPr id="7" name="Содержимое 6" descr="Vasiliev_FI-GS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82456" y="1700808"/>
            <a:ext cx="2794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33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84584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b="1" dirty="0" smtClean="0"/>
              <a:t>Александр </a:t>
            </a:r>
            <a:r>
              <a:rPr lang="ru-RU" sz="1800" b="1" dirty="0" err="1" smtClean="0"/>
              <a:t>Поликарпович</a:t>
            </a:r>
            <a:r>
              <a:rPr lang="ru-RU" sz="1800" b="1" dirty="0" smtClean="0"/>
              <a:t> Кириченко</a:t>
            </a:r>
            <a:r>
              <a:rPr lang="ru-RU" sz="1800" dirty="0" smtClean="0"/>
              <a:t> (1892, село </a:t>
            </a:r>
            <a:r>
              <a:rPr lang="ru-RU" sz="1800" dirty="0" err="1" smtClean="0"/>
              <a:t>Синявское</a:t>
            </a:r>
            <a:r>
              <a:rPr lang="ru-RU" sz="1800" dirty="0" smtClean="0"/>
              <a:t> Неклиновского района Ростовской области — 9 ноября 1942, село </a:t>
            </a:r>
            <a:r>
              <a:rPr lang="ru-RU" sz="1800" dirty="0" err="1" smtClean="0"/>
              <a:t>Фанагорийское</a:t>
            </a:r>
            <a:r>
              <a:rPr lang="ru-RU" sz="1800" dirty="0" smtClean="0"/>
              <a:t>, Краснодарский край) — политрук, заместитель командира роты по политической части 168-го стрелкового полка (по другим данным 256-го Краснознаменного гвардейского стрелкового полка), 30-й стрелковой дивизии, 56-й армии, Закавказского фронта, Герой</a:t>
            </a:r>
            <a:r>
              <a:rPr lang="ru-RU" sz="1800" dirty="0" smtClean="0">
                <a:hlinkClick r:id="rId3" tooltip="Герой Советского Союза"/>
              </a:rPr>
              <a:t> </a:t>
            </a:r>
            <a:r>
              <a:rPr lang="ru-RU" sz="1800" dirty="0" smtClean="0"/>
              <a:t>Советского Союза.</a:t>
            </a:r>
            <a:endParaRPr lang="ru-RU" sz="1800" b="1" dirty="0" smtClean="0">
              <a:solidFill>
                <a:srgbClr val="FFCC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23529" y="2708920"/>
            <a:ext cx="5040560" cy="2088232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Награды: </a:t>
            </a:r>
          </a:p>
          <a:p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Звание Героя Советского Союза А. П. Кириченко было присвоено </a:t>
            </a:r>
            <a:r>
              <a:rPr lang="ru-RU" sz="1800" b="1" i="1" dirty="0" smtClean="0"/>
              <a:t>посмертно</a:t>
            </a:r>
            <a:r>
              <a:rPr lang="ru-RU" sz="1800" b="1" dirty="0" smtClean="0"/>
              <a:t> 17 апреля 1943 года.</a:t>
            </a:r>
          </a:p>
          <a:p>
            <a:pPr>
              <a:buNone/>
            </a:pPr>
            <a:r>
              <a:rPr lang="ru-RU" sz="1800" b="1" dirty="0" smtClean="0"/>
              <a:t>Награжден орденом Ленина.</a:t>
            </a:r>
          </a:p>
          <a:p>
            <a:pPr eaLnBrk="1" hangingPunct="1">
              <a:buNone/>
            </a:pPr>
            <a:endParaRPr lang="ru-RU" sz="1600" b="1" dirty="0" smtClean="0"/>
          </a:p>
        </p:txBody>
      </p:sp>
      <p:pic>
        <p:nvPicPr>
          <p:cNvPr id="7" name="Содержимое 6" descr="Kirichenko_AP.jp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6293558" y="2477539"/>
            <a:ext cx="2814946" cy="41918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3528" y="332656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Анатолий Андреевич Скляров</a:t>
            </a:r>
            <a:r>
              <a:rPr lang="ru-RU" sz="2000" dirty="0" smtClean="0"/>
              <a:t> (1915—1980) — участник Великой Отечественной войны, командир дивизиона 492-го минометного полка (38-я армия, Воронежский фронт) капитан. Герой Советского Союза.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2348880"/>
            <a:ext cx="604867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Награды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Звание Героя Советского Союза присвоено 10 января 1944 года.</a:t>
            </a:r>
          </a:p>
          <a:p>
            <a:r>
              <a:rPr lang="ru-RU" sz="2000" dirty="0" smtClean="0"/>
              <a:t>Награжден орденом Ленина, орденами Отечественной войны 1 и 2 степеней, Красной Звезды и медалями.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200px-Suhorukov_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4488" y="3075260"/>
            <a:ext cx="2540000" cy="3594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33265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Андрей Гаврилович Сухоруков</a:t>
            </a:r>
            <a:r>
              <a:rPr lang="ru-RU" dirty="0" smtClean="0"/>
              <a:t> (1918—1970) — участник Великой Отечественной войны, командир роты 195-го отдельного сапёрного батальона 139-й стрелковой дивизии (50-я армия, 2-й Белорусский фронт), капитан. Герой Советского Союза.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148478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Награды</a:t>
            </a:r>
            <a:r>
              <a:rPr lang="ru-RU" dirty="0" smtClean="0"/>
              <a:t>: Звание Героя Советского Союза присвоено 24 марта 1945 года.</a:t>
            </a:r>
          </a:p>
          <a:p>
            <a:r>
              <a:rPr lang="ru-RU" dirty="0" smtClean="0"/>
              <a:t>Награжден орденом Ленина, орденом Отечественной войны 2 степени, медалями.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2708920"/>
            <a:ext cx="561662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Из наградного листа А. Г. Сухорукова: </a:t>
            </a:r>
            <a:r>
              <a:rPr lang="ru-RU" sz="1400" b="1" dirty="0" smtClean="0"/>
              <a:t>«</a:t>
            </a:r>
            <a:r>
              <a:rPr lang="ru-RU" sz="1400" dirty="0" smtClean="0"/>
              <a:t>Несмотря </a:t>
            </a:r>
            <a:r>
              <a:rPr lang="ru-RU" sz="1400" b="1" dirty="0" smtClean="0"/>
              <a:t>на сильное сопротивление противника капитан Сухоруков с группой саперов вплавь переплыл через реку Днепр на противоположный берег, произвел инженерную разведку реки, установил наличие материала для строительства и немедленно приступил со своими саперами к строительству моста.</a:t>
            </a:r>
          </a:p>
          <a:p>
            <a:r>
              <a:rPr lang="ru-RU" sz="1400" b="1" dirty="0" smtClean="0"/>
              <a:t>Геройский поступок товарища Сухорукова воодушевил работающих на переправе саперов. 27 июня 1944 года к 17.00 штурмовой мостик для переправы атакующей город пехоты был готов. После пропуска пехоты через штурмовой мостик саперы товарища Сухорукова приступили к строительству моста под дивизионные грузы, который был построен в рекордный срок - к 9.00 28 июня 1944 года.</a:t>
            </a:r>
          </a:p>
          <a:p>
            <a:r>
              <a:rPr lang="ru-RU" sz="1400" b="1" dirty="0" smtClean="0"/>
              <a:t>Товарищ Сухоруков достоин правительственной награды - звания Героя Советского Союза».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зв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Алексе́й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Никола́евич</a:t>
            </a:r>
            <a:r>
              <a:rPr lang="ru-RU" sz="2400" b="1" dirty="0" smtClean="0"/>
              <a:t> Потёмкин</a:t>
            </a:r>
            <a:r>
              <a:rPr lang="ru-RU" dirty="0" smtClean="0"/>
              <a:t> (26 марта 1921 — 25 августа 2003) — советский военачальник, генерал-лейтенант (1978), </a:t>
            </a:r>
            <a:r>
              <a:rPr lang="ru-RU" dirty="0" smtClean="0"/>
              <a:t>участник Великой Отечественной </a:t>
            </a:r>
            <a:r>
              <a:rPr lang="ru-RU" dirty="0" smtClean="0"/>
              <a:t>войны, Герой Советского Союза.</a:t>
            </a:r>
            <a:endParaRPr lang="ru-RU" dirty="0"/>
          </a:p>
        </p:txBody>
      </p:sp>
      <p:pic>
        <p:nvPicPr>
          <p:cNvPr id="4" name="Рисунок 3" descr="Потёмкин_Алексей_Николаевич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700808"/>
            <a:ext cx="3072341" cy="46085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51125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Награды:</a:t>
            </a:r>
          </a:p>
          <a:p>
            <a:r>
              <a:rPr lang="ru-RU" b="1" dirty="0" smtClean="0"/>
              <a:t>Звание Героя Советского Союза с вручением ордена Ленина и медали «Золотая Звезда» (№ 3517) присвоено 19 марта 1944 года за форсирование реки Днепр.</a:t>
            </a:r>
          </a:p>
          <a:p>
            <a:r>
              <a:rPr lang="ru-RU" b="1" dirty="0" smtClean="0"/>
              <a:t>Орден Красного Знамени.</a:t>
            </a:r>
          </a:p>
          <a:p>
            <a:r>
              <a:rPr lang="ru-RU" b="1" dirty="0" smtClean="0"/>
              <a:t>Орден Александра Невского.</a:t>
            </a:r>
          </a:p>
          <a:p>
            <a:r>
              <a:rPr lang="ru-RU" b="1" dirty="0" smtClean="0"/>
              <a:t>Орден Отечественной войны I степени.</a:t>
            </a:r>
          </a:p>
          <a:p>
            <a:r>
              <a:rPr lang="ru-RU" b="1" dirty="0" smtClean="0"/>
              <a:t>Орден Трудового Красного Знамени.</a:t>
            </a:r>
          </a:p>
          <a:p>
            <a:r>
              <a:rPr lang="ru-RU" b="1" dirty="0" smtClean="0"/>
              <a:t>Два ордена Красной Звезды.</a:t>
            </a:r>
          </a:p>
          <a:p>
            <a:r>
              <a:rPr lang="ru-RU" b="1" dirty="0" smtClean="0"/>
              <a:t>Орден «За службу Родине в Вооружённых Силах СССР» III степени.</a:t>
            </a:r>
          </a:p>
          <a:p>
            <a:r>
              <a:rPr lang="ru-RU" b="1" dirty="0" smtClean="0"/>
              <a:t>Медали (в том числе медаль «За отвагу»).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251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Герои Советского Союза и России</vt:lpstr>
      <vt:lpstr>Слайд 2</vt:lpstr>
      <vt:lpstr>Слайд 3</vt:lpstr>
      <vt:lpstr>Слайд 4</vt:lpstr>
      <vt:lpstr>         Феофан Ильич Васильев (1917 — 2000) — участник Великой Отечественной войны, командир отделения 91-го отдельного инженерного батальона 47-й армии Воронежского фронта, старший сержант, Герой Советского Союза (1944).</vt:lpstr>
      <vt:lpstr>Александр Поликарпович Кириченко (1892, село Синявское Неклиновского района Ростовской области — 9 ноября 1942, село Фанагорийское, Краснодарский край) — политрук, заместитель командира роты по политической части 168-го стрелкового полка (по другим данным 256-го Краснознаменного гвардейского стрелкового полка), 30-й стрелковой дивизии, 56-й армии, Закавказского фронта, Герой Советского Союза.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музей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Тимур Белкин</cp:lastModifiedBy>
  <cp:revision>23</cp:revision>
  <dcterms:created xsi:type="dcterms:W3CDTF">2010-03-10T10:32:02Z</dcterms:created>
  <dcterms:modified xsi:type="dcterms:W3CDTF">2013-12-03T17:24:37Z</dcterms:modified>
</cp:coreProperties>
</file>