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DF20181-1754-4ACA-8710-EF4A7A229612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EEC467C-998D-4EF0-BA58-F4C23C768E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0181-1754-4ACA-8710-EF4A7A229612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C467C-998D-4EF0-BA58-F4C23C768E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0181-1754-4ACA-8710-EF4A7A229612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C467C-998D-4EF0-BA58-F4C23C768E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DF20181-1754-4ACA-8710-EF4A7A229612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C467C-998D-4EF0-BA58-F4C23C768E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DF20181-1754-4ACA-8710-EF4A7A229612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EEC467C-998D-4EF0-BA58-F4C23C768EC1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DF20181-1754-4ACA-8710-EF4A7A229612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EEC467C-998D-4EF0-BA58-F4C23C768E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DF20181-1754-4ACA-8710-EF4A7A229612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EEC467C-998D-4EF0-BA58-F4C23C768EC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0181-1754-4ACA-8710-EF4A7A229612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C467C-998D-4EF0-BA58-F4C23C768E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DF20181-1754-4ACA-8710-EF4A7A229612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EEC467C-998D-4EF0-BA58-F4C23C768E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DF20181-1754-4ACA-8710-EF4A7A229612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EEC467C-998D-4EF0-BA58-F4C23C768EC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DF20181-1754-4ACA-8710-EF4A7A229612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EEC467C-998D-4EF0-BA58-F4C23C768EC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DF20181-1754-4ACA-8710-EF4A7A229612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EEC467C-998D-4EF0-BA58-F4C23C768EC1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571480"/>
            <a:ext cx="8389174" cy="4143404"/>
          </a:xfrm>
        </p:spPr>
        <p:txBody>
          <a:bodyPr>
            <a:noAutofit/>
          </a:bodyPr>
          <a:lstStyle/>
          <a:p>
            <a:r>
              <a:rPr lang="ru-RU" sz="3600" dirty="0" smtClean="0"/>
              <a:t>Великая французская революция. От якобинской диктатуры к 18 брюмера Наполеона Бонапарта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Раскол </a:t>
            </a:r>
            <a:r>
              <a:rPr lang="ru-RU" b="1" i="1" dirty="0" smtClean="0"/>
              <a:t>среди якобинцев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050" dirty="0" smtClean="0"/>
              <a:t>«Как только после победы на фронтах и подавления мятежей опасность контрреволюции уменьшилась, сразу же обострились внутренние противоречия среди якобинцев»</a:t>
            </a:r>
            <a:r>
              <a:rPr lang="ru-RU" sz="1050" b="1" dirty="0" smtClean="0"/>
              <a:t>*</a:t>
            </a:r>
            <a:r>
              <a:rPr lang="ru-RU" sz="1050" dirty="0" smtClean="0"/>
              <a:t>. Народные низы требовали дальнейшего углубления реформ, а буржуазии, даже революционной, это было не нужно.</a:t>
            </a:r>
            <a:br>
              <a:rPr lang="ru-RU" sz="1050" dirty="0" smtClean="0"/>
            </a:b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 smtClean="0"/>
              <a:t>Якобинцы начинают подавлять движения, цель борьбы которых хоть сколько-нибудь выходит за рамки якобинских устремлений. Преследуются как сторонники отказа от политики террора (т.н. «умеренные» или «снисходительные», лидером которых стал Дантон), так и сторонники продолжения реформ. Лидеры движений осуждаются и приговариваются к казни. Но и после этих казней террор не ослабевал. Страх и настороженность царили в обществе. Даже самые послушные исполнители приказов якобинцев не могли чувствовать себя в безопасности. Казни «крайних» якобинцев оттолкнули от них народные низы, расправа со «снисходительными» насторожила и оттолкнула буржуазию, стоявшую на умеренных позициях. </a:t>
            </a:r>
            <a:br>
              <a:rPr lang="ru-RU" sz="1050" dirty="0" smtClean="0"/>
            </a:b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 smtClean="0"/>
              <a:t>Против </a:t>
            </a:r>
            <a:r>
              <a:rPr lang="ru-RU" sz="1050" dirty="0" err="1" smtClean="0"/>
              <a:t>робеспьеристов</a:t>
            </a:r>
            <a:r>
              <a:rPr lang="ru-RU" sz="1050" dirty="0" smtClean="0"/>
              <a:t> поднялись «новые богачи» (буржуазия, разбогатевшая в годы революции на спекуляциях, поставках для армии, скупке земель, принадлежавших ранее аристократии и церкви). Раньше, нуждаясь в защите, они скрывали свое отношение к Робеспьеру и его сторонникам. Военные победы республики в 1794 году укрепили их позиции, и они открыто заговорили о тирании Робеспьера.</a:t>
            </a:r>
            <a:br>
              <a:rPr lang="ru-RU" sz="1050" dirty="0" smtClean="0"/>
            </a:b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 smtClean="0"/>
              <a:t>Крестьяне, получившие землю, считали, что революция закончилась, а не получившие ее в якобинцах разочаровались.</a:t>
            </a:r>
            <a:br>
              <a:rPr lang="ru-RU" sz="1050" dirty="0" smtClean="0"/>
            </a:br>
            <a:r>
              <a:rPr lang="ru-RU" sz="1050" dirty="0" smtClean="0"/>
              <a:t>Санкюлоты </a:t>
            </a:r>
            <a:r>
              <a:rPr lang="ru-RU" sz="1050" dirty="0" smtClean="0"/>
              <a:t>были недовольны законом о максимуме на заработную плату.</a:t>
            </a:r>
            <a:br>
              <a:rPr lang="ru-RU" sz="1050" dirty="0" smtClean="0"/>
            </a:br>
            <a:r>
              <a:rPr lang="ru-RU" sz="1050" dirty="0" smtClean="0"/>
              <a:t>Все </a:t>
            </a:r>
            <a:r>
              <a:rPr lang="ru-RU" sz="1050" dirty="0" smtClean="0"/>
              <a:t>устали от ужасов якобинского </a:t>
            </a:r>
            <a:r>
              <a:rPr lang="ru-RU" sz="1050" dirty="0" smtClean="0"/>
              <a:t>террора.</a:t>
            </a: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 smtClean="0"/>
              <a:t>В политической борьбе Робеспьер пользовался кровавыми средствами. Народ стал ненавидеть республику. Все ее противники объединились в единый союз.</a:t>
            </a:r>
            <a:br>
              <a:rPr lang="ru-RU" sz="1050" dirty="0" smtClean="0"/>
            </a:br>
            <a:endParaRPr lang="ru-RU" sz="105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Жак </a:t>
            </a:r>
            <a:r>
              <a:rPr lang="ru-RU" dirty="0" err="1" smtClean="0"/>
              <a:t>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 1792 основал внутри якобинцев радикальную фракцию «Бешеных», цели которых состояли в преследовании спекулянтов, закрытии биржи и внедрении централизованного хозяйства, а также в экспроприации земли для экономического уравнивания населения и для преодоления бедности. В мае 1793 </a:t>
            </a:r>
            <a:r>
              <a:rPr lang="ru-RU" dirty="0" err="1" smtClean="0"/>
              <a:t>Ру</a:t>
            </a:r>
            <a:r>
              <a:rPr lang="ru-RU" dirty="0" smtClean="0"/>
              <a:t> принял участие в восстании </a:t>
            </a:r>
            <a:r>
              <a:rPr lang="ru-RU" dirty="0" err="1" smtClean="0"/>
              <a:t>Санклютов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Ру</a:t>
            </a:r>
            <a:r>
              <a:rPr lang="ru-RU" dirty="0" smtClean="0"/>
              <a:t>, с его радикальными целями вступил в политическое противостояние с Робеспьером, который приказал в конце концов арестовывать его, в связи с выступлением масс в сентябре 1793 года, как возмутителя спокойствия. После того, как </a:t>
            </a:r>
            <a:r>
              <a:rPr lang="ru-RU" dirty="0" err="1" smtClean="0"/>
              <a:t>Ру</a:t>
            </a:r>
            <a:r>
              <a:rPr lang="ru-RU" dirty="0" smtClean="0"/>
              <a:t> был приговорен к смерти, не дожидаясь исполнения приговора 10 февраля 1794 совершил самоубийство.</a:t>
            </a:r>
            <a:endParaRPr lang="ru-RU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329642" cy="804052"/>
          </a:xfrm>
        </p:spPr>
        <p:txBody>
          <a:bodyPr/>
          <a:lstStyle/>
          <a:p>
            <a:r>
              <a:rPr lang="ru-RU" dirty="0" smtClean="0"/>
              <a:t>      Жорж Дантон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7801004" cy="3500462"/>
          </a:xfrm>
        </p:spPr>
        <p:txBody>
          <a:bodyPr>
            <a:normAutofit fontScale="40000" lnSpcReduction="20000"/>
          </a:bodyPr>
          <a:lstStyle/>
          <a:p>
            <a:pPr fontAlgn="base"/>
            <a:r>
              <a:rPr lang="ru-RU" dirty="0" smtClean="0"/>
              <a:t>К началу революции Дантона уже знали как убеждённого либерала и республиканца. 14 июля 1789 г. он призывал парижан к оружию. Обладая всеми качествами народного трибуна, быстро стал одним из революционных вождей и был избран председателем радикального клуба кордельеров, являясь одновременно членом Якобинского клуба</a:t>
            </a:r>
            <a:r>
              <a:rPr lang="ru-RU" dirty="0" smtClean="0"/>
              <a:t>.</a:t>
            </a:r>
            <a:r>
              <a:rPr lang="ru-RU" dirty="0" smtClean="0"/>
              <a:t> После свержения монархии его назначили министром юстиции революционного правительства. Он один из немногих, кто сохранил хладнокровие при наступлении австрийских и прусских интервентов в августе — сентябре 1792 г. Помешал правительству покинуть Париж, направил в провинции комиссаров, чтобы воодушевить массы и набрать добровольцев.</a:t>
            </a:r>
          </a:p>
          <a:p>
            <a:pPr fontAlgn="base"/>
            <a:r>
              <a:rPr lang="ru-RU" dirty="0" smtClean="0"/>
              <a:t>В 1793 г. по инициативе Дантона был создан революционный трибунал — главный карающий орган революции, ставший на путь террора. Однако сам Дантон возбудил подозрения М. Робеспьера, который нашёл проводившуюся им линию недостаточно революционной.</a:t>
            </a:r>
          </a:p>
          <a:p>
            <a:pPr fontAlgn="base"/>
            <a:r>
              <a:rPr lang="ru-RU" dirty="0" smtClean="0"/>
              <a:t>Под давлением Робеспьера 31 марта 1794 г. Дантона и его сторонников арестовали и обвинили в присвоении казённых денег. Суд революционного трибунала закончился вынесением смертного приговора, и 5 апреля 1794 г. Дантон со своими ближайшими единомышленниками был гильотинирован в Париже. «Покажи мою голову народу, — сказал он перед казнью палачу, — она стоит того».</a:t>
            </a:r>
          </a:p>
          <a:p>
            <a:endParaRPr lang="ru-RU" dirty="0"/>
          </a:p>
        </p:txBody>
      </p:sp>
      <p:pic>
        <p:nvPicPr>
          <p:cNvPr id="4" name="Рисунок 3" descr="tour_5864_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4357694"/>
            <a:ext cx="2152904" cy="2357430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Наполеон Бонапарт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dirty="0" smtClean="0"/>
              <a:t>Наполеон I Бонапарт, французский государственный деятель, полководец, император, родился в 1769 г. в городе Аяччо на острове Корсика в семье бедного адвоката, в которой было восемь детей. Окончив </a:t>
            </a:r>
            <a:r>
              <a:rPr lang="ru-RU" dirty="0" err="1" smtClean="0"/>
              <a:t>Отенскии</a:t>
            </a:r>
            <a:r>
              <a:rPr lang="ru-RU" dirty="0" smtClean="0"/>
              <a:t> колледж, а затем </a:t>
            </a:r>
            <a:r>
              <a:rPr lang="ru-RU" dirty="0" err="1" smtClean="0"/>
              <a:t>Бриеннское</a:t>
            </a:r>
            <a:r>
              <a:rPr lang="ru-RU" dirty="0" smtClean="0"/>
              <a:t> военное училище, он поступил в Парижскую военную академию (1784). С октября 1785 г. </a:t>
            </a:r>
            <a:r>
              <a:rPr lang="ru-RU" dirty="0" err="1" smtClean="0"/>
              <a:t>слркит</a:t>
            </a:r>
            <a:r>
              <a:rPr lang="ru-RU" dirty="0" smtClean="0"/>
              <a:t> в армии в чине младшего лейтенанта артиллерии.</a:t>
            </a:r>
          </a:p>
          <a:p>
            <a:r>
              <a:rPr lang="ru-RU" dirty="0" smtClean="0"/>
              <a:t>Бонапарт с горячим сочувствием встретил французскую революцию и в 1792 г. вступил в Якобинский клуб. За успешное участие в осаде Тулона, 24-летний капитан был произведен в бригадные генералы.</a:t>
            </a:r>
          </a:p>
          <a:p>
            <a:r>
              <a:rPr lang="ru-RU" dirty="0" smtClean="0"/>
              <a:t>После термидорианского переворота Бонапарт отличился при разгоне роялистского мятежа в Париже (1795), а затем получил назначение командующим Итальянской армией. В итальянском походе (1796—97) во всем блеске проявился полководческий гений Наполеона.</a:t>
            </a:r>
          </a:p>
          <a:p>
            <a:r>
              <a:rPr lang="ru-RU" dirty="0" smtClean="0"/>
              <a:t>В 1798 г. он возглавил военную экспедицию в Египет и Сирию, закончившуюся неудачно, но не оцененную как поражение Наполеона, ибо он самовольно оставил войска, чтобы противостоять армии А. В. Суворова в Италии. В ноябре 1799 г. совершил государственный переворот (18 брюмера), в результате которого стал первым консулом, фактически сосредоточившим в своих руках с течением времени всю полноту власти; в 1804 г. провозглашен императором. Он одержал ряд блистательных побед над войсками европейских монархических коалиций в новом итальянском походе — при Маренго(1800) и затем — при Аустерлице (1805), Иене и </a:t>
            </a:r>
            <a:r>
              <a:rPr lang="ru-RU" dirty="0" err="1" smtClean="0"/>
              <a:t>Ауэрштедте</a:t>
            </a:r>
            <a:r>
              <a:rPr lang="ru-RU" dirty="0" smtClean="0"/>
              <a:t> (1806), </a:t>
            </a:r>
            <a:r>
              <a:rPr lang="ru-RU" dirty="0" err="1" smtClean="0"/>
              <a:t>Ваграме</a:t>
            </a:r>
            <a:r>
              <a:rPr lang="ru-RU" dirty="0" smtClean="0"/>
              <a:t> (1809), что привело к его владычеству почти над всеми странами Западной Европы. Установил диктаторский режим. Провел ряд реформ (принятие гражданского кодекса, основание французского банка и др. Поражение наполеоновских войск в войне 1812 г. против России положило начало крушению империи Наполеона I. Вступление в 1814 г. войск антифранцузской коалиции в Париж вынудило Наполеона I отречься от престола. Был сослан на о. Эльба, с сохранением титула императора. Однако 1 марта 1815 г. Наполеон двинулся к Парижу, где находилось правительство вернувшегося во Францию короля Людовика XVIII. Сто дней продолжалось новое господство Наполеона, закончившееся его поражением в битве при Ватерлоо в июне 1815 г. Последние годы жизни Наполеон провел на о. Св. Елены пленником англичан. Умер в 1821 г. В 1840 г. его прах был перевезен в Париж.</a:t>
            </a:r>
          </a:p>
          <a:p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tour_5864_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455568"/>
            <a:ext cx="5286412" cy="6402432"/>
          </a:xfrm>
        </p:spPr>
      </p:pic>
      <p:pic>
        <p:nvPicPr>
          <p:cNvPr id="5" name="Рисунок 4" descr="tour_5864_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9087" y="1098383"/>
            <a:ext cx="3494913" cy="5759617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Вопросы и 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Укажите причины гибели якобинской диктатуры</a:t>
            </a:r>
          </a:p>
          <a:p>
            <a:r>
              <a:rPr lang="ru-RU" dirty="0" smtClean="0"/>
              <a:t>Составьте рассказ о внешней политике термидорианского Конвента и </a:t>
            </a:r>
            <a:r>
              <a:rPr lang="ru-RU" dirty="0" smtClean="0"/>
              <a:t>Директории</a:t>
            </a:r>
          </a:p>
          <a:p>
            <a:r>
              <a:rPr lang="ru-RU" dirty="0" smtClean="0"/>
              <a:t>Составьте </a:t>
            </a:r>
            <a:r>
              <a:rPr lang="ru-RU" dirty="0" smtClean="0"/>
              <a:t>план ответа по теме " Значение Великой французской революции"</a:t>
            </a:r>
          </a:p>
          <a:p>
            <a:endParaRPr lang="ru-RU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37</TotalTime>
  <Words>789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Яркая</vt:lpstr>
      <vt:lpstr>Великая французская революция. От якобинской диктатуры к 18 брюмера Наполеона Бонапарта</vt:lpstr>
      <vt:lpstr>Раскол среди якобинцев</vt:lpstr>
      <vt:lpstr>            Жак Ру</vt:lpstr>
      <vt:lpstr>      Жорж Дантон</vt:lpstr>
      <vt:lpstr>   Наполеон Бонапарт</vt:lpstr>
      <vt:lpstr>Слайд 6</vt:lpstr>
      <vt:lpstr>   Вопросы и задания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Великая французская революция. От якобинской диктатуры к 18 брюмера Наполеона Бонапарта</dc:title>
  <dc:creator>Таня</dc:creator>
  <cp:lastModifiedBy>Таня</cp:lastModifiedBy>
  <cp:revision>4</cp:revision>
  <dcterms:created xsi:type="dcterms:W3CDTF">2013-12-04T12:30:15Z</dcterms:created>
  <dcterms:modified xsi:type="dcterms:W3CDTF">2013-12-04T13:07:53Z</dcterms:modified>
</cp:coreProperties>
</file>