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</p:sldMasterIdLst>
  <p:sldIdLst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D42F9-96BD-400D-B8B6-E76DB8205B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1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304D1-D8BB-4E45-B618-38ECC9018E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1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52CD-B76A-4204-9DAF-D8212C921A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5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D42F9-96BD-400D-B8B6-E76DB8205B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82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2AF5-C315-4425-91EF-3376C712B8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A44B3-4D17-44D8-B9E8-A5C2911A36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4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8047-AC2B-4106-86BE-72D151C78D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7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3AC4-8DD7-43C0-86CE-C55BFB3172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0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F932-E5CF-40D9-9B7E-A70E653A9A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35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7609-CB83-4874-AEBC-A051B3F31B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64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F6C25-9053-4C55-A0DB-7C63513308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2AF5-C315-4425-91EF-3376C712B8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92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17CF3-3F1A-4AAA-A188-6FC7F2784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51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304D1-D8BB-4E45-B618-38ECC9018E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4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52CD-B76A-4204-9DAF-D8212C921A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96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D42F9-96BD-400D-B8B6-E76DB8205B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93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2AF5-C315-4425-91EF-3376C712B8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86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A44B3-4D17-44D8-B9E8-A5C2911A36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01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8047-AC2B-4106-86BE-72D151C78D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60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3AC4-8DD7-43C0-86CE-C55BFB3172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26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F932-E5CF-40D9-9B7E-A70E653A9A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4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7609-CB83-4874-AEBC-A051B3F31B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6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A44B3-4D17-44D8-B9E8-A5C2911A36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78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F6C25-9053-4C55-A0DB-7C63513308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02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17CF3-3F1A-4AAA-A188-6FC7F2784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2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304D1-D8BB-4E45-B618-38ECC9018E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53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52CD-B76A-4204-9DAF-D8212C921A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00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D42F9-96BD-400D-B8B6-E76DB8205B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16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2AF5-C315-4425-91EF-3376C712B8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91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A44B3-4D17-44D8-B9E8-A5C2911A36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76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8047-AC2B-4106-86BE-72D151C78D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33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3AC4-8DD7-43C0-86CE-C55BFB3172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09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F932-E5CF-40D9-9B7E-A70E653A9A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8047-AC2B-4106-86BE-72D151C78D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34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7609-CB83-4874-AEBC-A051B3F31B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12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F6C25-9053-4C55-A0DB-7C63513308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31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17CF3-3F1A-4AAA-A188-6FC7F2784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71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304D1-D8BB-4E45-B618-38ECC9018E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42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52CD-B76A-4204-9DAF-D8212C921A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26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D42F9-96BD-400D-B8B6-E76DB8205B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082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2AF5-C315-4425-91EF-3376C712B8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10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A44B3-4D17-44D8-B9E8-A5C2911A36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23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8047-AC2B-4106-86BE-72D151C78D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25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3AC4-8DD7-43C0-86CE-C55BFB3172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3AC4-8DD7-43C0-86CE-C55BFB3172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73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F932-E5CF-40D9-9B7E-A70E653A9A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523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7609-CB83-4874-AEBC-A051B3F31B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18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F6C25-9053-4C55-A0DB-7C63513308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826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17CF3-3F1A-4AAA-A188-6FC7F2784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93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304D1-D8BB-4E45-B618-38ECC9018E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59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52CD-B76A-4204-9DAF-D8212C921A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11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D42F9-96BD-400D-B8B6-E76DB8205B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31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2AF5-C315-4425-91EF-3376C712B8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557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A44B3-4D17-44D8-B9E8-A5C2911A36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92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8047-AC2B-4106-86BE-72D151C78D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0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F932-E5CF-40D9-9B7E-A70E653A9A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273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3AC4-8DD7-43C0-86CE-C55BFB3172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74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F932-E5CF-40D9-9B7E-A70E653A9A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404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7609-CB83-4874-AEBC-A051B3F31B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102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F6C25-9053-4C55-A0DB-7C63513308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650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17CF3-3F1A-4AAA-A188-6FC7F2784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800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304D1-D8BB-4E45-B618-38ECC9018E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679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52CD-B76A-4204-9DAF-D8212C921A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19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D42F9-96BD-400D-B8B6-E76DB8205B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355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2AF5-C315-4425-91EF-3376C712B8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488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A44B3-4D17-44D8-B9E8-A5C2911A36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5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7609-CB83-4874-AEBC-A051B3F31B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23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8047-AC2B-4106-86BE-72D151C78D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676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3AC4-8DD7-43C0-86CE-C55BFB3172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329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F932-E5CF-40D9-9B7E-A70E653A9A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481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7609-CB83-4874-AEBC-A051B3F31B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148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F6C25-9053-4C55-A0DB-7C63513308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775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17CF3-3F1A-4AAA-A188-6FC7F2784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324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304D1-D8BB-4E45-B618-38ECC9018E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34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52CD-B76A-4204-9DAF-D8212C921A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8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F6C25-9053-4C55-A0DB-7C63513308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6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17CF3-3F1A-4AAA-A188-6FC7F2784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9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FFE93-0720-4027-B9C7-85F950ED348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FFE93-0720-4027-B9C7-85F950ED348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FFE93-0720-4027-B9C7-85F950ED348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7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FFE93-0720-4027-B9C7-85F950ED348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3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FFE93-0720-4027-B9C7-85F950ED348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5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FFE93-0720-4027-B9C7-85F950ED348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9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FFE93-0720-4027-B9C7-85F950ED348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спортсмен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173355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WordArt 9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6121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Monotype Corsiva" pitchFamily="66" charset="0"/>
                <a:cs typeface="Times New Roman"/>
              </a:rPr>
              <a:t>Физкультминутка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1908175" y="1268413"/>
            <a:ext cx="66111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 теперь, друзья, все дружно встали,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2627313" y="1989138"/>
            <a:ext cx="50754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Быстро руки вверх подняли,</a:t>
            </a: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627313" y="2636838"/>
            <a:ext cx="46281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стороны, вперёд, назад.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2627313" y="3141663"/>
            <a:ext cx="47836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Повернулись вправо, влево,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2627313" y="3644900"/>
            <a:ext cx="5905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Ещё руки вверх подняли,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стороны, вперёд, назад.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2627313" y="4844121"/>
            <a:ext cx="47836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Повернулись вправо, влево,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2627313" y="5407928"/>
            <a:ext cx="4580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Тихо сели, вновь за дело!</a:t>
            </a:r>
          </a:p>
        </p:txBody>
      </p:sp>
    </p:spTree>
    <p:extLst>
      <p:ext uri="{BB962C8B-B14F-4D97-AF65-F5344CB8AC3E}">
        <p14:creationId xmlns:p14="http://schemas.microsoft.com/office/powerpoint/2010/main" val="52497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5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5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5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nimBg="1"/>
      <p:bldP spid="35857" grpId="0"/>
      <p:bldP spid="35858" grpId="0"/>
      <p:bldP spid="35859" grpId="0"/>
      <p:bldP spid="35860" grpId="0"/>
      <p:bldP spid="35862" grpId="0"/>
      <p:bldP spid="358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187450" y="632951"/>
            <a:ext cx="6985000" cy="3603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2700">
                  <a:solidFill>
                    <a:srgbClr val="666699"/>
                  </a:solidFill>
                  <a:prstDash val="dash"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/>
              </a:rPr>
              <a:t>Геометрические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1331913" y="1268413"/>
            <a:ext cx="6480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2700">
                  <a:solidFill>
                    <a:srgbClr val="333399"/>
                  </a:solidFill>
                  <a:prstDash val="dash"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/>
              </a:rPr>
              <a:t>иллюзии</a:t>
            </a:r>
          </a:p>
        </p:txBody>
      </p:sp>
      <p:pic>
        <p:nvPicPr>
          <p:cNvPr id="3085" name="Picture 13" descr="паралл_прямые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25209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паралл_прямые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36838"/>
            <a:ext cx="2808288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паралл_прямые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25209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паралл_прямые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2781300"/>
            <a:ext cx="17129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паралл_прямые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81525"/>
            <a:ext cx="2592388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WordArt 18"/>
          <p:cNvSpPr>
            <a:spLocks noChangeArrowheads="1" noChangeShapeType="1" noTextEdit="1"/>
          </p:cNvSpPr>
          <p:nvPr/>
        </p:nvSpPr>
        <p:spPr bwMode="auto">
          <a:xfrm>
            <a:off x="395288" y="2133600"/>
            <a:ext cx="5256212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5F5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/>
              </a:rPr>
              <a:t>Параллельны ли прямые?</a:t>
            </a:r>
          </a:p>
        </p:txBody>
      </p:sp>
      <p:sp>
        <p:nvSpPr>
          <p:cNvPr id="3093" name="WordArt 21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95288" y="6092825"/>
            <a:ext cx="83343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/>
              </a:rPr>
              <a:t>Геометрия есть искусство правильно рассуждать на неправильном чертеже.</a:t>
            </a:r>
          </a:p>
        </p:txBody>
      </p:sp>
      <p:sp>
        <p:nvSpPr>
          <p:cNvPr id="3094" name="WordArt 2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7092950" y="6381750"/>
            <a:ext cx="8667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/>
              </a:rPr>
              <a:t>Пойа Д.</a:t>
            </a:r>
          </a:p>
        </p:txBody>
      </p:sp>
    </p:spTree>
    <p:extLst>
      <p:ext uri="{BB962C8B-B14F-4D97-AF65-F5344CB8AC3E}">
        <p14:creationId xmlns:p14="http://schemas.microsoft.com/office/powerpoint/2010/main" val="2409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1" grpId="0" animBg="1"/>
      <p:bldP spid="3090" grpId="0" animBg="1"/>
      <p:bldP spid="3093" grpId="0" animBg="1"/>
      <p:bldP spid="30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684213" y="115888"/>
            <a:ext cx="79930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/>
              </a:rPr>
              <a:t>Какие фигуры изображены на рисунках?</a:t>
            </a:r>
          </a:p>
        </p:txBody>
      </p:sp>
      <p:pic>
        <p:nvPicPr>
          <p:cNvPr id="13317" name="Picture 5" descr="иллюзия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10814" r="12569"/>
          <a:stretch>
            <a:fillRect/>
          </a:stretch>
        </p:blipFill>
        <p:spPr bwMode="auto">
          <a:xfrm>
            <a:off x="179388" y="981075"/>
            <a:ext cx="30749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иллюз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 t="10583" r="35468" b="52945"/>
          <a:stretch>
            <a:fillRect/>
          </a:stretch>
        </p:blipFill>
        <p:spPr bwMode="auto">
          <a:xfrm>
            <a:off x="6227763" y="981075"/>
            <a:ext cx="273685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иллюз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57796" r="24306" b="1868"/>
          <a:stretch>
            <a:fillRect/>
          </a:stretch>
        </p:blipFill>
        <p:spPr bwMode="auto">
          <a:xfrm>
            <a:off x="3635375" y="3860800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10"/>
          <p:cNvSpPr>
            <a:spLocks noChangeArrowheads="1"/>
          </p:cNvSpPr>
          <p:nvPr/>
        </p:nvSpPr>
        <p:spPr bwMode="auto">
          <a:xfrm>
            <a:off x="179388" y="981075"/>
            <a:ext cx="3095625" cy="3095625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8855" name="Rectangle 11"/>
          <p:cNvSpPr>
            <a:spLocks noChangeArrowheads="1"/>
          </p:cNvSpPr>
          <p:nvPr/>
        </p:nvSpPr>
        <p:spPr bwMode="auto">
          <a:xfrm>
            <a:off x="6227763" y="981075"/>
            <a:ext cx="2736850" cy="264318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8856" name="Rectangle 12"/>
          <p:cNvSpPr>
            <a:spLocks noChangeArrowheads="1"/>
          </p:cNvSpPr>
          <p:nvPr/>
        </p:nvSpPr>
        <p:spPr bwMode="auto">
          <a:xfrm>
            <a:off x="3635375" y="3860800"/>
            <a:ext cx="2736850" cy="2714625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3325" name="Picture 13" descr="Рисунок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268413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7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7"/>
          <p:cNvSpPr>
            <a:spLocks noChangeShapeType="1"/>
          </p:cNvSpPr>
          <p:nvPr/>
        </p:nvSpPr>
        <p:spPr bwMode="auto">
          <a:xfrm>
            <a:off x="1835150" y="3860800"/>
            <a:ext cx="6048375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9875" name="Line 8"/>
          <p:cNvSpPr>
            <a:spLocks noChangeShapeType="1"/>
          </p:cNvSpPr>
          <p:nvPr/>
        </p:nvSpPr>
        <p:spPr bwMode="auto">
          <a:xfrm>
            <a:off x="7524750" y="2565400"/>
            <a:ext cx="431800" cy="142875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9876" name="Line 9"/>
          <p:cNvSpPr>
            <a:spLocks noChangeShapeType="1"/>
          </p:cNvSpPr>
          <p:nvPr/>
        </p:nvSpPr>
        <p:spPr bwMode="auto">
          <a:xfrm>
            <a:off x="1476375" y="3716338"/>
            <a:ext cx="431800" cy="14287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9877" name="Line 10"/>
          <p:cNvSpPr>
            <a:spLocks noChangeShapeType="1"/>
          </p:cNvSpPr>
          <p:nvPr/>
        </p:nvSpPr>
        <p:spPr bwMode="auto">
          <a:xfrm>
            <a:off x="7885113" y="3860800"/>
            <a:ext cx="431800" cy="14287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9878" name="Line 11"/>
          <p:cNvSpPr>
            <a:spLocks noChangeShapeType="1"/>
          </p:cNvSpPr>
          <p:nvPr/>
        </p:nvSpPr>
        <p:spPr bwMode="auto">
          <a:xfrm flipV="1">
            <a:off x="7451725" y="2708275"/>
            <a:ext cx="504825" cy="144463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9879" name="Line 12"/>
          <p:cNvSpPr>
            <a:spLocks noChangeShapeType="1"/>
          </p:cNvSpPr>
          <p:nvPr/>
        </p:nvSpPr>
        <p:spPr bwMode="auto">
          <a:xfrm flipV="1">
            <a:off x="7885113" y="3573463"/>
            <a:ext cx="431800" cy="287337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9880" name="Line 13"/>
          <p:cNvSpPr>
            <a:spLocks noChangeShapeType="1"/>
          </p:cNvSpPr>
          <p:nvPr/>
        </p:nvSpPr>
        <p:spPr bwMode="auto">
          <a:xfrm flipV="1">
            <a:off x="1908175" y="2492375"/>
            <a:ext cx="358775" cy="217488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9881" name="Line 14"/>
          <p:cNvSpPr>
            <a:spLocks noChangeShapeType="1"/>
          </p:cNvSpPr>
          <p:nvPr/>
        </p:nvSpPr>
        <p:spPr bwMode="auto">
          <a:xfrm>
            <a:off x="1908175" y="2708275"/>
            <a:ext cx="360363" cy="21590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9882" name="Line 15"/>
          <p:cNvSpPr>
            <a:spLocks noChangeShapeType="1"/>
          </p:cNvSpPr>
          <p:nvPr/>
        </p:nvSpPr>
        <p:spPr bwMode="auto">
          <a:xfrm flipV="1">
            <a:off x="1403350" y="3860800"/>
            <a:ext cx="504825" cy="2159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258888" y="2205038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79884" name="Text Box 17"/>
          <p:cNvSpPr txBox="1">
            <a:spLocks noChangeArrowheads="1"/>
          </p:cNvSpPr>
          <p:nvPr/>
        </p:nvSpPr>
        <p:spPr bwMode="auto">
          <a:xfrm>
            <a:off x="8101013" y="2205038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3300"/>
                </a:solidFill>
              </a:rPr>
              <a:t>В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692275" y="3933825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7667625" y="4005263"/>
            <a:ext cx="509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</a:p>
        </p:txBody>
      </p:sp>
      <p:sp>
        <p:nvSpPr>
          <p:cNvPr id="79887" name="WordArt 2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920037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/>
              </a:rPr>
              <a:t>Сравните длины отрезков АВ и СД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916238" y="4941888"/>
            <a:ext cx="2940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 = СД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908175" y="2708275"/>
            <a:ext cx="6048375" cy="0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5647E-6 L 2.77778E-7 0.16794 " pathEditMode="relative" ptsTypes="AA">
                                      <p:cBhvr>
                                        <p:cTn id="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3" grpId="0"/>
      <p:bldP spid="337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4213" y="1989138"/>
            <a:ext cx="914400" cy="914400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19250" y="1989138"/>
            <a:ext cx="914400" cy="914400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2555875" y="1989138"/>
            <a:ext cx="914400" cy="914400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492500" y="1989138"/>
            <a:ext cx="914400" cy="914400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3492500" y="2924175"/>
            <a:ext cx="914400" cy="914400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684213" y="2924175"/>
            <a:ext cx="914400" cy="914400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555875" y="2924175"/>
            <a:ext cx="914400" cy="914400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1619250" y="2924175"/>
            <a:ext cx="914400" cy="914400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06" name="WordArt 18"/>
          <p:cNvSpPr>
            <a:spLocks noChangeArrowheads="1" noChangeShapeType="1" noTextEdit="1"/>
          </p:cNvSpPr>
          <p:nvPr/>
        </p:nvSpPr>
        <p:spPr bwMode="auto">
          <a:xfrm>
            <a:off x="323528" y="260350"/>
            <a:ext cx="8104511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/>
              </a:rPr>
              <a:t>Сколько квадратов видите вы на рисунках?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5364163" y="1268413"/>
            <a:ext cx="914400" cy="914400"/>
          </a:xfrm>
          <a:prstGeom prst="rect">
            <a:avLst/>
          </a:prstGeom>
          <a:solidFill>
            <a:srgbClr val="DAEDB1"/>
          </a:solidFill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6300788" y="1268413"/>
            <a:ext cx="914400" cy="914400"/>
          </a:xfrm>
          <a:prstGeom prst="rect">
            <a:avLst/>
          </a:prstGeom>
          <a:solidFill>
            <a:srgbClr val="DAEDB1"/>
          </a:solidFill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7235825" y="1268413"/>
            <a:ext cx="914400" cy="914400"/>
          </a:xfrm>
          <a:prstGeom prst="rect">
            <a:avLst/>
          </a:prstGeom>
          <a:solidFill>
            <a:srgbClr val="DAEDB1"/>
          </a:solidFill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5364163" y="2205038"/>
            <a:ext cx="914400" cy="914400"/>
          </a:xfrm>
          <a:prstGeom prst="rect">
            <a:avLst/>
          </a:prstGeom>
          <a:solidFill>
            <a:srgbClr val="DAEDB1"/>
          </a:solidFill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6300788" y="2205038"/>
            <a:ext cx="914400" cy="914400"/>
          </a:xfrm>
          <a:prstGeom prst="rect">
            <a:avLst/>
          </a:prstGeom>
          <a:solidFill>
            <a:srgbClr val="DAEDB1"/>
          </a:solidFill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7235825" y="2205038"/>
            <a:ext cx="914400" cy="914400"/>
          </a:xfrm>
          <a:prstGeom prst="rect">
            <a:avLst/>
          </a:prstGeom>
          <a:solidFill>
            <a:srgbClr val="DAEDB1"/>
          </a:solidFill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5364163" y="3141663"/>
            <a:ext cx="914400" cy="914400"/>
          </a:xfrm>
          <a:prstGeom prst="rect">
            <a:avLst/>
          </a:prstGeom>
          <a:solidFill>
            <a:srgbClr val="DAEDB1"/>
          </a:solidFill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6300788" y="3141663"/>
            <a:ext cx="914400" cy="914400"/>
          </a:xfrm>
          <a:prstGeom prst="rect">
            <a:avLst/>
          </a:prstGeom>
          <a:solidFill>
            <a:srgbClr val="DAEDB1"/>
          </a:solidFill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7235825" y="3141663"/>
            <a:ext cx="914400" cy="914400"/>
          </a:xfrm>
          <a:prstGeom prst="rect">
            <a:avLst/>
          </a:prstGeom>
          <a:solidFill>
            <a:srgbClr val="DAEDB1"/>
          </a:solidFill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16" name="Rectangle 30"/>
          <p:cNvSpPr>
            <a:spLocks noChangeArrowheads="1"/>
          </p:cNvSpPr>
          <p:nvPr/>
        </p:nvSpPr>
        <p:spPr bwMode="auto">
          <a:xfrm>
            <a:off x="611188" y="4581525"/>
            <a:ext cx="914400" cy="9144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17" name="Rectangle 31"/>
          <p:cNvSpPr>
            <a:spLocks noChangeArrowheads="1"/>
          </p:cNvSpPr>
          <p:nvPr/>
        </p:nvSpPr>
        <p:spPr bwMode="auto">
          <a:xfrm>
            <a:off x="1547813" y="4581525"/>
            <a:ext cx="914400" cy="9144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18" name="Rectangle 32"/>
          <p:cNvSpPr>
            <a:spLocks noChangeArrowheads="1"/>
          </p:cNvSpPr>
          <p:nvPr/>
        </p:nvSpPr>
        <p:spPr bwMode="auto">
          <a:xfrm>
            <a:off x="2484438" y="4581525"/>
            <a:ext cx="914400" cy="9144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19" name="Rectangle 33"/>
          <p:cNvSpPr>
            <a:spLocks noChangeArrowheads="1"/>
          </p:cNvSpPr>
          <p:nvPr/>
        </p:nvSpPr>
        <p:spPr bwMode="auto">
          <a:xfrm>
            <a:off x="3419475" y="4581525"/>
            <a:ext cx="914400" cy="9144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20" name="Rectangle 34"/>
          <p:cNvSpPr>
            <a:spLocks noChangeArrowheads="1"/>
          </p:cNvSpPr>
          <p:nvPr/>
        </p:nvSpPr>
        <p:spPr bwMode="auto">
          <a:xfrm>
            <a:off x="4356100" y="4581525"/>
            <a:ext cx="914400" cy="9144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21" name="Rectangle 35"/>
          <p:cNvSpPr>
            <a:spLocks noChangeArrowheads="1"/>
          </p:cNvSpPr>
          <p:nvPr/>
        </p:nvSpPr>
        <p:spPr bwMode="auto">
          <a:xfrm>
            <a:off x="5292725" y="4581525"/>
            <a:ext cx="914400" cy="9144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22" name="Rectangle 36"/>
          <p:cNvSpPr>
            <a:spLocks noChangeArrowheads="1"/>
          </p:cNvSpPr>
          <p:nvPr/>
        </p:nvSpPr>
        <p:spPr bwMode="auto">
          <a:xfrm>
            <a:off x="611188" y="5516563"/>
            <a:ext cx="914400" cy="9144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23" name="Rectangle 37"/>
          <p:cNvSpPr>
            <a:spLocks noChangeArrowheads="1"/>
          </p:cNvSpPr>
          <p:nvPr/>
        </p:nvSpPr>
        <p:spPr bwMode="auto">
          <a:xfrm>
            <a:off x="1547813" y="5516563"/>
            <a:ext cx="914400" cy="9144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24" name="Rectangle 38"/>
          <p:cNvSpPr>
            <a:spLocks noChangeArrowheads="1"/>
          </p:cNvSpPr>
          <p:nvPr/>
        </p:nvSpPr>
        <p:spPr bwMode="auto">
          <a:xfrm>
            <a:off x="2484438" y="5516563"/>
            <a:ext cx="914400" cy="9144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25" name="Rectangle 39"/>
          <p:cNvSpPr>
            <a:spLocks noChangeArrowheads="1"/>
          </p:cNvSpPr>
          <p:nvPr/>
        </p:nvSpPr>
        <p:spPr bwMode="auto">
          <a:xfrm>
            <a:off x="3419475" y="5516563"/>
            <a:ext cx="914400" cy="9144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26" name="Rectangle 40"/>
          <p:cNvSpPr>
            <a:spLocks noChangeArrowheads="1"/>
          </p:cNvSpPr>
          <p:nvPr/>
        </p:nvSpPr>
        <p:spPr bwMode="auto">
          <a:xfrm>
            <a:off x="4356100" y="5516563"/>
            <a:ext cx="914400" cy="9144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27" name="Rectangle 41"/>
          <p:cNvSpPr>
            <a:spLocks noChangeArrowheads="1"/>
          </p:cNvSpPr>
          <p:nvPr/>
        </p:nvSpPr>
        <p:spPr bwMode="auto">
          <a:xfrm>
            <a:off x="5292725" y="5516563"/>
            <a:ext cx="914400" cy="9144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1311275" y="1143000"/>
            <a:ext cx="2189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660033"/>
                </a:solidFill>
              </a:rPr>
              <a:t>11 квадратов</a:t>
            </a:r>
          </a:p>
        </p:txBody>
      </p: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8512175" y="974725"/>
            <a:ext cx="4667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660033"/>
                </a:solidFill>
              </a:rPr>
              <a:t>14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660033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660033"/>
                </a:solidFill>
              </a:rPr>
              <a:t>К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660033"/>
                </a:solidFill>
              </a:rPr>
              <a:t>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660033"/>
                </a:solidFill>
              </a:rPr>
              <a:t>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660033"/>
                </a:solidFill>
              </a:rPr>
              <a:t>Д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660033"/>
                </a:solidFill>
              </a:rPr>
              <a:t>Р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660033"/>
                </a:solidFill>
              </a:rPr>
              <a:t>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660033"/>
                </a:solidFill>
              </a:rPr>
              <a:t>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660033"/>
                </a:solidFill>
              </a:rPr>
              <a:t>О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660033"/>
                </a:solidFill>
              </a:rPr>
              <a:t>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660033"/>
              </a:solidFill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6372225" y="5373688"/>
            <a:ext cx="2189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660033"/>
                </a:solidFill>
              </a:rPr>
              <a:t>17 квадратов</a:t>
            </a:r>
          </a:p>
        </p:txBody>
      </p:sp>
    </p:spTree>
    <p:extLst>
      <p:ext uri="{BB962C8B-B14F-4D97-AF65-F5344CB8AC3E}">
        <p14:creationId xmlns:p14="http://schemas.microsoft.com/office/powerpoint/2010/main" val="14586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33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33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33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33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AE34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AE34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AE34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AE34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3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B1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B1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B1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B1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B1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B1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B1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B1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B1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B1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B1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B1"/>
                                      </p:to>
                                    </p:animClr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2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B1"/>
                                      </p:to>
                                    </p:animClr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B1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B1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B1"/>
                                      </p:to>
                                    </p:animClr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2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3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3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3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3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3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3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3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3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3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3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3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3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3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3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3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3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235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235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235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235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500"/>
                                        <p:tgtEl>
                                          <p:spTgt spid="23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500"/>
                                        <p:tgtEl>
                                          <p:spTgt spid="23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500"/>
                                        <p:tgtEl>
                                          <p:spTgt spid="23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8" dur="500"/>
                                        <p:tgtEl>
                                          <p:spTgt spid="23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1" dur="500"/>
                                        <p:tgtEl>
                                          <p:spTgt spid="23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4" dur="500"/>
                                        <p:tgtEl>
                                          <p:spTgt spid="23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7" dur="500"/>
                                        <p:tgtEl>
                                          <p:spTgt spid="23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0" dur="500"/>
                                        <p:tgtEl>
                                          <p:spTgt spid="23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3" dur="500"/>
                                        <p:tgtEl>
                                          <p:spTgt spid="235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6" dur="500"/>
                                        <p:tgtEl>
                                          <p:spTgt spid="235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10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8486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/>
              </a:rPr>
              <a:t>Сколько имеется треугольников на рисунках?</a:t>
            </a:r>
          </a:p>
        </p:txBody>
      </p:sp>
      <p:sp>
        <p:nvSpPr>
          <p:cNvPr id="81923" name="Rectangle 21"/>
          <p:cNvSpPr>
            <a:spLocks noChangeArrowheads="1"/>
          </p:cNvSpPr>
          <p:nvPr/>
        </p:nvSpPr>
        <p:spPr bwMode="auto">
          <a:xfrm>
            <a:off x="611188" y="3500438"/>
            <a:ext cx="3097212" cy="3024187"/>
          </a:xfrm>
          <a:prstGeom prst="rect">
            <a:avLst/>
          </a:prstGeom>
          <a:solidFill>
            <a:srgbClr val="DAEDB1"/>
          </a:solidFill>
          <a:ln w="57150">
            <a:solidFill>
              <a:srgbClr val="0EAE3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07" name="AutoShape 31"/>
          <p:cNvSpPr>
            <a:spLocks noChangeArrowheads="1"/>
          </p:cNvSpPr>
          <p:nvPr/>
        </p:nvSpPr>
        <p:spPr bwMode="auto">
          <a:xfrm rot="-8178867">
            <a:off x="850900" y="1568450"/>
            <a:ext cx="981075" cy="989013"/>
          </a:xfrm>
          <a:prstGeom prst="rtTriangle">
            <a:avLst/>
          </a:prstGeom>
          <a:solidFill>
            <a:srgbClr val="FF99FF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08" name="AutoShape 32"/>
          <p:cNvSpPr>
            <a:spLocks noChangeArrowheads="1"/>
          </p:cNvSpPr>
          <p:nvPr/>
        </p:nvSpPr>
        <p:spPr bwMode="auto">
          <a:xfrm rot="8321512">
            <a:off x="1543050" y="2241550"/>
            <a:ext cx="1008063" cy="936625"/>
          </a:xfrm>
          <a:prstGeom prst="rtTriangle">
            <a:avLst/>
          </a:prstGeom>
          <a:solidFill>
            <a:srgbClr val="FF99FF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09" name="AutoShape 33"/>
          <p:cNvSpPr>
            <a:spLocks noChangeArrowheads="1"/>
          </p:cNvSpPr>
          <p:nvPr/>
        </p:nvSpPr>
        <p:spPr bwMode="auto">
          <a:xfrm rot="-2918776">
            <a:off x="1587500" y="923925"/>
            <a:ext cx="928688" cy="1004888"/>
          </a:xfrm>
          <a:prstGeom prst="rtTriangle">
            <a:avLst/>
          </a:prstGeom>
          <a:solidFill>
            <a:srgbClr val="FF99FF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10" name="AutoShape 34"/>
          <p:cNvSpPr>
            <a:spLocks noChangeArrowheads="1"/>
          </p:cNvSpPr>
          <p:nvPr/>
        </p:nvSpPr>
        <p:spPr bwMode="auto">
          <a:xfrm rot="8083065">
            <a:off x="2311400" y="1609725"/>
            <a:ext cx="863600" cy="914400"/>
          </a:xfrm>
          <a:prstGeom prst="rtTriangle">
            <a:avLst/>
          </a:prstGeom>
          <a:solidFill>
            <a:srgbClr val="FF99FF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11" name="AutoShape 35"/>
          <p:cNvSpPr>
            <a:spLocks noChangeArrowheads="1"/>
          </p:cNvSpPr>
          <p:nvPr/>
        </p:nvSpPr>
        <p:spPr bwMode="auto">
          <a:xfrm rot="-2562770">
            <a:off x="2268538" y="1628775"/>
            <a:ext cx="914400" cy="914400"/>
          </a:xfrm>
          <a:prstGeom prst="rtTriangle">
            <a:avLst/>
          </a:prstGeom>
          <a:solidFill>
            <a:srgbClr val="FF99FF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12" name="AutoShape 36"/>
          <p:cNvSpPr>
            <a:spLocks noChangeArrowheads="1"/>
          </p:cNvSpPr>
          <p:nvPr/>
        </p:nvSpPr>
        <p:spPr bwMode="auto">
          <a:xfrm rot="8212575">
            <a:off x="2892425" y="2266950"/>
            <a:ext cx="955675" cy="866775"/>
          </a:xfrm>
          <a:prstGeom prst="rtTriangle">
            <a:avLst/>
          </a:prstGeom>
          <a:solidFill>
            <a:srgbClr val="FF99FF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13" name="AutoShape 37"/>
          <p:cNvSpPr>
            <a:spLocks noChangeArrowheads="1"/>
          </p:cNvSpPr>
          <p:nvPr/>
        </p:nvSpPr>
        <p:spPr bwMode="auto">
          <a:xfrm rot="2789771">
            <a:off x="3578225" y="1643063"/>
            <a:ext cx="944563" cy="852487"/>
          </a:xfrm>
          <a:prstGeom prst="rtTriangle">
            <a:avLst/>
          </a:prstGeom>
          <a:solidFill>
            <a:srgbClr val="FF99FF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14" name="AutoShape 38"/>
          <p:cNvSpPr>
            <a:spLocks noChangeArrowheads="1"/>
          </p:cNvSpPr>
          <p:nvPr/>
        </p:nvSpPr>
        <p:spPr bwMode="auto">
          <a:xfrm rot="-2664924">
            <a:off x="2914650" y="969963"/>
            <a:ext cx="931863" cy="923925"/>
          </a:xfrm>
          <a:prstGeom prst="rtTriangle">
            <a:avLst/>
          </a:prstGeom>
          <a:solidFill>
            <a:srgbClr val="FF99FF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32" name="Rectangle 39"/>
          <p:cNvSpPr>
            <a:spLocks noChangeArrowheads="1"/>
          </p:cNvSpPr>
          <p:nvPr/>
        </p:nvSpPr>
        <p:spPr bwMode="auto">
          <a:xfrm>
            <a:off x="1331913" y="1412875"/>
            <a:ext cx="2735262" cy="1295400"/>
          </a:xfrm>
          <a:prstGeom prst="rect">
            <a:avLst/>
          </a:prstGeom>
          <a:noFill/>
          <a:ln w="7620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4140200" y="1773238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660033"/>
                </a:solidFill>
              </a:rPr>
              <a:t>14</a:t>
            </a:r>
          </a:p>
        </p:txBody>
      </p:sp>
      <p:sp>
        <p:nvSpPr>
          <p:cNvPr id="24626" name="Line 50"/>
          <p:cNvSpPr>
            <a:spLocks noChangeShapeType="1"/>
          </p:cNvSpPr>
          <p:nvPr/>
        </p:nvSpPr>
        <p:spPr bwMode="auto">
          <a:xfrm flipV="1">
            <a:off x="611188" y="3500438"/>
            <a:ext cx="3097212" cy="3024187"/>
          </a:xfrm>
          <a:prstGeom prst="line">
            <a:avLst/>
          </a:prstGeom>
          <a:noFill/>
          <a:ln w="57150">
            <a:solidFill>
              <a:srgbClr val="0EAE3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27" name="Line 51"/>
          <p:cNvSpPr>
            <a:spLocks noChangeShapeType="1"/>
          </p:cNvSpPr>
          <p:nvPr/>
        </p:nvSpPr>
        <p:spPr bwMode="auto">
          <a:xfrm>
            <a:off x="611188" y="3500438"/>
            <a:ext cx="3097212" cy="3024187"/>
          </a:xfrm>
          <a:prstGeom prst="line">
            <a:avLst/>
          </a:prstGeom>
          <a:noFill/>
          <a:ln w="57150">
            <a:solidFill>
              <a:srgbClr val="0EAE3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auto">
          <a:xfrm flipV="1">
            <a:off x="611188" y="4941888"/>
            <a:ext cx="3097212" cy="142875"/>
          </a:xfrm>
          <a:prstGeom prst="line">
            <a:avLst/>
          </a:prstGeom>
          <a:noFill/>
          <a:ln w="57150">
            <a:solidFill>
              <a:srgbClr val="0EAE3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29" name="Line 53"/>
          <p:cNvSpPr>
            <a:spLocks noChangeShapeType="1"/>
          </p:cNvSpPr>
          <p:nvPr/>
        </p:nvSpPr>
        <p:spPr bwMode="auto">
          <a:xfrm>
            <a:off x="2124075" y="3500438"/>
            <a:ext cx="71438" cy="3024187"/>
          </a:xfrm>
          <a:prstGeom prst="line">
            <a:avLst/>
          </a:prstGeom>
          <a:noFill/>
          <a:ln w="57150">
            <a:solidFill>
              <a:srgbClr val="0EAE3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30" name="Text Box 54"/>
          <p:cNvSpPr txBox="1">
            <a:spLocks noChangeArrowheads="1"/>
          </p:cNvSpPr>
          <p:nvPr/>
        </p:nvSpPr>
        <p:spPr bwMode="auto">
          <a:xfrm>
            <a:off x="3708400" y="4724400"/>
            <a:ext cx="63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8000"/>
                </a:solidFill>
              </a:rPr>
              <a:t>16</a:t>
            </a:r>
          </a:p>
        </p:txBody>
      </p:sp>
      <p:sp>
        <p:nvSpPr>
          <p:cNvPr id="24631" name="Line 55"/>
          <p:cNvSpPr>
            <a:spLocks noChangeShapeType="1"/>
          </p:cNvSpPr>
          <p:nvPr/>
        </p:nvSpPr>
        <p:spPr bwMode="auto">
          <a:xfrm flipV="1">
            <a:off x="5292725" y="2133600"/>
            <a:ext cx="1223963" cy="12239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32" name="Line 56"/>
          <p:cNvSpPr>
            <a:spLocks noChangeShapeType="1"/>
          </p:cNvSpPr>
          <p:nvPr/>
        </p:nvSpPr>
        <p:spPr bwMode="auto">
          <a:xfrm>
            <a:off x="6516688" y="2133600"/>
            <a:ext cx="360362" cy="5032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33" name="Line 57"/>
          <p:cNvSpPr>
            <a:spLocks noChangeShapeType="1"/>
          </p:cNvSpPr>
          <p:nvPr/>
        </p:nvSpPr>
        <p:spPr bwMode="auto">
          <a:xfrm flipV="1">
            <a:off x="6516688" y="1412875"/>
            <a:ext cx="719137" cy="7207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34" name="Line 58"/>
          <p:cNvSpPr>
            <a:spLocks noChangeShapeType="1"/>
          </p:cNvSpPr>
          <p:nvPr/>
        </p:nvSpPr>
        <p:spPr bwMode="auto">
          <a:xfrm flipH="1">
            <a:off x="6877050" y="1412875"/>
            <a:ext cx="358775" cy="12239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35" name="Line 59"/>
          <p:cNvSpPr>
            <a:spLocks noChangeShapeType="1"/>
          </p:cNvSpPr>
          <p:nvPr/>
        </p:nvSpPr>
        <p:spPr bwMode="auto">
          <a:xfrm flipH="1">
            <a:off x="6659563" y="2636838"/>
            <a:ext cx="217487" cy="7207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36" name="Line 60"/>
          <p:cNvSpPr>
            <a:spLocks noChangeShapeType="1"/>
          </p:cNvSpPr>
          <p:nvPr/>
        </p:nvSpPr>
        <p:spPr bwMode="auto">
          <a:xfrm>
            <a:off x="5292725" y="3357563"/>
            <a:ext cx="1366838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37" name="Line 61"/>
          <p:cNvSpPr>
            <a:spLocks noChangeShapeType="1"/>
          </p:cNvSpPr>
          <p:nvPr/>
        </p:nvSpPr>
        <p:spPr bwMode="auto">
          <a:xfrm>
            <a:off x="6659563" y="3357563"/>
            <a:ext cx="720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38" name="Line 62"/>
          <p:cNvSpPr>
            <a:spLocks noChangeShapeType="1"/>
          </p:cNvSpPr>
          <p:nvPr/>
        </p:nvSpPr>
        <p:spPr bwMode="auto">
          <a:xfrm>
            <a:off x="6877050" y="2636838"/>
            <a:ext cx="503238" cy="7207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7359650" y="197961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81948" name="Line 64"/>
          <p:cNvSpPr>
            <a:spLocks noChangeShapeType="1"/>
          </p:cNvSpPr>
          <p:nvPr/>
        </p:nvSpPr>
        <p:spPr bwMode="auto">
          <a:xfrm flipH="1">
            <a:off x="4859338" y="4005263"/>
            <a:ext cx="1657350" cy="2447925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49" name="Line 65"/>
          <p:cNvSpPr>
            <a:spLocks noChangeShapeType="1"/>
          </p:cNvSpPr>
          <p:nvPr/>
        </p:nvSpPr>
        <p:spPr bwMode="auto">
          <a:xfrm>
            <a:off x="6516688" y="4005263"/>
            <a:ext cx="2303462" cy="12954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50" name="Line 66"/>
          <p:cNvSpPr>
            <a:spLocks noChangeShapeType="1"/>
          </p:cNvSpPr>
          <p:nvPr/>
        </p:nvSpPr>
        <p:spPr bwMode="auto">
          <a:xfrm flipV="1">
            <a:off x="4859338" y="5300663"/>
            <a:ext cx="3960812" cy="1152525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43" name="Line 67"/>
          <p:cNvSpPr>
            <a:spLocks noChangeShapeType="1"/>
          </p:cNvSpPr>
          <p:nvPr/>
        </p:nvSpPr>
        <p:spPr bwMode="auto">
          <a:xfrm flipV="1">
            <a:off x="4859338" y="4581525"/>
            <a:ext cx="2665412" cy="1871663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44" name="Line 68"/>
          <p:cNvSpPr>
            <a:spLocks noChangeShapeType="1"/>
          </p:cNvSpPr>
          <p:nvPr/>
        </p:nvSpPr>
        <p:spPr bwMode="auto">
          <a:xfrm>
            <a:off x="6516688" y="4005263"/>
            <a:ext cx="503237" cy="1800225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45" name="Line 69"/>
          <p:cNvSpPr>
            <a:spLocks noChangeShapeType="1"/>
          </p:cNvSpPr>
          <p:nvPr/>
        </p:nvSpPr>
        <p:spPr bwMode="auto">
          <a:xfrm flipH="1" flipV="1">
            <a:off x="5795963" y="5013325"/>
            <a:ext cx="2952750" cy="287338"/>
          </a:xfrm>
          <a:prstGeom prst="line">
            <a:avLst/>
          </a:prstGeom>
          <a:noFill/>
          <a:ln w="57150">
            <a:solidFill>
              <a:srgbClr val="99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54" name="Text Box 70"/>
          <p:cNvSpPr txBox="1">
            <a:spLocks noChangeArrowheads="1"/>
          </p:cNvSpPr>
          <p:nvPr/>
        </p:nvSpPr>
        <p:spPr bwMode="auto">
          <a:xfrm>
            <a:off x="4551363" y="618331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663300"/>
                </a:solidFill>
              </a:rPr>
              <a:t>А</a:t>
            </a:r>
          </a:p>
        </p:txBody>
      </p:sp>
      <p:sp>
        <p:nvSpPr>
          <p:cNvPr id="81955" name="Text Box 71"/>
          <p:cNvSpPr txBox="1">
            <a:spLocks noChangeArrowheads="1"/>
          </p:cNvSpPr>
          <p:nvPr/>
        </p:nvSpPr>
        <p:spPr bwMode="auto">
          <a:xfrm>
            <a:off x="6588125" y="36449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663300"/>
                </a:solidFill>
              </a:rPr>
              <a:t>В</a:t>
            </a:r>
          </a:p>
        </p:txBody>
      </p:sp>
      <p:sp>
        <p:nvSpPr>
          <p:cNvPr id="81956" name="Text Box 72"/>
          <p:cNvSpPr txBox="1">
            <a:spLocks noChangeArrowheads="1"/>
          </p:cNvSpPr>
          <p:nvPr/>
        </p:nvSpPr>
        <p:spPr bwMode="auto">
          <a:xfrm>
            <a:off x="8728075" y="52482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663300"/>
                </a:solidFill>
              </a:rPr>
              <a:t>С</a:t>
            </a:r>
          </a:p>
        </p:txBody>
      </p:sp>
      <p:sp>
        <p:nvSpPr>
          <p:cNvPr id="24649" name="Text Box 73"/>
          <p:cNvSpPr txBox="1">
            <a:spLocks noChangeArrowheads="1"/>
          </p:cNvSpPr>
          <p:nvPr/>
        </p:nvSpPr>
        <p:spPr bwMode="auto">
          <a:xfrm>
            <a:off x="6784975" y="4456113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663300"/>
                </a:solidFill>
              </a:rPr>
              <a:t>О</a:t>
            </a:r>
          </a:p>
        </p:txBody>
      </p:sp>
      <p:sp>
        <p:nvSpPr>
          <p:cNvPr id="24650" name="Text Box 74"/>
          <p:cNvSpPr txBox="1">
            <a:spLocks noChangeArrowheads="1"/>
          </p:cNvSpPr>
          <p:nvPr/>
        </p:nvSpPr>
        <p:spPr bwMode="auto">
          <a:xfrm>
            <a:off x="7359650" y="5795963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663300"/>
                </a:solidFill>
              </a:rPr>
              <a:t>16</a:t>
            </a:r>
          </a:p>
        </p:txBody>
      </p:sp>
      <p:sp>
        <p:nvSpPr>
          <p:cNvPr id="24651" name="Text Box 75"/>
          <p:cNvSpPr txBox="1">
            <a:spLocks noChangeArrowheads="1"/>
          </p:cNvSpPr>
          <p:nvPr/>
        </p:nvSpPr>
        <p:spPr bwMode="auto">
          <a:xfrm>
            <a:off x="7575550" y="40957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663300"/>
                </a:solidFill>
              </a:rPr>
              <a:t>Р</a:t>
            </a:r>
          </a:p>
        </p:txBody>
      </p:sp>
      <p:sp>
        <p:nvSpPr>
          <p:cNvPr id="24652" name="Text Box 76"/>
          <p:cNvSpPr txBox="1">
            <a:spLocks noChangeArrowheads="1"/>
          </p:cNvSpPr>
          <p:nvPr/>
        </p:nvSpPr>
        <p:spPr bwMode="auto">
          <a:xfrm>
            <a:off x="5508625" y="4581525"/>
            <a:ext cx="40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663300"/>
                </a:solidFill>
              </a:rPr>
              <a:t>Д</a:t>
            </a:r>
          </a:p>
        </p:txBody>
      </p:sp>
      <p:sp>
        <p:nvSpPr>
          <p:cNvPr id="24653" name="Text Box 77"/>
          <p:cNvSpPr txBox="1">
            <a:spLocks noChangeArrowheads="1"/>
          </p:cNvSpPr>
          <p:nvPr/>
        </p:nvSpPr>
        <p:spPr bwMode="auto">
          <a:xfrm>
            <a:off x="6804025" y="594995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663300"/>
                </a:solidFill>
              </a:rPr>
              <a:t>М</a:t>
            </a:r>
          </a:p>
        </p:txBody>
      </p:sp>
      <p:sp>
        <p:nvSpPr>
          <p:cNvPr id="81962" name="Line 78"/>
          <p:cNvSpPr>
            <a:spLocks noChangeShapeType="1"/>
          </p:cNvSpPr>
          <p:nvPr/>
        </p:nvSpPr>
        <p:spPr bwMode="auto">
          <a:xfrm>
            <a:off x="1331913" y="1412875"/>
            <a:ext cx="1368425" cy="12954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63" name="Line 81"/>
          <p:cNvSpPr>
            <a:spLocks noChangeShapeType="1"/>
          </p:cNvSpPr>
          <p:nvPr/>
        </p:nvSpPr>
        <p:spPr bwMode="auto">
          <a:xfrm flipV="1">
            <a:off x="1331913" y="1412875"/>
            <a:ext cx="1439862" cy="12954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64" name="Line 82"/>
          <p:cNvSpPr>
            <a:spLocks noChangeShapeType="1"/>
          </p:cNvSpPr>
          <p:nvPr/>
        </p:nvSpPr>
        <p:spPr bwMode="auto">
          <a:xfrm>
            <a:off x="2700338" y="1412875"/>
            <a:ext cx="1366837" cy="12954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65" name="Line 83"/>
          <p:cNvSpPr>
            <a:spLocks noChangeShapeType="1"/>
          </p:cNvSpPr>
          <p:nvPr/>
        </p:nvSpPr>
        <p:spPr bwMode="auto">
          <a:xfrm flipV="1">
            <a:off x="2700338" y="1412875"/>
            <a:ext cx="1366837" cy="12954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66" name="Line 84"/>
          <p:cNvSpPr>
            <a:spLocks noChangeShapeType="1"/>
          </p:cNvSpPr>
          <p:nvPr/>
        </p:nvSpPr>
        <p:spPr bwMode="auto">
          <a:xfrm>
            <a:off x="2124075" y="2060575"/>
            <a:ext cx="1223963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AE34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AE34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10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10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0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1000"/>
                                        <p:tgtEl>
                                          <p:spTgt spid="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1000"/>
                                        <p:tgtEl>
                                          <p:spTgt spid="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1000"/>
                                        <p:tgtEl>
                                          <p:spTgt spid="2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4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4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4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4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4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4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4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4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626" grpId="0" animBg="1"/>
      <p:bldP spid="24627" grpId="0" animBg="1"/>
      <p:bldP spid="24628" grpId="0" animBg="1"/>
      <p:bldP spid="24629" grpId="0" animBg="1"/>
      <p:bldP spid="24630" grpId="0"/>
      <p:bldP spid="24639" grpId="0"/>
      <p:bldP spid="24643" grpId="0" animBg="1"/>
      <p:bldP spid="24644" grpId="0" animBg="1"/>
      <p:bldP spid="24645" grpId="0" animBg="1"/>
      <p:bldP spid="24649" grpId="0"/>
      <p:bldP spid="24650" grpId="0"/>
      <p:bldP spid="24651" grpId="0"/>
      <p:bldP spid="24652" grpId="0"/>
      <p:bldP spid="246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540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3225">
            <a:off x="2268538" y="2420938"/>
            <a:ext cx="446405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755650" y="692150"/>
            <a:ext cx="77755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349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Спасибо за урок</a:t>
            </a:r>
          </a:p>
        </p:txBody>
      </p:sp>
    </p:spTree>
    <p:extLst>
      <p:ext uri="{BB962C8B-B14F-4D97-AF65-F5344CB8AC3E}">
        <p14:creationId xmlns:p14="http://schemas.microsoft.com/office/powerpoint/2010/main" val="11892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theme/theme1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129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часть 2</dc:title>
  <dc:creator>PoMara</dc:creator>
  <cp:lastModifiedBy>User</cp:lastModifiedBy>
  <cp:revision>3</cp:revision>
  <dcterms:created xsi:type="dcterms:W3CDTF">2012-08-25T13:57:01Z</dcterms:created>
  <dcterms:modified xsi:type="dcterms:W3CDTF">2012-08-30T15:02:25Z</dcterms:modified>
</cp:coreProperties>
</file>