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7C79-5054-4804-9399-C4513A95D2B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C5AC16-CD4B-41D4-AB43-35D7B34F7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7C79-5054-4804-9399-C4513A95D2B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AC16-CD4B-41D4-AB43-35D7B34F7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7C79-5054-4804-9399-C4513A95D2B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AC16-CD4B-41D4-AB43-35D7B34F7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7C79-5054-4804-9399-C4513A95D2B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C5AC16-CD4B-41D4-AB43-35D7B34F7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7C79-5054-4804-9399-C4513A95D2B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AC16-CD4B-41D4-AB43-35D7B34F73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7C79-5054-4804-9399-C4513A95D2B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AC16-CD4B-41D4-AB43-35D7B34F7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7C79-5054-4804-9399-C4513A95D2B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C5AC16-CD4B-41D4-AB43-35D7B34F73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7C79-5054-4804-9399-C4513A95D2B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AC16-CD4B-41D4-AB43-35D7B34F7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7C79-5054-4804-9399-C4513A95D2B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AC16-CD4B-41D4-AB43-35D7B34F7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7C79-5054-4804-9399-C4513A95D2B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AC16-CD4B-41D4-AB43-35D7B34F7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7C79-5054-4804-9399-C4513A95D2B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AC16-CD4B-41D4-AB43-35D7B34F73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6F7C79-5054-4804-9399-C4513A95D2B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C5AC16-CD4B-41D4-AB43-35D7B34F73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Растровая графика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Практическая работа в 10 классе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возможности, предоставляемые пользователю растрового графического редактора.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Рисовать от руки (с помощью манипулятора) линии произвольной формы;</a:t>
            </a:r>
          </a:p>
          <a:p>
            <a:r>
              <a:rPr lang="ru-RU" dirty="0" smtClean="0"/>
              <a:t>Использовать для рисования графические примитивы (прямые линии, прямоугольники, эллипсы и пр.);</a:t>
            </a:r>
          </a:p>
          <a:p>
            <a:r>
              <a:rPr lang="ru-RU" dirty="0" smtClean="0"/>
              <a:t>Вырезать, склеивать и стирать произвольные части изображения;</a:t>
            </a:r>
          </a:p>
          <a:p>
            <a:r>
              <a:rPr lang="ru-RU" dirty="0" smtClean="0"/>
              <a:t>Использовать для рисования и заливки произвольные краски;</a:t>
            </a:r>
          </a:p>
          <a:p>
            <a:r>
              <a:rPr lang="ru-RU" dirty="0" smtClean="0"/>
              <a:t>Запоминать рисунки на внешних носителях и загружать из файлов;</a:t>
            </a:r>
          </a:p>
          <a:p>
            <a:r>
              <a:rPr lang="ru-RU" dirty="0" smtClean="0"/>
              <a:t>Увеличивать фрагменты изображения для проработки мелких деталей;</a:t>
            </a:r>
          </a:p>
          <a:p>
            <a:r>
              <a:rPr lang="ru-RU" dirty="0" smtClean="0"/>
              <a:t>Масштабировать, вращать, зеркально отражать фрагменты изображений;</a:t>
            </a:r>
          </a:p>
          <a:p>
            <a:r>
              <a:rPr lang="ru-RU" dirty="0" smtClean="0"/>
              <a:t>Добавлять к рисункам текст и, таким образом, создавать красочные объявления, рекламные плакаты, визитные карточки.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растровых редакторов.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Paint</a:t>
            </a:r>
          </a:p>
          <a:p>
            <a:r>
              <a:rPr lang="en-US" dirty="0" smtClean="0"/>
              <a:t>Corel PHOTO-PAINT</a:t>
            </a:r>
          </a:p>
          <a:p>
            <a:r>
              <a:rPr lang="en-US" dirty="0" err="1" smtClean="0"/>
              <a:t>AdobePhotoshop</a:t>
            </a:r>
            <a:r>
              <a:rPr lang="en-US" dirty="0" smtClean="0"/>
              <a:t>  </a:t>
            </a:r>
            <a:endParaRPr lang="ru-RU" dirty="0"/>
          </a:p>
        </p:txBody>
      </p:sp>
      <p:pic>
        <p:nvPicPr>
          <p:cNvPr id="1026" name="Picture 2" descr="Файл:Paint Windows 8 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96752"/>
            <a:ext cx="1008112" cy="1008112"/>
          </a:xfrm>
          <a:prstGeom prst="rect">
            <a:avLst/>
          </a:prstGeom>
          <a:noFill/>
        </p:spPr>
      </p:pic>
      <p:pic>
        <p:nvPicPr>
          <p:cNvPr id="1028" name="Picture 4" descr="photoshop,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852936"/>
            <a:ext cx="1219200" cy="1219201"/>
          </a:xfrm>
          <a:prstGeom prst="rect">
            <a:avLst/>
          </a:prstGeom>
          <a:noFill/>
        </p:spPr>
      </p:pic>
      <p:pic>
        <p:nvPicPr>
          <p:cNvPr id="1030" name="Picture 6" descr="http://studentik.net/uploads/progi/cor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1628800"/>
            <a:ext cx="1584176" cy="111387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</a:t>
            </a:r>
            <a:endParaRPr lang="ru-RU" dirty="0"/>
          </a:p>
        </p:txBody>
      </p:sp>
      <p:pic>
        <p:nvPicPr>
          <p:cNvPr id="17411" name="Picture 3" descr="C:\Users\Надежда\Pictures\пример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88024" y="1484784"/>
            <a:ext cx="4191000" cy="4313319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5536" y="1124744"/>
            <a:ext cx="4343400" cy="47244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Нарисовать дугу</a:t>
            </a:r>
          </a:p>
          <a:p>
            <a:r>
              <a:rPr lang="ru-RU" dirty="0" smtClean="0"/>
              <a:t>Скопировать эту дугу</a:t>
            </a:r>
          </a:p>
          <a:p>
            <a:r>
              <a:rPr lang="ru-RU" dirty="0" smtClean="0"/>
              <a:t>Выполнить зеркальное отражение копии</a:t>
            </a:r>
          </a:p>
          <a:p>
            <a:r>
              <a:rPr lang="ru-RU" dirty="0" smtClean="0"/>
              <a:t>Переместить полученную дугу</a:t>
            </a:r>
          </a:p>
          <a:p>
            <a:r>
              <a:rPr lang="ru-RU" dirty="0" smtClean="0"/>
              <a:t>Соединить две дуги прямыми линиями</a:t>
            </a:r>
          </a:p>
          <a:p>
            <a:r>
              <a:rPr lang="ru-RU" dirty="0" smtClean="0"/>
              <a:t>Нарисовать пламя</a:t>
            </a:r>
          </a:p>
          <a:p>
            <a:r>
              <a:rPr lang="ru-RU" dirty="0" smtClean="0"/>
              <a:t>Закрасить стекло лампы</a:t>
            </a:r>
          </a:p>
          <a:p>
            <a:r>
              <a:rPr lang="ru-RU" dirty="0" smtClean="0"/>
              <a:t>Нарисовать и закрасить прямоугольники</a:t>
            </a:r>
          </a:p>
          <a:p>
            <a:r>
              <a:rPr lang="ru-RU" dirty="0" smtClean="0"/>
              <a:t>Нарисовать окружность.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786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Создать иллюстрации в растровом графическом редакторе.</a:t>
            </a:r>
            <a:endParaRPr lang="ru-RU" sz="2400" dirty="0"/>
          </a:p>
        </p:txBody>
      </p:sp>
      <p:pic>
        <p:nvPicPr>
          <p:cNvPr id="16387" name="Picture 3" descr="C:\Users\Надежда\Pictures\практическая работ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0848"/>
            <a:ext cx="5407157" cy="2326779"/>
          </a:xfrm>
          <a:prstGeom prst="rect">
            <a:avLst/>
          </a:prstGeom>
          <a:noFill/>
        </p:spPr>
      </p:pic>
      <p:pic>
        <p:nvPicPr>
          <p:cNvPr id="16388" name="Picture 4" descr="C:\Users\Надежда\Pictures\практическая работ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581128"/>
            <a:ext cx="4534893" cy="195143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Надежда\Pictures\практическая работа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48115"/>
            <a:ext cx="8686800" cy="373805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164</TotalTime>
  <Words>152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Растровая графика</vt:lpstr>
      <vt:lpstr>Основные возможности, предоставляемые пользователю растрового графического редактора.</vt:lpstr>
      <vt:lpstr>Примеры растровых редакторов.</vt:lpstr>
      <vt:lpstr>Пример</vt:lpstr>
      <vt:lpstr>Упражнения</vt:lpstr>
      <vt:lpstr>Слайд 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Растровая графика</dc:title>
  <dc:creator>Надежда</dc:creator>
  <cp:lastModifiedBy>Надежда</cp:lastModifiedBy>
  <cp:revision>16</cp:revision>
  <dcterms:created xsi:type="dcterms:W3CDTF">2013-10-27T07:53:44Z</dcterms:created>
  <dcterms:modified xsi:type="dcterms:W3CDTF">2013-10-27T12:02:49Z</dcterms:modified>
</cp:coreProperties>
</file>