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76" r:id="rId6"/>
    <p:sldId id="267" r:id="rId7"/>
    <p:sldId id="27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31D9-7B40-4354-9848-4B1E933E9B30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A72-C2D6-495B-BB9F-41E8C58B5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31D9-7B40-4354-9848-4B1E933E9B30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A72-C2D6-495B-BB9F-41E8C58B5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31D9-7B40-4354-9848-4B1E933E9B30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A72-C2D6-495B-BB9F-41E8C58B5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31D9-7B40-4354-9848-4B1E933E9B30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A72-C2D6-495B-BB9F-41E8C58B5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31D9-7B40-4354-9848-4B1E933E9B30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A72-C2D6-495B-BB9F-41E8C58B5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31D9-7B40-4354-9848-4B1E933E9B30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A72-C2D6-495B-BB9F-41E8C58B5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31D9-7B40-4354-9848-4B1E933E9B30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A72-C2D6-495B-BB9F-41E8C58B5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31D9-7B40-4354-9848-4B1E933E9B30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A72-C2D6-495B-BB9F-41E8C58B5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31D9-7B40-4354-9848-4B1E933E9B30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A72-C2D6-495B-BB9F-41E8C58B5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31D9-7B40-4354-9848-4B1E933E9B30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A72-C2D6-495B-BB9F-41E8C58B5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31D9-7B40-4354-9848-4B1E933E9B30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C6EA72-C2D6-495B-BB9F-41E8C58B5F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6231D9-7B40-4354-9848-4B1E933E9B30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C6EA72-C2D6-495B-BB9F-41E8C58B5F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357298"/>
            <a:ext cx="7772400" cy="40005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Оформление текста. Выравнивание абзацев. Заголовки и подзаголовки. Управление начертанием текста.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72264" y="6072206"/>
            <a:ext cx="2257396" cy="571504"/>
          </a:xfrm>
        </p:spPr>
        <p:txBody>
          <a:bodyPr>
            <a:normAutofit/>
          </a:bodyPr>
          <a:lstStyle/>
          <a:p>
            <a:pPr algn="l"/>
            <a:r>
              <a:rPr lang="ru-RU" sz="1400" b="1" dirty="0" smtClean="0"/>
              <a:t>ГОУ СОШ 1909 г. </a:t>
            </a:r>
            <a:r>
              <a:rPr lang="ru-RU" sz="1400" b="1" smtClean="0"/>
              <a:t>Москвы</a:t>
            </a:r>
            <a:endParaRPr lang="ru-RU" sz="1400" b="1" dirty="0" smtClean="0"/>
          </a:p>
          <a:p>
            <a:pPr algn="l"/>
            <a:r>
              <a:rPr lang="ru-RU" sz="1400" b="1" dirty="0" smtClean="0"/>
              <a:t>учитель </a:t>
            </a:r>
            <a:r>
              <a:rPr lang="ru-RU" sz="1400" b="1" dirty="0" err="1" smtClean="0"/>
              <a:t>Пакульских</a:t>
            </a:r>
            <a:r>
              <a:rPr lang="ru-RU" sz="1400" b="1" dirty="0" smtClean="0"/>
              <a:t> Е.В.</a:t>
            </a:r>
            <a:endParaRPr lang="ru-RU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О.Б.Богомолова </a:t>
            </a:r>
            <a:r>
              <a:rPr lang="en-US" dirty="0" smtClean="0"/>
              <a:t>Web-</a:t>
            </a:r>
            <a:r>
              <a:rPr lang="ru-RU" dirty="0" smtClean="0"/>
              <a:t>конструирование на</a:t>
            </a:r>
            <a:r>
              <a:rPr lang="en-US" dirty="0" smtClean="0"/>
              <a:t> HTML</a:t>
            </a:r>
            <a:r>
              <a:rPr lang="ru-RU" dirty="0" smtClean="0"/>
              <a:t>, 2008 г.  Стр. 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15338" y="3357562"/>
            <a:ext cx="785818" cy="5000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Ключевые термины: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00660"/>
          </a:xfrm>
        </p:spPr>
        <p:txBody>
          <a:bodyPr/>
          <a:lstStyle/>
          <a:p>
            <a:r>
              <a:rPr lang="ru-RU" dirty="0" smtClean="0"/>
              <a:t>Теги, парные теги</a:t>
            </a:r>
            <a:br>
              <a:rPr lang="ru-RU" dirty="0" smtClean="0"/>
            </a:br>
            <a:r>
              <a:rPr lang="en-US" dirty="0" smtClean="0"/>
              <a:t>&lt;html&gt;, &lt;body&gt;</a:t>
            </a:r>
            <a:endParaRPr lang="ru-RU" dirty="0" smtClean="0"/>
          </a:p>
          <a:p>
            <a:r>
              <a:rPr lang="ru-RU" dirty="0" smtClean="0"/>
              <a:t>Контейнер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&lt;html&gt; … &lt;/html&gt;, &lt;body&gt; … &lt;/body&gt;</a:t>
            </a:r>
            <a:endParaRPr lang="ru-RU" dirty="0" smtClean="0"/>
          </a:p>
          <a:p>
            <a:r>
              <a:rPr lang="ru-RU" dirty="0" smtClean="0"/>
              <a:t>Абзац</a:t>
            </a:r>
            <a:r>
              <a:rPr lang="en-US" dirty="0" smtClean="0"/>
              <a:t> - </a:t>
            </a:r>
            <a:r>
              <a:rPr lang="ru-RU" dirty="0" smtClean="0"/>
              <a:t>часть текста между двумя символами </a:t>
            </a:r>
            <a:r>
              <a:rPr lang="en-US" dirty="0" smtClean="0"/>
              <a:t>Enter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красными строками, отступами)</a:t>
            </a:r>
          </a:p>
          <a:p>
            <a:r>
              <a:rPr lang="ru-RU" dirty="0" smtClean="0"/>
              <a:t>Выравнивание</a:t>
            </a:r>
            <a:r>
              <a:rPr lang="en-US" dirty="0" smtClean="0"/>
              <a:t> </a:t>
            </a:r>
            <a:r>
              <a:rPr lang="ru-RU" dirty="0" smtClean="0"/>
              <a:t>абзаца:</a:t>
            </a:r>
          </a:p>
          <a:p>
            <a:pPr lvl="1"/>
            <a:r>
              <a:rPr lang="ru-RU" dirty="0" smtClean="0"/>
              <a:t>по левой стороне</a:t>
            </a:r>
          </a:p>
          <a:p>
            <a:pPr lvl="1"/>
            <a:r>
              <a:rPr lang="ru-RU" dirty="0" smtClean="0"/>
              <a:t>по правой стороне</a:t>
            </a:r>
          </a:p>
          <a:p>
            <a:pPr lvl="1"/>
            <a:r>
              <a:rPr lang="ru-RU" dirty="0" smtClean="0"/>
              <a:t>по центру</a:t>
            </a:r>
          </a:p>
          <a:p>
            <a:pPr lvl="1"/>
            <a:r>
              <a:rPr lang="ru-RU" dirty="0" smtClean="0"/>
              <a:t>по ширине</a:t>
            </a:r>
          </a:p>
        </p:txBody>
      </p:sp>
      <p:sp>
        <p:nvSpPr>
          <p:cNvPr id="4" name="Стрелка углом вверх 3"/>
          <p:cNvSpPr/>
          <p:nvPr/>
        </p:nvSpPr>
        <p:spPr>
          <a:xfrm rot="10800000" flipV="1">
            <a:off x="8286776" y="3429000"/>
            <a:ext cx="642942" cy="28575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20705" t="10240" r="72843" b="86815"/>
          <a:stretch>
            <a:fillRect/>
          </a:stretch>
        </p:blipFill>
        <p:spPr bwMode="auto">
          <a:xfrm>
            <a:off x="4071934" y="5000636"/>
            <a:ext cx="445171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Теги для оформления текста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142984"/>
          <a:ext cx="8786874" cy="55930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214710"/>
                <a:gridCol w="55721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&lt;hr&gt;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Горизонтальная линия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&lt;p&gt; </a:t>
                      </a:r>
                      <a:r>
                        <a:rPr lang="ru-RU" dirty="0" smtClean="0"/>
                        <a:t>текст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/</a:t>
                      </a:r>
                      <a:r>
                        <a:rPr lang="en-US" dirty="0" smtClean="0"/>
                        <a:t>p&gt;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Формирует отдельный абзац: отступ, выравнивание</a:t>
                      </a:r>
                      <a:r>
                        <a:rPr lang="ru-RU" baseline="0" dirty="0" smtClean="0"/>
                        <a:t> по левой стороне, между словами один пробел, перенос текста автоматически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align=center&gt;&lt;/p&gt;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align=left&gt;&lt;/p&gt;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align=right&gt;&lt;/p&gt;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align=</a:t>
                      </a:r>
                      <a:r>
                        <a:rPr lang="en-US" dirty="0" err="1" smtClean="0"/>
                        <a:t>justifi</a:t>
                      </a:r>
                      <a:r>
                        <a:rPr lang="en-US" dirty="0" smtClean="0"/>
                        <a:t>&gt;&lt;/p&gt;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Выравнивание</a:t>
                      </a:r>
                      <a:r>
                        <a:rPr lang="ru-RU" baseline="0" dirty="0" smtClean="0"/>
                        <a:t> абзаца по центру</a:t>
                      </a:r>
                    </a:p>
                    <a:p>
                      <a:r>
                        <a:rPr lang="ru-RU" baseline="0" dirty="0" smtClean="0"/>
                        <a:t>                                         по левому краю</a:t>
                      </a:r>
                    </a:p>
                    <a:p>
                      <a:r>
                        <a:rPr lang="ru-RU" baseline="0" dirty="0" smtClean="0"/>
                        <a:t>                                         по правому краю</a:t>
                      </a:r>
                    </a:p>
                    <a:p>
                      <a:r>
                        <a:rPr lang="ru-RU" baseline="0" dirty="0" smtClean="0"/>
                        <a:t>                                         по ширине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t-BR" kern="1200" dirty="0" smtClean="0"/>
                        <a:t>&lt;h1&gt;</a:t>
                      </a:r>
                      <a:r>
                        <a:rPr kumimoji="0" lang="ru-RU" kern="1200" dirty="0" smtClean="0"/>
                        <a:t> текст заголовка </a:t>
                      </a:r>
                      <a:r>
                        <a:rPr kumimoji="0" lang="pt-BR" kern="1200" dirty="0" smtClean="0"/>
                        <a:t>&lt;/h1&gt;</a:t>
                      </a:r>
                      <a:br>
                        <a:rPr kumimoji="0" lang="pt-BR" kern="1200" dirty="0" smtClean="0"/>
                      </a:br>
                      <a:r>
                        <a:rPr kumimoji="0" lang="pt-BR" kern="1200" dirty="0" smtClean="0"/>
                        <a:t>&lt;h2&gt;</a:t>
                      </a:r>
                      <a:r>
                        <a:rPr kumimoji="0" lang="ru-RU" kern="1200" dirty="0" smtClean="0"/>
                        <a:t> текст заголовка </a:t>
                      </a:r>
                      <a:r>
                        <a:rPr kumimoji="0" lang="pt-BR" kern="1200" dirty="0" smtClean="0"/>
                        <a:t>&lt;/h2&gt;</a:t>
                      </a:r>
                      <a:br>
                        <a:rPr kumimoji="0" lang="pt-BR" kern="1200" dirty="0" smtClean="0"/>
                      </a:br>
                      <a:r>
                        <a:rPr kumimoji="0" lang="pt-BR" kern="1200" dirty="0" smtClean="0"/>
                        <a:t>&lt;h3&gt;</a:t>
                      </a:r>
                      <a:r>
                        <a:rPr kumimoji="0" lang="ru-RU" kern="1200" dirty="0" smtClean="0"/>
                        <a:t> текст заголовка </a:t>
                      </a:r>
                      <a:r>
                        <a:rPr kumimoji="0" lang="pt-BR" kern="1200" dirty="0" smtClean="0"/>
                        <a:t>&lt;/h3&gt;</a:t>
                      </a:r>
                      <a:br>
                        <a:rPr kumimoji="0" lang="pt-BR" kern="1200" dirty="0" smtClean="0"/>
                      </a:br>
                      <a:r>
                        <a:rPr kumimoji="0" lang="pt-BR" kern="1200" dirty="0" smtClean="0"/>
                        <a:t>&lt;h4&gt;</a:t>
                      </a:r>
                      <a:r>
                        <a:rPr kumimoji="0" lang="ru-RU" kern="1200" dirty="0" smtClean="0"/>
                        <a:t> текст заголовка </a:t>
                      </a:r>
                      <a:r>
                        <a:rPr kumimoji="0" lang="pt-BR" kern="1200" dirty="0" smtClean="0"/>
                        <a:t>&lt;/h4&gt;</a:t>
                      </a:r>
                      <a:br>
                        <a:rPr kumimoji="0" lang="pt-BR" kern="1200" dirty="0" smtClean="0"/>
                      </a:br>
                      <a:r>
                        <a:rPr kumimoji="0" lang="pt-BR" kern="1200" dirty="0" smtClean="0"/>
                        <a:t>&lt;h5&gt;</a:t>
                      </a:r>
                      <a:r>
                        <a:rPr kumimoji="0" lang="ru-RU" kern="1200" dirty="0" smtClean="0"/>
                        <a:t> текст заголовка </a:t>
                      </a:r>
                      <a:r>
                        <a:rPr kumimoji="0" lang="pt-BR" kern="1200" dirty="0" smtClean="0"/>
                        <a:t>&lt;/h5&gt;</a:t>
                      </a:r>
                      <a:br>
                        <a:rPr kumimoji="0" lang="pt-BR" kern="1200" dirty="0" smtClean="0"/>
                      </a:br>
                      <a:r>
                        <a:rPr kumimoji="0" lang="pt-BR" kern="1200" dirty="0" smtClean="0"/>
                        <a:t>&lt;h6&gt;</a:t>
                      </a:r>
                      <a:r>
                        <a:rPr kumimoji="0" lang="ru-RU" kern="1200" dirty="0" smtClean="0"/>
                        <a:t> текст заголовка </a:t>
                      </a:r>
                      <a:r>
                        <a:rPr kumimoji="0" lang="pt-BR" kern="1200" dirty="0" smtClean="0"/>
                        <a:t>&lt;/h6&gt;</a:t>
                      </a:r>
                      <a:endParaRPr kumimoji="0" lang="ru-RU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Заголовок</a:t>
                      </a:r>
                      <a:r>
                        <a:rPr lang="ru-RU" baseline="0" dirty="0" smtClean="0"/>
                        <a:t> самый крупный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dirty="0" smtClean="0"/>
                        <a:t>Заголовок</a:t>
                      </a:r>
                      <a:r>
                        <a:rPr lang="ru-RU" baseline="0" dirty="0" smtClean="0"/>
                        <a:t> самый мелкий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t-BR" kern="1200" dirty="0" smtClean="0"/>
                        <a:t>&lt;h</a:t>
                      </a:r>
                      <a:r>
                        <a:rPr kumimoji="0" lang="ru-RU" kern="1200" dirty="0" smtClean="0"/>
                        <a:t>1 </a:t>
                      </a:r>
                      <a:r>
                        <a:rPr lang="en-US" dirty="0" smtClean="0"/>
                        <a:t>align=right</a:t>
                      </a:r>
                      <a:r>
                        <a:rPr kumimoji="0" lang="pt-BR" kern="1200" dirty="0" smtClean="0"/>
                        <a:t>&gt;</a:t>
                      </a:r>
                      <a:r>
                        <a:rPr kumimoji="0" lang="ru-RU" kern="1200" dirty="0" smtClean="0"/>
                        <a:t> текст заголовка </a:t>
                      </a:r>
                      <a:r>
                        <a:rPr kumimoji="0" lang="pt-BR" kern="1200" dirty="0" smtClean="0"/>
                        <a:t>&lt;/h</a:t>
                      </a:r>
                      <a:r>
                        <a:rPr kumimoji="0" lang="ru-RU" kern="1200" dirty="0" smtClean="0"/>
                        <a:t>1</a:t>
                      </a:r>
                      <a:r>
                        <a:rPr kumimoji="0" lang="pt-BR" kern="1200" dirty="0" smtClean="0"/>
                        <a:t>&gt;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Заголовок</a:t>
                      </a:r>
                      <a:r>
                        <a:rPr lang="ru-RU" baseline="0" dirty="0" smtClean="0"/>
                        <a:t> самый крупный по правому краю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&lt;b&gt; </a:t>
                      </a:r>
                      <a:r>
                        <a:rPr lang="ru-RU" dirty="0" smtClean="0"/>
                        <a:t>текст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dirty="0" smtClean="0"/>
                        <a:t>&lt;/b&gt;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Полужирное начертание текста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&gt; </a:t>
                      </a:r>
                      <a:r>
                        <a:rPr lang="ru-RU" dirty="0" smtClean="0"/>
                        <a:t>текст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dirty="0" smtClean="0"/>
                        <a:t>&lt;/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&gt;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Курсивное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начертание текста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Практические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143932" cy="1285884"/>
          </a:xfrm>
        </p:spPr>
        <p:txBody>
          <a:bodyPr/>
          <a:lstStyle/>
          <a:p>
            <a:pPr lvl="1">
              <a:buNone/>
            </a:pPr>
            <a:r>
              <a:rPr lang="ru-RU" dirty="0" smtClean="0"/>
              <a:t>Уровень 1</a:t>
            </a:r>
          </a:p>
          <a:p>
            <a:pPr lvl="1"/>
            <a:r>
              <a:rPr lang="ru-RU" dirty="0" smtClean="0"/>
              <a:t>Впишите необходимые теги и текст, чтобы получить </a:t>
            </a:r>
            <a:r>
              <a:rPr lang="en-US" dirty="0" smtClean="0"/>
              <a:t>HTML-</a:t>
            </a:r>
            <a:r>
              <a:rPr lang="ru-RU" dirty="0" smtClean="0"/>
              <a:t>код  </a:t>
            </a:r>
            <a:r>
              <a:rPr lang="en-US" dirty="0" smtClean="0"/>
              <a:t>web-</a:t>
            </a:r>
            <a:r>
              <a:rPr lang="ru-RU" dirty="0" smtClean="0"/>
              <a:t>страницы, показанной на образце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r="76767" b="62989"/>
          <a:stretch>
            <a:fillRect/>
          </a:stretch>
        </p:blipFill>
        <p:spPr bwMode="auto">
          <a:xfrm>
            <a:off x="285720" y="2714621"/>
            <a:ext cx="2857520" cy="3429024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143372" y="2214554"/>
            <a:ext cx="4500594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&lt; ___________&gt;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&lt; ___________&gt;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&lt; ___________&gt; _____ &lt; ___________&gt;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&lt; ___________&gt;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&lt; ___________&gt;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_________________________ &lt;____&gt;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_________________________ &lt;____&gt;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_________________________ &lt;____&gt;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_________________________ &lt;____&gt;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&lt; ___________&gt;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&lt; ___________&gt;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429684" cy="571504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2. Откройте файл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Lesson1.html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созданный на предыдущем уроке.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Внесите в него изменения в соответствии с образцом.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Сохраните файл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.html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1102578"/>
            <a:ext cx="52864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&lt;h1 align=center&gt; &lt;b&gt;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Компьютер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&lt;/b&gt;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&lt;/h1&gt;</a:t>
            </a:r>
          </a:p>
          <a:p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&lt;h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 информатикой в пути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Легче продвигаться -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Вычисления вести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 не ошибаться.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&lt;h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&lt;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Дисковод, дисплей, блок-схема -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&lt;/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&lt;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&lt;h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Нам слова известные,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 компьютер как система -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Очень интересен нам.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&lt;h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&lt;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Диск, винчестер и модем: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&lt;/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&lt;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&lt;h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Познаем все новое.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Мы построим много схем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 найдем искомое.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&lt;h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&lt;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Биты, байты, килобайты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&lt;/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&lt;/h4&gt;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&lt;h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Нам помогут в сеть зайти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 без лишней суеты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Сразу нужный файл найти.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&lt;/h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&lt;h2&gt; &lt;b&gt;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Максим Самойлов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&lt;/b&gt; &lt;/h2&gt;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Контрольные вопросы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86808" cy="5786478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Каково основное назначение горизонтальной линии?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Какой тег создает горизонтальную линию?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Что такое абзац с точки зрения </a:t>
            </a:r>
            <a:r>
              <a:rPr lang="en-US" sz="3200" dirty="0" smtClean="0"/>
              <a:t>web</a:t>
            </a:r>
            <a:r>
              <a:rPr lang="ru-RU" sz="3200" dirty="0" smtClean="0"/>
              <a:t>-браузера?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Какой тег задает отдельный абзац?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По каким правилам браузер обрабатывает тег абзаца?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Какими бывают заголовки по значению или по уровню?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Заголовок какого уровня имеет самый большой размер шрифта?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Контрольные вопросы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86808" cy="3357586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 startAt="8"/>
            </a:pPr>
            <a:r>
              <a:rPr lang="ru-RU" sz="3200" dirty="0" smtClean="0"/>
              <a:t>Какой параметр определяет выравнивание абзаца? Какие возможны способы выравнивания?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ru-RU" sz="3200" dirty="0" smtClean="0"/>
              <a:t>Сколько пробелов между словами теста выведет браузер, если в исходном тексте в</a:t>
            </a:r>
            <a:r>
              <a:rPr lang="ru-RU" sz="3200" b="1" dirty="0" smtClean="0"/>
              <a:t> Блокноте</a:t>
            </a:r>
            <a:r>
              <a:rPr lang="ru-RU" sz="3200" dirty="0" smtClean="0"/>
              <a:t> между словами поставлено по три пробела?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ru-RU" sz="3200" dirty="0" smtClean="0"/>
              <a:t>Какой </a:t>
            </a:r>
            <a:r>
              <a:rPr lang="en-US" sz="3200" dirty="0" smtClean="0"/>
              <a:t>HTML</a:t>
            </a:r>
            <a:r>
              <a:rPr lang="ru-RU" sz="3200" dirty="0" smtClean="0"/>
              <a:t>-код задает вывод текста в две строки?</a:t>
            </a:r>
            <a:br>
              <a:rPr lang="ru-RU" sz="3200" dirty="0" smtClean="0"/>
            </a:br>
            <a:endParaRPr lang="ru-RU" sz="3200" dirty="0" smtClean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28596" y="3857628"/>
          <a:ext cx="8358246" cy="2005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82"/>
                <a:gridCol w="2786082"/>
              </a:tblGrid>
              <a:tr h="485778">
                <a:tc>
                  <a:txBody>
                    <a:bodyPr/>
                    <a:lstStyle/>
                    <a:p>
                      <a:pPr marL="736600" indent="-48260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entury Schoolbook"/>
                          <a:ea typeface="Century Schoolbook"/>
                          <a:cs typeface="Century Schoolbook"/>
                        </a:rPr>
                        <a:t>а)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36600" indent="-48260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Microsoft Sans Serif"/>
                          <a:ea typeface="Microsoft Sans Serif"/>
                        </a:rPr>
                        <a:t>б)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38200" indent="-48260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Microsoft Sans Serif"/>
                          <a:ea typeface="Microsoft Sans Serif"/>
                        </a:rPr>
                        <a:t>В)</a:t>
                      </a:r>
                    </a:p>
                  </a:txBody>
                  <a:tcPr marL="6350" marR="6350" marT="0" marB="0"/>
                </a:tc>
              </a:tr>
              <a:tr h="485778">
                <a:tc>
                  <a:txBody>
                    <a:bodyPr/>
                    <a:lstStyle/>
                    <a:p>
                      <a:pPr marL="50800" indent="-482600" algn="l"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&lt;Р&gt;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 indent="-482600" algn="l"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&lt;Р&gt;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 indent="-482600" algn="l"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&lt;р&gt;</a:t>
                      </a:r>
                    </a:p>
                  </a:txBody>
                  <a:tcPr marL="6350" marR="6350" marT="0" marB="0" anchor="ctr"/>
                </a:tc>
              </a:tr>
              <a:tr h="485778">
                <a:tc>
                  <a:txBody>
                    <a:bodyPr/>
                    <a:lstStyle/>
                    <a:p>
                      <a:pPr marL="50800" marR="0" indent="-482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Информационные 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&lt;BR&gt;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технологии&lt;В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 marR="0" indent="-482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Информационные&lt;В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технологии.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 marR="0" indent="-482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Информационные&lt;В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технологии.</a:t>
                      </a:r>
                    </a:p>
                  </a:txBody>
                  <a:tcPr marL="6350" marR="6350" marT="0" marB="0" anchor="ctr"/>
                </a:tc>
              </a:tr>
              <a:tr h="485778">
                <a:tc>
                  <a:txBody>
                    <a:bodyPr/>
                    <a:lstStyle/>
                    <a:p>
                      <a:pPr marL="50800" indent="-482600" algn="l"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&lt;/Р&gt;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 indent="-482600" algn="l"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&lt;/Р&gt;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 indent="-482600" algn="l"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569</TotalTime>
  <Words>385</Words>
  <Application>Microsoft Office PowerPoint</Application>
  <PresentationFormat>Экран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Оформление текста. Выравнивание абзацев. Заголовки и подзаголовки. Управление начертанием текста.</vt:lpstr>
      <vt:lpstr>Ключевые термины:</vt:lpstr>
      <vt:lpstr>Теги для оформления текста</vt:lpstr>
      <vt:lpstr>Практические задания</vt:lpstr>
      <vt:lpstr>Уровень 2. Откройте файл Lesson1.html , созданный на предыдущем уроке.  Внесите в него изменения в соответствии с образцом. Сохраните файл  Lesson2.html</vt:lpstr>
      <vt:lpstr>Контрольные вопросы</vt:lpstr>
      <vt:lpstr>Контрольные вопросы</vt:lpstr>
    </vt:vector>
  </TitlesOfParts>
  <Company>Школа № 1909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1</cp:lastModifiedBy>
  <cp:revision>49</cp:revision>
  <dcterms:created xsi:type="dcterms:W3CDTF">2011-04-02T07:17:57Z</dcterms:created>
  <dcterms:modified xsi:type="dcterms:W3CDTF">2011-10-03T18:30:12Z</dcterms:modified>
</cp:coreProperties>
</file>