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76" r:id="rId7"/>
    <p:sldId id="261" r:id="rId8"/>
    <p:sldId id="262" r:id="rId9"/>
    <p:sldId id="263" r:id="rId10"/>
    <p:sldId id="264" r:id="rId11"/>
    <p:sldId id="275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98" autoAdjust="0"/>
    <p:restoredTop sz="94651" autoAdjust="0"/>
  </p:normalViewPr>
  <p:slideViewPr>
    <p:cSldViewPr>
      <p:cViewPr varScale="1">
        <p:scale>
          <a:sx n="109" d="100"/>
          <a:sy n="109" d="100"/>
        </p:scale>
        <p:origin x="-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06284E-2567-41C5-A4B3-BB8860577C42}" type="doc">
      <dgm:prSet loTypeId="urn:microsoft.com/office/officeart/2005/8/layout/radial4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9A703EEC-BE58-4692-B1B4-D3C7C183AC6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причины</a:t>
          </a:r>
          <a:endParaRPr lang="ru-RU" dirty="0">
            <a:solidFill>
              <a:srgbClr val="C00000"/>
            </a:solidFill>
          </a:endParaRPr>
        </a:p>
      </dgm:t>
    </dgm:pt>
    <dgm:pt modelId="{25BCB514-9E3B-46FC-B59B-EC63E26C13B5}" type="parTrans" cxnId="{6389167C-3680-4493-AE9F-BCF307C2048A}">
      <dgm:prSet/>
      <dgm:spPr/>
      <dgm:t>
        <a:bodyPr/>
        <a:lstStyle/>
        <a:p>
          <a:endParaRPr lang="ru-RU"/>
        </a:p>
      </dgm:t>
    </dgm:pt>
    <dgm:pt modelId="{F5888D69-5009-4603-8253-B532BD5D6ED3}" type="sibTrans" cxnId="{6389167C-3680-4493-AE9F-BCF307C2048A}">
      <dgm:prSet/>
      <dgm:spPr/>
      <dgm:t>
        <a:bodyPr/>
        <a:lstStyle/>
        <a:p>
          <a:endParaRPr lang="ru-RU"/>
        </a:p>
      </dgm:t>
    </dgm:pt>
    <dgm:pt modelId="{DD95C8F8-6EAF-4600-A278-9D57FCA04D0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Прекращение династии Рюриковичей в 1598 году.</a:t>
          </a:r>
          <a:endParaRPr lang="ru-RU" dirty="0">
            <a:solidFill>
              <a:schemeClr val="bg1"/>
            </a:solidFill>
          </a:endParaRPr>
        </a:p>
      </dgm:t>
    </dgm:pt>
    <dgm:pt modelId="{ED1D0382-CCC6-412D-98C9-8FE848650C42}" type="parTrans" cxnId="{14E05CA8-B2EF-4373-8F29-3478E7CE129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0B240594-F150-4D91-AF49-8B850C47ED24}" type="sibTrans" cxnId="{14E05CA8-B2EF-4373-8F29-3478E7CE1296}">
      <dgm:prSet/>
      <dgm:spPr/>
      <dgm:t>
        <a:bodyPr/>
        <a:lstStyle/>
        <a:p>
          <a:endParaRPr lang="ru-RU"/>
        </a:p>
      </dgm:t>
    </dgm:pt>
    <dgm:pt modelId="{ABA9E042-BE5D-4C32-83CE-D79FBC847315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Стремления бояр увеличить свою роль в государстве, получить привилегированное положение и ограничить власть царя. </a:t>
          </a:r>
          <a:endParaRPr lang="ru-RU" dirty="0">
            <a:solidFill>
              <a:schemeClr val="bg1"/>
            </a:solidFill>
          </a:endParaRPr>
        </a:p>
      </dgm:t>
    </dgm:pt>
    <dgm:pt modelId="{AB0EDC07-8355-4D86-870E-40E40646284E}" type="parTrans" cxnId="{FA97F761-BC11-4A5A-BF7B-E4995A2C9ED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0938C6D5-9090-48CC-BA69-26D947C786A6}" type="sibTrans" cxnId="{FA97F761-BC11-4A5A-BF7B-E4995A2C9ED6}">
      <dgm:prSet/>
      <dgm:spPr/>
      <dgm:t>
        <a:bodyPr/>
        <a:lstStyle/>
        <a:p>
          <a:endParaRPr lang="ru-RU"/>
        </a:p>
      </dgm:t>
    </dgm:pt>
    <dgm:pt modelId="{C91FDD00-4533-42F9-B0A2-6583F21B49F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Тяжелое экономическое положение страны</a:t>
          </a:r>
          <a:endParaRPr lang="ru-RU" dirty="0">
            <a:solidFill>
              <a:schemeClr val="bg1"/>
            </a:solidFill>
          </a:endParaRPr>
        </a:p>
      </dgm:t>
    </dgm:pt>
    <dgm:pt modelId="{3231EF46-0960-4DC7-BB78-1221951FA731}" type="parTrans" cxnId="{AB0B5AA0-918A-4410-A0F0-0F910C8FC83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48549859-8BD2-4CFA-A71A-2895E96CFD53}" type="sibTrans" cxnId="{AB0B5AA0-918A-4410-A0F0-0F910C8FC83F}">
      <dgm:prSet/>
      <dgm:spPr/>
      <dgm:t>
        <a:bodyPr/>
        <a:lstStyle/>
        <a:p>
          <a:endParaRPr lang="ru-RU"/>
        </a:p>
      </dgm:t>
    </dgm:pt>
    <dgm:pt modelId="{9B9577A7-9BA1-438D-9ED2-7791927E091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голод 1601-1603 годов</a:t>
          </a:r>
          <a:endParaRPr lang="ru-RU" dirty="0">
            <a:solidFill>
              <a:schemeClr val="bg1"/>
            </a:solidFill>
          </a:endParaRPr>
        </a:p>
      </dgm:t>
    </dgm:pt>
    <dgm:pt modelId="{3DFCB893-25D4-4AE6-AD69-3387DD4EEE73}" type="parTrans" cxnId="{F4C92DF4-70E4-444E-8D5F-5143EF2FB50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37B7C62-3008-45D2-9909-EE87E117FB52}" type="sibTrans" cxnId="{F4C92DF4-70E4-444E-8D5F-5143EF2FB50F}">
      <dgm:prSet/>
      <dgm:spPr/>
      <dgm:t>
        <a:bodyPr/>
        <a:lstStyle/>
        <a:p>
          <a:endParaRPr lang="ru-RU"/>
        </a:p>
      </dgm:t>
    </dgm:pt>
    <dgm:pt modelId="{2D524A8D-9615-4240-B0AA-B83275053E0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Глубокий социальный разлад в стране</a:t>
          </a:r>
          <a:endParaRPr lang="ru-RU" dirty="0">
            <a:solidFill>
              <a:schemeClr val="bg1"/>
            </a:solidFill>
          </a:endParaRPr>
        </a:p>
      </dgm:t>
    </dgm:pt>
    <dgm:pt modelId="{65678234-3E23-4D06-A72F-88098A15DA3D}" type="parTrans" cxnId="{00A5D9F0-F8BA-4251-9C4A-865E344F9E5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7B1E780-A688-41E6-9260-ADA30829DAF4}" type="sibTrans" cxnId="{00A5D9F0-F8BA-4251-9C4A-865E344F9E56}">
      <dgm:prSet/>
      <dgm:spPr/>
      <dgm:t>
        <a:bodyPr/>
        <a:lstStyle/>
        <a:p>
          <a:endParaRPr lang="ru-RU"/>
        </a:p>
      </dgm:t>
    </dgm:pt>
    <dgm:pt modelId="{39A3622E-71C8-4E55-91F7-15AE64BEDFA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Последствия опричнины (1565-1572 годов) </a:t>
          </a:r>
          <a:endParaRPr lang="ru-RU" dirty="0">
            <a:solidFill>
              <a:schemeClr val="bg1"/>
            </a:solidFill>
          </a:endParaRPr>
        </a:p>
      </dgm:t>
    </dgm:pt>
    <dgm:pt modelId="{5F2CED8C-4D30-4EC6-A9D4-C42A4F4BBFA5}" type="parTrans" cxnId="{A95F0AD1-A29A-4D72-ACE3-5A69F0EDEB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3AA860D-5555-4753-8EAF-D3B127C87FAD}" type="sibTrans" cxnId="{A95F0AD1-A29A-4D72-ACE3-5A69F0EDEB73}">
      <dgm:prSet/>
      <dgm:spPr/>
      <dgm:t>
        <a:bodyPr/>
        <a:lstStyle/>
        <a:p>
          <a:endParaRPr lang="ru-RU"/>
        </a:p>
      </dgm:t>
    </dgm:pt>
    <dgm:pt modelId="{BD9115AB-38D9-4825-B791-60C263CD8564}" type="pres">
      <dgm:prSet presAssocID="{0D06284E-2567-41C5-A4B3-BB8860577C4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990FA4-E6ED-4D32-A1FF-FC8B1CBBC9FF}" type="pres">
      <dgm:prSet presAssocID="{9A703EEC-BE58-4692-B1B4-D3C7C183AC62}" presName="centerShape" presStyleLbl="node0" presStyleIdx="0" presStyleCnt="1" custLinFactNeighborX="2405" custLinFactNeighborY="-38"/>
      <dgm:spPr/>
      <dgm:t>
        <a:bodyPr/>
        <a:lstStyle/>
        <a:p>
          <a:endParaRPr lang="ru-RU"/>
        </a:p>
      </dgm:t>
    </dgm:pt>
    <dgm:pt modelId="{A4207E8C-06E3-4BED-B0E6-41E48F020D8F}" type="pres">
      <dgm:prSet presAssocID="{65678234-3E23-4D06-A72F-88098A15DA3D}" presName="parTrans" presStyleLbl="bgSibTrans2D1" presStyleIdx="0" presStyleCnt="6" custLinFactNeighborX="3471" custLinFactNeighborY="8823"/>
      <dgm:spPr/>
      <dgm:t>
        <a:bodyPr/>
        <a:lstStyle/>
        <a:p>
          <a:endParaRPr lang="ru-RU"/>
        </a:p>
      </dgm:t>
    </dgm:pt>
    <dgm:pt modelId="{AC2B0D3E-959E-4EA7-9950-3DBC95316E34}" type="pres">
      <dgm:prSet presAssocID="{2D524A8D-9615-4240-B0AA-B83275053E02}" presName="node" presStyleLbl="node1" presStyleIdx="0" presStyleCnt="6" custRadScaleRad="106589" custRadScaleInc="485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266CD-013C-429F-A48A-13048456024C}" type="pres">
      <dgm:prSet presAssocID="{3DFCB893-25D4-4AE6-AD69-3387DD4EEE73}" presName="parTrans" presStyleLbl="bgSibTrans2D1" presStyleIdx="1" presStyleCnt="6" custLinFactNeighborX="2054" custLinFactNeighborY="6147"/>
      <dgm:spPr/>
      <dgm:t>
        <a:bodyPr/>
        <a:lstStyle/>
        <a:p>
          <a:endParaRPr lang="ru-RU"/>
        </a:p>
      </dgm:t>
    </dgm:pt>
    <dgm:pt modelId="{DC742018-A341-4F07-BBB0-FEB757DECB51}" type="pres">
      <dgm:prSet presAssocID="{9B9577A7-9BA1-438D-9ED2-7791927E0910}" presName="node" presStyleLbl="node1" presStyleIdx="1" presStyleCnt="6" custRadScaleRad="98105" custRadScaleInc="252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81C2C-3AB4-4D23-BF28-391AC9BE5E71}" type="pres">
      <dgm:prSet presAssocID="{ED1D0382-CCC6-412D-98C9-8FE848650C42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F34DF270-AD4A-4791-B4E1-D1CF180D1C2E}" type="pres">
      <dgm:prSet presAssocID="{DD95C8F8-6EAF-4600-A278-9D57FCA04D02}" presName="node" presStyleLbl="node1" presStyleIdx="2" presStyleCnt="6" custRadScaleRad="89939" custRadScaleInc="-244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9A0CC-FDFB-47A5-93AD-41F3EC16E164}" type="pres">
      <dgm:prSet presAssocID="{3231EF46-0960-4DC7-BB78-1221951FA731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6EE2C540-161B-4FC3-9C0A-EBD97CCAC668}" type="pres">
      <dgm:prSet presAssocID="{C91FDD00-4533-42F9-B0A2-6583F21B49F9}" presName="node" presStyleLbl="node1" presStyleIdx="3" presStyleCnt="6" custRadScaleRad="97707" custRadScaleInc="-102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AF10C-FA48-45AC-B510-9DB28A32B97A}" type="pres">
      <dgm:prSet presAssocID="{5F2CED8C-4D30-4EC6-A9D4-C42A4F4BBFA5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0B0628DC-7F4B-4DCC-AABB-FA0050D8C594}" type="pres">
      <dgm:prSet presAssocID="{39A3622E-71C8-4E55-91F7-15AE64BEDFA1}" presName="node" presStyleLbl="node1" presStyleIdx="4" presStyleCnt="6" custRadScaleRad="88117" custRadScaleInc="128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FBE03-4265-4187-B7BD-27E8B5D62105}" type="pres">
      <dgm:prSet presAssocID="{AB0EDC07-8355-4D86-870E-40E40646284E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A59B5726-92C1-4D58-92FF-24262E82198A}" type="pres">
      <dgm:prSet presAssocID="{ABA9E042-BE5D-4C32-83CE-D79FBC847315}" presName="node" presStyleLbl="node1" presStyleIdx="5" presStyleCnt="6" custScaleX="133789" custScaleY="121244" custRadScaleRad="93751" custRadScaleInc="-487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AA6BCA-C9D4-40D8-8FE7-F3F2C7FD33ED}" type="presOf" srcId="{AB0EDC07-8355-4D86-870E-40E40646284E}" destId="{64CFBE03-4265-4187-B7BD-27E8B5D62105}" srcOrd="0" destOrd="0" presId="urn:microsoft.com/office/officeart/2005/8/layout/radial4"/>
    <dgm:cxn modelId="{12943F9A-DF47-4F88-9DF2-3E1559D7C24E}" type="presOf" srcId="{ABA9E042-BE5D-4C32-83CE-D79FBC847315}" destId="{A59B5726-92C1-4D58-92FF-24262E82198A}" srcOrd="0" destOrd="0" presId="urn:microsoft.com/office/officeart/2005/8/layout/radial4"/>
    <dgm:cxn modelId="{6389167C-3680-4493-AE9F-BCF307C2048A}" srcId="{0D06284E-2567-41C5-A4B3-BB8860577C42}" destId="{9A703EEC-BE58-4692-B1B4-D3C7C183AC62}" srcOrd="0" destOrd="0" parTransId="{25BCB514-9E3B-46FC-B59B-EC63E26C13B5}" sibTransId="{F5888D69-5009-4603-8253-B532BD5D6ED3}"/>
    <dgm:cxn modelId="{A95F0AD1-A29A-4D72-ACE3-5A69F0EDEB73}" srcId="{9A703EEC-BE58-4692-B1B4-D3C7C183AC62}" destId="{39A3622E-71C8-4E55-91F7-15AE64BEDFA1}" srcOrd="4" destOrd="0" parTransId="{5F2CED8C-4D30-4EC6-A9D4-C42A4F4BBFA5}" sibTransId="{E3AA860D-5555-4753-8EAF-D3B127C87FAD}"/>
    <dgm:cxn modelId="{00A5D9F0-F8BA-4251-9C4A-865E344F9E56}" srcId="{9A703EEC-BE58-4692-B1B4-D3C7C183AC62}" destId="{2D524A8D-9615-4240-B0AA-B83275053E02}" srcOrd="0" destOrd="0" parTransId="{65678234-3E23-4D06-A72F-88098A15DA3D}" sibTransId="{E7B1E780-A688-41E6-9260-ADA30829DAF4}"/>
    <dgm:cxn modelId="{FA84A168-2245-40BF-8DD8-EC2300B4CDBD}" type="presOf" srcId="{3DFCB893-25D4-4AE6-AD69-3387DD4EEE73}" destId="{978266CD-013C-429F-A48A-13048456024C}" srcOrd="0" destOrd="0" presId="urn:microsoft.com/office/officeart/2005/8/layout/radial4"/>
    <dgm:cxn modelId="{ECB039CF-0E9F-4026-9A63-EAD9D288D868}" type="presOf" srcId="{2D524A8D-9615-4240-B0AA-B83275053E02}" destId="{AC2B0D3E-959E-4EA7-9950-3DBC95316E34}" srcOrd="0" destOrd="0" presId="urn:microsoft.com/office/officeart/2005/8/layout/radial4"/>
    <dgm:cxn modelId="{F4C92DF4-70E4-444E-8D5F-5143EF2FB50F}" srcId="{9A703EEC-BE58-4692-B1B4-D3C7C183AC62}" destId="{9B9577A7-9BA1-438D-9ED2-7791927E0910}" srcOrd="1" destOrd="0" parTransId="{3DFCB893-25D4-4AE6-AD69-3387DD4EEE73}" sibTransId="{337B7C62-3008-45D2-9909-EE87E117FB52}"/>
    <dgm:cxn modelId="{AB0B5AA0-918A-4410-A0F0-0F910C8FC83F}" srcId="{9A703EEC-BE58-4692-B1B4-D3C7C183AC62}" destId="{C91FDD00-4533-42F9-B0A2-6583F21B49F9}" srcOrd="3" destOrd="0" parTransId="{3231EF46-0960-4DC7-BB78-1221951FA731}" sibTransId="{48549859-8BD2-4CFA-A71A-2895E96CFD53}"/>
    <dgm:cxn modelId="{5D8BF910-6747-4CF2-98E6-64D14F796065}" type="presOf" srcId="{65678234-3E23-4D06-A72F-88098A15DA3D}" destId="{A4207E8C-06E3-4BED-B0E6-41E48F020D8F}" srcOrd="0" destOrd="0" presId="urn:microsoft.com/office/officeart/2005/8/layout/radial4"/>
    <dgm:cxn modelId="{FA97F761-BC11-4A5A-BF7B-E4995A2C9ED6}" srcId="{9A703EEC-BE58-4692-B1B4-D3C7C183AC62}" destId="{ABA9E042-BE5D-4C32-83CE-D79FBC847315}" srcOrd="5" destOrd="0" parTransId="{AB0EDC07-8355-4D86-870E-40E40646284E}" sibTransId="{0938C6D5-9090-48CC-BA69-26D947C786A6}"/>
    <dgm:cxn modelId="{9166B9CD-5286-4608-B24B-BD71448689A9}" type="presOf" srcId="{3231EF46-0960-4DC7-BB78-1221951FA731}" destId="{4369A0CC-FDFB-47A5-93AD-41F3EC16E164}" srcOrd="0" destOrd="0" presId="urn:microsoft.com/office/officeart/2005/8/layout/radial4"/>
    <dgm:cxn modelId="{F2D7DA90-204E-46CF-A31E-305307B574B8}" type="presOf" srcId="{ED1D0382-CCC6-412D-98C9-8FE848650C42}" destId="{9EF81C2C-3AB4-4D23-BF28-391AC9BE5E71}" srcOrd="0" destOrd="0" presId="urn:microsoft.com/office/officeart/2005/8/layout/radial4"/>
    <dgm:cxn modelId="{B15D28CC-E51B-47F7-9099-893BEDB3CB4C}" type="presOf" srcId="{C91FDD00-4533-42F9-B0A2-6583F21B49F9}" destId="{6EE2C540-161B-4FC3-9C0A-EBD97CCAC668}" srcOrd="0" destOrd="0" presId="urn:microsoft.com/office/officeart/2005/8/layout/radial4"/>
    <dgm:cxn modelId="{92DE982F-5D9C-40CF-9878-C091A6B872C4}" type="presOf" srcId="{9B9577A7-9BA1-438D-9ED2-7791927E0910}" destId="{DC742018-A341-4F07-BBB0-FEB757DECB51}" srcOrd="0" destOrd="0" presId="urn:microsoft.com/office/officeart/2005/8/layout/radial4"/>
    <dgm:cxn modelId="{BA694D83-C0FE-4085-825C-981D7F07C5ED}" type="presOf" srcId="{39A3622E-71C8-4E55-91F7-15AE64BEDFA1}" destId="{0B0628DC-7F4B-4DCC-AABB-FA0050D8C594}" srcOrd="0" destOrd="0" presId="urn:microsoft.com/office/officeart/2005/8/layout/radial4"/>
    <dgm:cxn modelId="{14E05CA8-B2EF-4373-8F29-3478E7CE1296}" srcId="{9A703EEC-BE58-4692-B1B4-D3C7C183AC62}" destId="{DD95C8F8-6EAF-4600-A278-9D57FCA04D02}" srcOrd="2" destOrd="0" parTransId="{ED1D0382-CCC6-412D-98C9-8FE848650C42}" sibTransId="{0B240594-F150-4D91-AF49-8B850C47ED24}"/>
    <dgm:cxn modelId="{0CBB187F-1A81-4A91-B379-EA7AA35CEC0D}" type="presOf" srcId="{9A703EEC-BE58-4692-B1B4-D3C7C183AC62}" destId="{A1990FA4-E6ED-4D32-A1FF-FC8B1CBBC9FF}" srcOrd="0" destOrd="0" presId="urn:microsoft.com/office/officeart/2005/8/layout/radial4"/>
    <dgm:cxn modelId="{2B397FF5-BB60-49FA-9386-A408BC71C7EA}" type="presOf" srcId="{0D06284E-2567-41C5-A4B3-BB8860577C42}" destId="{BD9115AB-38D9-4825-B791-60C263CD8564}" srcOrd="0" destOrd="0" presId="urn:microsoft.com/office/officeart/2005/8/layout/radial4"/>
    <dgm:cxn modelId="{DCD5794F-CA12-447C-8BB9-46A00E7CB03C}" type="presOf" srcId="{5F2CED8C-4D30-4EC6-A9D4-C42A4F4BBFA5}" destId="{95EAF10C-FA48-45AC-B510-9DB28A32B97A}" srcOrd="0" destOrd="0" presId="urn:microsoft.com/office/officeart/2005/8/layout/radial4"/>
    <dgm:cxn modelId="{629C637E-4742-4BC0-BF65-92C3333DE8BE}" type="presOf" srcId="{DD95C8F8-6EAF-4600-A278-9D57FCA04D02}" destId="{F34DF270-AD4A-4791-B4E1-D1CF180D1C2E}" srcOrd="0" destOrd="0" presId="urn:microsoft.com/office/officeart/2005/8/layout/radial4"/>
    <dgm:cxn modelId="{67D1E25C-BF83-4209-86EF-3C17F6F54CF2}" type="presParOf" srcId="{BD9115AB-38D9-4825-B791-60C263CD8564}" destId="{A1990FA4-E6ED-4D32-A1FF-FC8B1CBBC9FF}" srcOrd="0" destOrd="0" presId="urn:microsoft.com/office/officeart/2005/8/layout/radial4"/>
    <dgm:cxn modelId="{6A10AD3E-CDE0-4D70-B8B7-1385A0B6693C}" type="presParOf" srcId="{BD9115AB-38D9-4825-B791-60C263CD8564}" destId="{A4207E8C-06E3-4BED-B0E6-41E48F020D8F}" srcOrd="1" destOrd="0" presId="urn:microsoft.com/office/officeart/2005/8/layout/radial4"/>
    <dgm:cxn modelId="{3949F223-5436-4B42-8CC6-A1F7C3AA2E14}" type="presParOf" srcId="{BD9115AB-38D9-4825-B791-60C263CD8564}" destId="{AC2B0D3E-959E-4EA7-9950-3DBC95316E34}" srcOrd="2" destOrd="0" presId="urn:microsoft.com/office/officeart/2005/8/layout/radial4"/>
    <dgm:cxn modelId="{0C046FF8-B605-4E0C-B93A-8DDB6063C8C6}" type="presParOf" srcId="{BD9115AB-38D9-4825-B791-60C263CD8564}" destId="{978266CD-013C-429F-A48A-13048456024C}" srcOrd="3" destOrd="0" presId="urn:microsoft.com/office/officeart/2005/8/layout/radial4"/>
    <dgm:cxn modelId="{E9F05B83-48FD-4A3F-B0E3-4550F573A89B}" type="presParOf" srcId="{BD9115AB-38D9-4825-B791-60C263CD8564}" destId="{DC742018-A341-4F07-BBB0-FEB757DECB51}" srcOrd="4" destOrd="0" presId="urn:microsoft.com/office/officeart/2005/8/layout/radial4"/>
    <dgm:cxn modelId="{1F968898-D2BC-4CEE-99EE-AAF7CCBE4956}" type="presParOf" srcId="{BD9115AB-38D9-4825-B791-60C263CD8564}" destId="{9EF81C2C-3AB4-4D23-BF28-391AC9BE5E71}" srcOrd="5" destOrd="0" presId="urn:microsoft.com/office/officeart/2005/8/layout/radial4"/>
    <dgm:cxn modelId="{F538D3F5-AC4D-48E3-96E5-918174D8B9B6}" type="presParOf" srcId="{BD9115AB-38D9-4825-B791-60C263CD8564}" destId="{F34DF270-AD4A-4791-B4E1-D1CF180D1C2E}" srcOrd="6" destOrd="0" presId="urn:microsoft.com/office/officeart/2005/8/layout/radial4"/>
    <dgm:cxn modelId="{A2D0B005-5405-43CE-8EB4-098EEEC63647}" type="presParOf" srcId="{BD9115AB-38D9-4825-B791-60C263CD8564}" destId="{4369A0CC-FDFB-47A5-93AD-41F3EC16E164}" srcOrd="7" destOrd="0" presId="urn:microsoft.com/office/officeart/2005/8/layout/radial4"/>
    <dgm:cxn modelId="{E5EEA6BA-12E5-4248-AFAE-270551221D92}" type="presParOf" srcId="{BD9115AB-38D9-4825-B791-60C263CD8564}" destId="{6EE2C540-161B-4FC3-9C0A-EBD97CCAC668}" srcOrd="8" destOrd="0" presId="urn:microsoft.com/office/officeart/2005/8/layout/radial4"/>
    <dgm:cxn modelId="{67A321FC-E802-4B39-8497-B598194486BA}" type="presParOf" srcId="{BD9115AB-38D9-4825-B791-60C263CD8564}" destId="{95EAF10C-FA48-45AC-B510-9DB28A32B97A}" srcOrd="9" destOrd="0" presId="urn:microsoft.com/office/officeart/2005/8/layout/radial4"/>
    <dgm:cxn modelId="{7537CAA7-A985-4D0B-BF4B-468A6C997D4C}" type="presParOf" srcId="{BD9115AB-38D9-4825-B791-60C263CD8564}" destId="{0B0628DC-7F4B-4DCC-AABB-FA0050D8C594}" srcOrd="10" destOrd="0" presId="urn:microsoft.com/office/officeart/2005/8/layout/radial4"/>
    <dgm:cxn modelId="{06A70F9B-85D6-486A-AA10-8DDF54E9F18F}" type="presParOf" srcId="{BD9115AB-38D9-4825-B791-60C263CD8564}" destId="{64CFBE03-4265-4187-B7BD-27E8B5D62105}" srcOrd="11" destOrd="0" presId="urn:microsoft.com/office/officeart/2005/8/layout/radial4"/>
    <dgm:cxn modelId="{D8F158EA-6BB2-40EB-83E4-68189E58F329}" type="presParOf" srcId="{BD9115AB-38D9-4825-B791-60C263CD8564}" destId="{A59B5726-92C1-4D58-92FF-24262E82198A}" srcOrd="12" destOrd="0" presId="urn:microsoft.com/office/officeart/2005/8/layout/radial4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17697E-F1F7-4B88-B167-23E02731C5F7}" type="doc">
      <dgm:prSet loTypeId="urn:microsoft.com/office/officeart/2005/8/layout/chevron2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D632746B-8BD4-495F-9D1E-D59A89A7110B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9FB91D7B-16A7-4B5C-A8B1-1E195AD77C63}" type="parTrans" cxnId="{D63FA06B-5DB0-41D2-84FC-8438532F2F11}">
      <dgm:prSet/>
      <dgm:spPr/>
      <dgm:t>
        <a:bodyPr/>
        <a:lstStyle/>
        <a:p>
          <a:endParaRPr lang="ru-RU"/>
        </a:p>
      </dgm:t>
    </dgm:pt>
    <dgm:pt modelId="{E3016BBB-1C85-40AB-8C4A-9EFD6901E1D2}" type="sibTrans" cxnId="{D63FA06B-5DB0-41D2-84FC-8438532F2F11}">
      <dgm:prSet/>
      <dgm:spPr/>
      <dgm:t>
        <a:bodyPr/>
        <a:lstStyle/>
        <a:p>
          <a:endParaRPr lang="ru-RU"/>
        </a:p>
      </dgm:t>
    </dgm:pt>
    <dgm:pt modelId="{EA65A826-A83C-403C-AF1A-D2BE36C005AB}">
      <dgm:prSet phldrT="[Текст]"/>
      <dgm:spPr/>
      <dgm:t>
        <a:bodyPr/>
        <a:lstStyle/>
        <a:p>
          <a:r>
            <a:rPr lang="ru-RU" dirty="0" smtClean="0"/>
            <a:t>освобождение Москвы</a:t>
          </a:r>
          <a:endParaRPr lang="ru-RU" dirty="0"/>
        </a:p>
      </dgm:t>
    </dgm:pt>
    <dgm:pt modelId="{0F548476-E501-41E7-8CB7-C8573F0A6A95}" type="parTrans" cxnId="{B08A0EA2-B743-422A-987B-D306DDE71833}">
      <dgm:prSet/>
      <dgm:spPr/>
      <dgm:t>
        <a:bodyPr/>
        <a:lstStyle/>
        <a:p>
          <a:endParaRPr lang="ru-RU"/>
        </a:p>
      </dgm:t>
    </dgm:pt>
    <dgm:pt modelId="{6AF129CB-3C3E-450F-80F3-74A7CEC5282B}" type="sibTrans" cxnId="{B08A0EA2-B743-422A-987B-D306DDE71833}">
      <dgm:prSet/>
      <dgm:spPr/>
      <dgm:t>
        <a:bodyPr/>
        <a:lstStyle/>
        <a:p>
          <a:endParaRPr lang="ru-RU"/>
        </a:p>
      </dgm:t>
    </dgm:pt>
    <dgm:pt modelId="{B31EF9E4-303F-44F5-9DB1-A41554A8264A}">
      <dgm:prSet phldrT="[Текст]"/>
      <dgm:spPr/>
      <dgm:t>
        <a:bodyPr/>
        <a:lstStyle/>
        <a:p>
          <a:r>
            <a:rPr lang="ru-RU" dirty="0" smtClean="0"/>
            <a:t>Ход событий</a:t>
          </a:r>
          <a:endParaRPr lang="ru-RU" dirty="0"/>
        </a:p>
      </dgm:t>
    </dgm:pt>
    <dgm:pt modelId="{240D48EF-78B6-4714-BB1E-89E406A66866}" type="parTrans" cxnId="{6C4D3F79-5DB1-4F61-9E3A-32ABAEC3A7B5}">
      <dgm:prSet/>
      <dgm:spPr/>
      <dgm:t>
        <a:bodyPr/>
        <a:lstStyle/>
        <a:p>
          <a:endParaRPr lang="ru-RU"/>
        </a:p>
      </dgm:t>
    </dgm:pt>
    <dgm:pt modelId="{B06DBF5E-421F-4B26-B8DB-E92C959AF4B3}" type="sibTrans" cxnId="{6C4D3F79-5DB1-4F61-9E3A-32ABAEC3A7B5}">
      <dgm:prSet/>
      <dgm:spPr/>
      <dgm:t>
        <a:bodyPr/>
        <a:lstStyle/>
        <a:p>
          <a:endParaRPr lang="ru-RU"/>
        </a:p>
      </dgm:t>
    </dgm:pt>
    <dgm:pt modelId="{FDB922D5-70A3-4F1E-A903-1A7E5E4B1D13}">
      <dgm:prSet phldrT="[Текст]"/>
      <dgm:spPr/>
      <dgm:t>
        <a:bodyPr/>
        <a:lstStyle/>
        <a:p>
          <a:r>
            <a:rPr lang="ru-RU" dirty="0" smtClean="0"/>
            <a:t>итог</a:t>
          </a:r>
          <a:endParaRPr lang="ru-RU" dirty="0"/>
        </a:p>
      </dgm:t>
    </dgm:pt>
    <dgm:pt modelId="{4CF4C86A-A68D-4283-B235-E6C899E42175}" type="parTrans" cxnId="{2535D36B-4C6F-4BE8-8792-E2A415227A39}">
      <dgm:prSet/>
      <dgm:spPr/>
      <dgm:t>
        <a:bodyPr/>
        <a:lstStyle/>
        <a:p>
          <a:endParaRPr lang="ru-RU"/>
        </a:p>
      </dgm:t>
    </dgm:pt>
    <dgm:pt modelId="{CC1CEB30-C509-4A2E-8735-60D409FBD37B}" type="sibTrans" cxnId="{2535D36B-4C6F-4BE8-8792-E2A415227A39}">
      <dgm:prSet/>
      <dgm:spPr/>
      <dgm:t>
        <a:bodyPr/>
        <a:lstStyle/>
        <a:p>
          <a:endParaRPr lang="ru-RU"/>
        </a:p>
      </dgm:t>
    </dgm:pt>
    <dgm:pt modelId="{2B38D23C-A7EA-43CD-B47C-0DEEE7AB0C32}">
      <dgm:prSet phldrT="[Текст]"/>
      <dgm:spPr/>
      <dgm:t>
        <a:bodyPr/>
        <a:lstStyle/>
        <a:p>
          <a:r>
            <a:rPr lang="ru-RU" dirty="0" smtClean="0"/>
            <a:t>от интервентов</a:t>
          </a:r>
          <a:endParaRPr lang="ru-RU" dirty="0"/>
        </a:p>
      </dgm:t>
    </dgm:pt>
    <dgm:pt modelId="{E4F9C4D7-9B1B-4C4D-9C0B-E095F302A832}" type="sibTrans" cxnId="{72CDA43D-A14C-4D9A-B6DE-D0AD15C15D7F}">
      <dgm:prSet/>
      <dgm:spPr/>
      <dgm:t>
        <a:bodyPr/>
        <a:lstStyle/>
        <a:p>
          <a:endParaRPr lang="ru-RU"/>
        </a:p>
      </dgm:t>
    </dgm:pt>
    <dgm:pt modelId="{0E3D515B-2BDE-4E7F-8C0C-1FF80ECAFB92}" type="parTrans" cxnId="{72CDA43D-A14C-4D9A-B6DE-D0AD15C15D7F}">
      <dgm:prSet/>
      <dgm:spPr/>
      <dgm:t>
        <a:bodyPr/>
        <a:lstStyle/>
        <a:p>
          <a:endParaRPr lang="ru-RU"/>
        </a:p>
      </dgm:t>
    </dgm:pt>
    <dgm:pt modelId="{B796FD21-C9FB-452B-9AA2-1E63CEB017B4}" type="pres">
      <dgm:prSet presAssocID="{BB17697E-F1F7-4B88-B167-23E02731C5F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A2609D-6DD7-4431-BE82-9CEE332FE148}" type="pres">
      <dgm:prSet presAssocID="{D632746B-8BD4-495F-9D1E-D59A89A7110B}" presName="composite" presStyleCnt="0"/>
      <dgm:spPr/>
    </dgm:pt>
    <dgm:pt modelId="{59F312C9-E9A8-44C3-BE56-54AB70B453BD}" type="pres">
      <dgm:prSet presAssocID="{D632746B-8BD4-495F-9D1E-D59A89A7110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36F2C-5B19-4FE6-B27D-F9E94DAB53DB}" type="pres">
      <dgm:prSet presAssocID="{D632746B-8BD4-495F-9D1E-D59A89A7110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26335-997A-4546-9FAE-685F0E56F1D4}" type="pres">
      <dgm:prSet presAssocID="{E3016BBB-1C85-40AB-8C4A-9EFD6901E1D2}" presName="sp" presStyleCnt="0"/>
      <dgm:spPr/>
    </dgm:pt>
    <dgm:pt modelId="{92221916-6EE6-4485-9F61-21483A5E2925}" type="pres">
      <dgm:prSet presAssocID="{B31EF9E4-303F-44F5-9DB1-A41554A8264A}" presName="composite" presStyleCnt="0"/>
      <dgm:spPr/>
    </dgm:pt>
    <dgm:pt modelId="{7743364B-DB9C-4A2B-874F-20100983AAEB}" type="pres">
      <dgm:prSet presAssocID="{B31EF9E4-303F-44F5-9DB1-A41554A8264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925ED-CF14-4009-AF00-B9872FD9FEEE}" type="pres">
      <dgm:prSet presAssocID="{B31EF9E4-303F-44F5-9DB1-A41554A8264A}" presName="descendantText" presStyleLbl="alignAcc1" presStyleIdx="1" presStyleCnt="3" custLinFactY="35325" custLinFactNeighborX="8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C49C8-16FA-4A24-A609-2BA9623DDE9C}" type="pres">
      <dgm:prSet presAssocID="{B06DBF5E-421F-4B26-B8DB-E92C959AF4B3}" presName="sp" presStyleCnt="0"/>
      <dgm:spPr/>
    </dgm:pt>
    <dgm:pt modelId="{57DE8721-1D3E-4845-BF2D-8882014A77B0}" type="pres">
      <dgm:prSet presAssocID="{FDB922D5-70A3-4F1E-A903-1A7E5E4B1D13}" presName="composite" presStyleCnt="0"/>
      <dgm:spPr/>
    </dgm:pt>
    <dgm:pt modelId="{866BAAEF-C3F0-46DF-8384-8099C60F87B3}" type="pres">
      <dgm:prSet presAssocID="{FDB922D5-70A3-4F1E-A903-1A7E5E4B1D1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899F8-FA89-464B-8DAA-F2D365D903AB}" type="pres">
      <dgm:prSet presAssocID="{FDB922D5-70A3-4F1E-A903-1A7E5E4B1D13}" presName="descendantText" presStyleLbl="alignAcc1" presStyleIdx="2" presStyleCnt="3" custScaleY="149512" custLinFactNeighborX="-26" custLinFactNeighborY="-13090">
        <dgm:presLayoutVars>
          <dgm:bulletEnabled val="1"/>
        </dgm:presLayoutVars>
      </dgm:prSet>
      <dgm:spPr/>
    </dgm:pt>
  </dgm:ptLst>
  <dgm:cxnLst>
    <dgm:cxn modelId="{C1D841F0-1779-47A0-978B-BD2121CE6495}" type="presOf" srcId="{D632746B-8BD4-495F-9D1E-D59A89A7110B}" destId="{59F312C9-E9A8-44C3-BE56-54AB70B453BD}" srcOrd="0" destOrd="0" presId="urn:microsoft.com/office/officeart/2005/8/layout/chevron2"/>
    <dgm:cxn modelId="{72CDA43D-A14C-4D9A-B6DE-D0AD15C15D7F}" srcId="{D632746B-8BD4-495F-9D1E-D59A89A7110B}" destId="{2B38D23C-A7EA-43CD-B47C-0DEEE7AB0C32}" srcOrd="1" destOrd="0" parTransId="{0E3D515B-2BDE-4E7F-8C0C-1FF80ECAFB92}" sibTransId="{E4F9C4D7-9B1B-4C4D-9C0B-E095F302A832}"/>
    <dgm:cxn modelId="{3FCBE899-7B44-409F-BE72-1965E5167635}" type="presOf" srcId="{EA65A826-A83C-403C-AF1A-D2BE36C005AB}" destId="{50136F2C-5B19-4FE6-B27D-F9E94DAB53DB}" srcOrd="0" destOrd="0" presId="urn:microsoft.com/office/officeart/2005/8/layout/chevron2"/>
    <dgm:cxn modelId="{2535D36B-4C6F-4BE8-8792-E2A415227A39}" srcId="{BB17697E-F1F7-4B88-B167-23E02731C5F7}" destId="{FDB922D5-70A3-4F1E-A903-1A7E5E4B1D13}" srcOrd="2" destOrd="0" parTransId="{4CF4C86A-A68D-4283-B235-E6C899E42175}" sibTransId="{CC1CEB30-C509-4A2E-8735-60D409FBD37B}"/>
    <dgm:cxn modelId="{D63FA06B-5DB0-41D2-84FC-8438532F2F11}" srcId="{BB17697E-F1F7-4B88-B167-23E02731C5F7}" destId="{D632746B-8BD4-495F-9D1E-D59A89A7110B}" srcOrd="0" destOrd="0" parTransId="{9FB91D7B-16A7-4B5C-A8B1-1E195AD77C63}" sibTransId="{E3016BBB-1C85-40AB-8C4A-9EFD6901E1D2}"/>
    <dgm:cxn modelId="{6C4D3F79-5DB1-4F61-9E3A-32ABAEC3A7B5}" srcId="{BB17697E-F1F7-4B88-B167-23E02731C5F7}" destId="{B31EF9E4-303F-44F5-9DB1-A41554A8264A}" srcOrd="1" destOrd="0" parTransId="{240D48EF-78B6-4714-BB1E-89E406A66866}" sibTransId="{B06DBF5E-421F-4B26-B8DB-E92C959AF4B3}"/>
    <dgm:cxn modelId="{B08A0EA2-B743-422A-987B-D306DDE71833}" srcId="{D632746B-8BD4-495F-9D1E-D59A89A7110B}" destId="{EA65A826-A83C-403C-AF1A-D2BE36C005AB}" srcOrd="0" destOrd="0" parTransId="{0F548476-E501-41E7-8CB7-C8573F0A6A95}" sibTransId="{6AF129CB-3C3E-450F-80F3-74A7CEC5282B}"/>
    <dgm:cxn modelId="{7CF7CF79-0CDE-4B93-849E-0A8BB5EBE3FA}" type="presOf" srcId="{2B38D23C-A7EA-43CD-B47C-0DEEE7AB0C32}" destId="{50136F2C-5B19-4FE6-B27D-F9E94DAB53DB}" srcOrd="0" destOrd="1" presId="urn:microsoft.com/office/officeart/2005/8/layout/chevron2"/>
    <dgm:cxn modelId="{4AA19984-30B1-4321-933B-C12C1B98BC63}" type="presOf" srcId="{FDB922D5-70A3-4F1E-A903-1A7E5E4B1D13}" destId="{866BAAEF-C3F0-46DF-8384-8099C60F87B3}" srcOrd="0" destOrd="0" presId="urn:microsoft.com/office/officeart/2005/8/layout/chevron2"/>
    <dgm:cxn modelId="{C96CC76A-ABF3-4F3D-ACFC-F2AB72580D37}" type="presOf" srcId="{BB17697E-F1F7-4B88-B167-23E02731C5F7}" destId="{B796FD21-C9FB-452B-9AA2-1E63CEB017B4}" srcOrd="0" destOrd="0" presId="urn:microsoft.com/office/officeart/2005/8/layout/chevron2"/>
    <dgm:cxn modelId="{61F146F5-03C5-40FD-8F6A-B14A2A2E96BC}" type="presOf" srcId="{B31EF9E4-303F-44F5-9DB1-A41554A8264A}" destId="{7743364B-DB9C-4A2B-874F-20100983AAEB}" srcOrd="0" destOrd="0" presId="urn:microsoft.com/office/officeart/2005/8/layout/chevron2"/>
    <dgm:cxn modelId="{99497980-DBC7-4159-ABB3-A2F5E12B9D7B}" type="presParOf" srcId="{B796FD21-C9FB-452B-9AA2-1E63CEB017B4}" destId="{63A2609D-6DD7-4431-BE82-9CEE332FE148}" srcOrd="0" destOrd="0" presId="urn:microsoft.com/office/officeart/2005/8/layout/chevron2"/>
    <dgm:cxn modelId="{66B15628-7595-4A10-9C4A-1A9D731DB836}" type="presParOf" srcId="{63A2609D-6DD7-4431-BE82-9CEE332FE148}" destId="{59F312C9-E9A8-44C3-BE56-54AB70B453BD}" srcOrd="0" destOrd="0" presId="urn:microsoft.com/office/officeart/2005/8/layout/chevron2"/>
    <dgm:cxn modelId="{D174344A-B119-4F96-BD77-B2FB71BE7750}" type="presParOf" srcId="{63A2609D-6DD7-4431-BE82-9CEE332FE148}" destId="{50136F2C-5B19-4FE6-B27D-F9E94DAB53DB}" srcOrd="1" destOrd="0" presId="urn:microsoft.com/office/officeart/2005/8/layout/chevron2"/>
    <dgm:cxn modelId="{C1F2B980-E4F8-48B5-B344-92678C70C376}" type="presParOf" srcId="{B796FD21-C9FB-452B-9AA2-1E63CEB017B4}" destId="{44926335-997A-4546-9FAE-685F0E56F1D4}" srcOrd="1" destOrd="0" presId="urn:microsoft.com/office/officeart/2005/8/layout/chevron2"/>
    <dgm:cxn modelId="{92CB41FF-9C7B-43D4-AAC4-FE55E047E487}" type="presParOf" srcId="{B796FD21-C9FB-452B-9AA2-1E63CEB017B4}" destId="{92221916-6EE6-4485-9F61-21483A5E2925}" srcOrd="2" destOrd="0" presId="urn:microsoft.com/office/officeart/2005/8/layout/chevron2"/>
    <dgm:cxn modelId="{824201C8-6922-4694-98A4-67D1F057C774}" type="presParOf" srcId="{92221916-6EE6-4485-9F61-21483A5E2925}" destId="{7743364B-DB9C-4A2B-874F-20100983AAEB}" srcOrd="0" destOrd="0" presId="urn:microsoft.com/office/officeart/2005/8/layout/chevron2"/>
    <dgm:cxn modelId="{CD9D320D-C2CE-4390-AD82-F25721D4320B}" type="presParOf" srcId="{92221916-6EE6-4485-9F61-21483A5E2925}" destId="{9D8925ED-CF14-4009-AF00-B9872FD9FEEE}" srcOrd="1" destOrd="0" presId="urn:microsoft.com/office/officeart/2005/8/layout/chevron2"/>
    <dgm:cxn modelId="{9B1253C7-733A-4216-B307-A10D0975436E}" type="presParOf" srcId="{B796FD21-C9FB-452B-9AA2-1E63CEB017B4}" destId="{FEDC49C8-16FA-4A24-A609-2BA9623DDE9C}" srcOrd="3" destOrd="0" presId="urn:microsoft.com/office/officeart/2005/8/layout/chevron2"/>
    <dgm:cxn modelId="{B7306840-F12F-4F80-87AD-BBF1E08853BD}" type="presParOf" srcId="{B796FD21-C9FB-452B-9AA2-1E63CEB017B4}" destId="{57DE8721-1D3E-4845-BF2D-8882014A77B0}" srcOrd="4" destOrd="0" presId="urn:microsoft.com/office/officeart/2005/8/layout/chevron2"/>
    <dgm:cxn modelId="{694AF833-C381-4E8C-BEF9-5AFABF1B110B}" type="presParOf" srcId="{57DE8721-1D3E-4845-BF2D-8882014A77B0}" destId="{866BAAEF-C3F0-46DF-8384-8099C60F87B3}" srcOrd="0" destOrd="0" presId="urn:microsoft.com/office/officeart/2005/8/layout/chevron2"/>
    <dgm:cxn modelId="{142D8E3A-8959-4492-9C18-1A038B1E9980}" type="presParOf" srcId="{57DE8721-1D3E-4845-BF2D-8882014A77B0}" destId="{A10899F8-FA89-464B-8DAA-F2D365D903AB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1126DC-7176-4FEB-A0DF-C33DAA315730}" type="doc">
      <dgm:prSet loTypeId="urn:microsoft.com/office/officeart/2005/8/layout/chevron2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E67F0D56-77FA-44A3-8BFE-60D5735FD3DB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C00000"/>
              </a:solidFill>
            </a:rPr>
            <a:t>цели</a:t>
          </a:r>
          <a:endParaRPr lang="ru-RU" sz="2800" dirty="0">
            <a:solidFill>
              <a:srgbClr val="C00000"/>
            </a:solidFill>
          </a:endParaRPr>
        </a:p>
      </dgm:t>
    </dgm:pt>
    <dgm:pt modelId="{829899F5-5CA7-4855-9AD0-8F24EBCB99D4}" type="parTrans" cxnId="{557D0A76-965F-42CB-B7F5-51DD08E72A39}">
      <dgm:prSet/>
      <dgm:spPr/>
      <dgm:t>
        <a:bodyPr/>
        <a:lstStyle/>
        <a:p>
          <a:endParaRPr lang="ru-RU"/>
        </a:p>
      </dgm:t>
    </dgm:pt>
    <dgm:pt modelId="{A62238C5-02A1-49B9-8FC9-4B3518FFD13B}" type="sibTrans" cxnId="{557D0A76-965F-42CB-B7F5-51DD08E72A39}">
      <dgm:prSet/>
      <dgm:spPr/>
      <dgm:t>
        <a:bodyPr/>
        <a:lstStyle/>
        <a:p>
          <a:endParaRPr lang="ru-RU"/>
        </a:p>
      </dgm:t>
    </dgm:pt>
    <dgm:pt modelId="{3AFEB917-865C-474A-9DA8-B4A499BB30B5}">
      <dgm:prSet phldrT="[Текст]"/>
      <dgm:spPr/>
      <dgm:t>
        <a:bodyPr/>
        <a:lstStyle/>
        <a:p>
          <a:r>
            <a:rPr lang="ru-RU" dirty="0" smtClean="0"/>
            <a:t>освобождение Москвы  от интервентов, отказ от иноземных государей и создание нового правительства.</a:t>
          </a:r>
          <a:endParaRPr lang="ru-RU" dirty="0"/>
        </a:p>
      </dgm:t>
    </dgm:pt>
    <dgm:pt modelId="{0E6E52EA-469B-45C8-B20A-91CB140229B9}" type="parTrans" cxnId="{2B3FCE29-466D-43EF-B6BB-57EF8F2498E4}">
      <dgm:prSet/>
      <dgm:spPr/>
      <dgm:t>
        <a:bodyPr/>
        <a:lstStyle/>
        <a:p>
          <a:endParaRPr lang="ru-RU"/>
        </a:p>
      </dgm:t>
    </dgm:pt>
    <dgm:pt modelId="{730A276E-D3C9-4642-9A50-030716E6E299}" type="sibTrans" cxnId="{2B3FCE29-466D-43EF-B6BB-57EF8F2498E4}">
      <dgm:prSet/>
      <dgm:spPr/>
      <dgm:t>
        <a:bodyPr/>
        <a:lstStyle/>
        <a:p>
          <a:endParaRPr lang="ru-RU"/>
        </a:p>
      </dgm:t>
    </dgm:pt>
    <dgm:pt modelId="{9B649AD5-D160-4DC4-8C5A-0A1C9017DB41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C00000"/>
              </a:solidFill>
            </a:rPr>
            <a:t>Ход событий</a:t>
          </a:r>
          <a:endParaRPr lang="ru-RU" sz="2000" dirty="0">
            <a:solidFill>
              <a:srgbClr val="C00000"/>
            </a:solidFill>
          </a:endParaRPr>
        </a:p>
      </dgm:t>
    </dgm:pt>
    <dgm:pt modelId="{3A52A841-4BD2-4A38-AB68-96D2874CC485}" type="parTrans" cxnId="{CE697F67-B85D-4451-B328-B5F9E37FCC30}">
      <dgm:prSet/>
      <dgm:spPr/>
      <dgm:t>
        <a:bodyPr/>
        <a:lstStyle/>
        <a:p>
          <a:endParaRPr lang="ru-RU"/>
        </a:p>
      </dgm:t>
    </dgm:pt>
    <dgm:pt modelId="{27C90C40-E024-4828-B8F6-5BC3CAEE18D7}" type="sibTrans" cxnId="{CE697F67-B85D-4451-B328-B5F9E37FCC30}">
      <dgm:prSet/>
      <dgm:spPr/>
      <dgm:t>
        <a:bodyPr/>
        <a:lstStyle/>
        <a:p>
          <a:endParaRPr lang="ru-RU"/>
        </a:p>
      </dgm:t>
    </dgm:pt>
    <dgm:pt modelId="{68435F55-ED34-45F6-930D-EB40C8BD4947}">
      <dgm:prSet phldrT="[Текст]" phldr="1"/>
      <dgm:spPr/>
      <dgm:t>
        <a:bodyPr/>
        <a:lstStyle/>
        <a:p>
          <a:endParaRPr lang="ru-RU" dirty="0"/>
        </a:p>
      </dgm:t>
    </dgm:pt>
    <dgm:pt modelId="{A5C633AD-1E8B-409B-8EAF-4314DF6F829F}" type="parTrans" cxnId="{C2448BC9-08A7-46E6-BF49-67A9837EE043}">
      <dgm:prSet/>
      <dgm:spPr/>
      <dgm:t>
        <a:bodyPr/>
        <a:lstStyle/>
        <a:p>
          <a:endParaRPr lang="ru-RU"/>
        </a:p>
      </dgm:t>
    </dgm:pt>
    <dgm:pt modelId="{575D2DAA-FF39-4BA5-933F-282BF12C3D86}" type="sibTrans" cxnId="{C2448BC9-08A7-46E6-BF49-67A9837EE043}">
      <dgm:prSet/>
      <dgm:spPr/>
      <dgm:t>
        <a:bodyPr/>
        <a:lstStyle/>
        <a:p>
          <a:endParaRPr lang="ru-RU"/>
        </a:p>
      </dgm:t>
    </dgm:pt>
    <dgm:pt modelId="{416372FD-E842-4FA5-BB34-9BDD1CF58EF1}">
      <dgm:prSet phldrT="[Текст]" phldr="1"/>
      <dgm:spPr/>
      <dgm:t>
        <a:bodyPr/>
        <a:lstStyle/>
        <a:p>
          <a:endParaRPr lang="ru-RU" dirty="0"/>
        </a:p>
      </dgm:t>
    </dgm:pt>
    <dgm:pt modelId="{6865CEDA-3AD5-4041-89B0-8393B8A8D582}" type="parTrans" cxnId="{9B8F6314-1E6C-4CFE-82BB-B4DA98564B0C}">
      <dgm:prSet/>
      <dgm:spPr/>
      <dgm:t>
        <a:bodyPr/>
        <a:lstStyle/>
        <a:p>
          <a:endParaRPr lang="ru-RU"/>
        </a:p>
      </dgm:t>
    </dgm:pt>
    <dgm:pt modelId="{6FEC5C30-EFCC-4583-B262-BF674FFE04D2}" type="sibTrans" cxnId="{9B8F6314-1E6C-4CFE-82BB-B4DA98564B0C}">
      <dgm:prSet/>
      <dgm:spPr/>
      <dgm:t>
        <a:bodyPr/>
        <a:lstStyle/>
        <a:p>
          <a:endParaRPr lang="ru-RU"/>
        </a:p>
      </dgm:t>
    </dgm:pt>
    <dgm:pt modelId="{CCDAB4F1-F66A-4F7B-A215-0F267EE363BE}">
      <dgm:prSet phldrT="[Текст]"/>
      <dgm:spPr/>
      <dgm:t>
        <a:bodyPr/>
        <a:lstStyle/>
        <a:p>
          <a:r>
            <a:rPr lang="ru-RU" dirty="0" smtClean="0"/>
            <a:t>Освобождение Москвы, отказ от престола государей иностранного происхождения, создание нового правительства, был введен денежные оклад, создание временного «Совет всея Земли» .</a:t>
          </a:r>
          <a:endParaRPr lang="ru-RU" dirty="0"/>
        </a:p>
      </dgm:t>
    </dgm:pt>
    <dgm:pt modelId="{60C8FDDF-CD42-4746-89C7-4E7E9F4D332F}" type="sibTrans" cxnId="{EA905B46-7DA3-4BE5-A58B-19CDB79213E5}">
      <dgm:prSet/>
      <dgm:spPr/>
      <dgm:t>
        <a:bodyPr/>
        <a:lstStyle/>
        <a:p>
          <a:endParaRPr lang="ru-RU"/>
        </a:p>
      </dgm:t>
    </dgm:pt>
    <dgm:pt modelId="{7D43387A-4E37-4DDA-89FE-6F51A285B14F}" type="parTrans" cxnId="{EA905B46-7DA3-4BE5-A58B-19CDB79213E5}">
      <dgm:prSet/>
      <dgm:spPr/>
      <dgm:t>
        <a:bodyPr/>
        <a:lstStyle/>
        <a:p>
          <a:endParaRPr lang="ru-RU"/>
        </a:p>
      </dgm:t>
    </dgm:pt>
    <dgm:pt modelId="{A5AD174B-A69F-43A4-BD51-21949A412E8D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C00000"/>
              </a:solidFill>
            </a:rPr>
            <a:t>итоги</a:t>
          </a:r>
          <a:endParaRPr lang="ru-RU" sz="2400" dirty="0">
            <a:solidFill>
              <a:srgbClr val="C00000"/>
            </a:solidFill>
          </a:endParaRPr>
        </a:p>
      </dgm:t>
    </dgm:pt>
    <dgm:pt modelId="{F65DA29B-CB79-4D34-AB47-7D7897F7493D}" type="sibTrans" cxnId="{0B7C7DF3-B417-4B1C-82E7-D7896DBA3661}">
      <dgm:prSet/>
      <dgm:spPr/>
      <dgm:t>
        <a:bodyPr/>
        <a:lstStyle/>
        <a:p>
          <a:endParaRPr lang="ru-RU"/>
        </a:p>
      </dgm:t>
    </dgm:pt>
    <dgm:pt modelId="{BD8986C7-52EB-4193-B8A3-4CB0A57500B8}" type="parTrans" cxnId="{0B7C7DF3-B417-4B1C-82E7-D7896DBA3661}">
      <dgm:prSet/>
      <dgm:spPr/>
      <dgm:t>
        <a:bodyPr/>
        <a:lstStyle/>
        <a:p>
          <a:endParaRPr lang="ru-RU"/>
        </a:p>
      </dgm:t>
    </dgm:pt>
    <dgm:pt modelId="{C2DE5214-08CA-4DF7-B07F-60D9DB0CFAA9}" type="pres">
      <dgm:prSet presAssocID="{D11126DC-7176-4FEB-A0DF-C33DAA3157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CCC21E-EA94-4D43-8E1F-0EBE7724D31A}" type="pres">
      <dgm:prSet presAssocID="{E67F0D56-77FA-44A3-8BFE-60D5735FD3DB}" presName="composite" presStyleCnt="0"/>
      <dgm:spPr/>
    </dgm:pt>
    <dgm:pt modelId="{E7D3643E-E52F-4C0D-9AF7-22141FE7D21C}" type="pres">
      <dgm:prSet presAssocID="{E67F0D56-77FA-44A3-8BFE-60D5735FD3D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1EA5BA-4AEE-4946-8B46-C05E796E3C40}" type="pres">
      <dgm:prSet presAssocID="{E67F0D56-77FA-44A3-8BFE-60D5735FD3D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38272-78FB-4075-BA9D-7CB8A3D3C1DD}" type="pres">
      <dgm:prSet presAssocID="{A62238C5-02A1-49B9-8FC9-4B3518FFD13B}" presName="sp" presStyleCnt="0"/>
      <dgm:spPr/>
    </dgm:pt>
    <dgm:pt modelId="{DE48ED05-BAA1-4848-8B95-160107CB0AA3}" type="pres">
      <dgm:prSet presAssocID="{9B649AD5-D160-4DC4-8C5A-0A1C9017DB41}" presName="composite" presStyleCnt="0"/>
      <dgm:spPr/>
    </dgm:pt>
    <dgm:pt modelId="{7ECE17C3-C1A7-4301-BC75-8465B56690E0}" type="pres">
      <dgm:prSet presAssocID="{9B649AD5-D160-4DC4-8C5A-0A1C9017DB41}" presName="parentText" presStyleLbl="alignNode1" presStyleIdx="1" presStyleCnt="3" custLinFactNeighborX="894" custLinFactNeighborY="-35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841556-40A5-47BC-8CCA-DE132AC8823E}" type="pres">
      <dgm:prSet presAssocID="{9B649AD5-D160-4DC4-8C5A-0A1C9017DB41}" presName="descendantText" presStyleLbl="alignAcc1" presStyleIdx="1" presStyleCnt="3" custLinFactY="35325" custLinFactNeighborX="8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8A037-0534-4CF1-8E23-C3CD13525D19}" type="pres">
      <dgm:prSet presAssocID="{27C90C40-E024-4828-B8F6-5BC3CAEE18D7}" presName="sp" presStyleCnt="0"/>
      <dgm:spPr/>
    </dgm:pt>
    <dgm:pt modelId="{2852948D-6568-48EC-A754-758FC8B70DA1}" type="pres">
      <dgm:prSet presAssocID="{A5AD174B-A69F-43A4-BD51-21949A412E8D}" presName="composite" presStyleCnt="0"/>
      <dgm:spPr/>
    </dgm:pt>
    <dgm:pt modelId="{BD9C3989-723C-44B7-B284-79CA199B5CA8}" type="pres">
      <dgm:prSet presAssocID="{A5AD174B-A69F-43A4-BD51-21949A412E8D}" presName="parentText" presStyleLbl="alignNode1" presStyleIdx="2" presStyleCnt="3" custLinFactNeighborX="-17786" custLinFactNeighborY="-3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26FEB3-8D15-4F57-894F-2D2F2EF5FD88}" type="pres">
      <dgm:prSet presAssocID="{A5AD174B-A69F-43A4-BD51-21949A412E8D}" presName="descendantText" presStyleLbl="alignAcc1" presStyleIdx="2" presStyleCnt="3" custLinFactNeighborX="1120" custLinFactNeighborY="-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496696-D00D-44CC-84A3-2430DEA1E8EF}" type="presOf" srcId="{9B649AD5-D160-4DC4-8C5A-0A1C9017DB41}" destId="{7ECE17C3-C1A7-4301-BC75-8465B56690E0}" srcOrd="0" destOrd="0" presId="urn:microsoft.com/office/officeart/2005/8/layout/chevron2"/>
    <dgm:cxn modelId="{0B7C7DF3-B417-4B1C-82E7-D7896DBA3661}" srcId="{D11126DC-7176-4FEB-A0DF-C33DAA315730}" destId="{A5AD174B-A69F-43A4-BD51-21949A412E8D}" srcOrd="2" destOrd="0" parTransId="{BD8986C7-52EB-4193-B8A3-4CB0A57500B8}" sibTransId="{F65DA29B-CB79-4D34-AB47-7D7897F7493D}"/>
    <dgm:cxn modelId="{557D0A76-965F-42CB-B7F5-51DD08E72A39}" srcId="{D11126DC-7176-4FEB-A0DF-C33DAA315730}" destId="{E67F0D56-77FA-44A3-8BFE-60D5735FD3DB}" srcOrd="0" destOrd="0" parTransId="{829899F5-5CA7-4855-9AD0-8F24EBCB99D4}" sibTransId="{A62238C5-02A1-49B9-8FC9-4B3518FFD13B}"/>
    <dgm:cxn modelId="{C2448BC9-08A7-46E6-BF49-67A9837EE043}" srcId="{9B649AD5-D160-4DC4-8C5A-0A1C9017DB41}" destId="{68435F55-ED34-45F6-930D-EB40C8BD4947}" srcOrd="0" destOrd="0" parTransId="{A5C633AD-1E8B-409B-8EAF-4314DF6F829F}" sibTransId="{575D2DAA-FF39-4BA5-933F-282BF12C3D86}"/>
    <dgm:cxn modelId="{EA905B46-7DA3-4BE5-A58B-19CDB79213E5}" srcId="{A5AD174B-A69F-43A4-BD51-21949A412E8D}" destId="{CCDAB4F1-F66A-4F7B-A215-0F267EE363BE}" srcOrd="0" destOrd="0" parTransId="{7D43387A-4E37-4DDA-89FE-6F51A285B14F}" sibTransId="{60C8FDDF-CD42-4746-89C7-4E7E9F4D332F}"/>
    <dgm:cxn modelId="{98B6BDDB-FDB2-4559-98A4-55AFB6924B39}" type="presOf" srcId="{3AFEB917-865C-474A-9DA8-B4A499BB30B5}" destId="{5C1EA5BA-4AEE-4946-8B46-C05E796E3C40}" srcOrd="0" destOrd="0" presId="urn:microsoft.com/office/officeart/2005/8/layout/chevron2"/>
    <dgm:cxn modelId="{2B3FCE29-466D-43EF-B6BB-57EF8F2498E4}" srcId="{E67F0D56-77FA-44A3-8BFE-60D5735FD3DB}" destId="{3AFEB917-865C-474A-9DA8-B4A499BB30B5}" srcOrd="0" destOrd="0" parTransId="{0E6E52EA-469B-45C8-B20A-91CB140229B9}" sibTransId="{730A276E-D3C9-4642-9A50-030716E6E299}"/>
    <dgm:cxn modelId="{A5EDC465-D819-4F47-8FD3-6362D859DA2A}" type="presOf" srcId="{A5AD174B-A69F-43A4-BD51-21949A412E8D}" destId="{BD9C3989-723C-44B7-B284-79CA199B5CA8}" srcOrd="0" destOrd="0" presId="urn:microsoft.com/office/officeart/2005/8/layout/chevron2"/>
    <dgm:cxn modelId="{00C35911-B660-4017-AFF6-B6B5AD5967A5}" type="presOf" srcId="{CCDAB4F1-F66A-4F7B-A215-0F267EE363BE}" destId="{EA26FEB3-8D15-4F57-894F-2D2F2EF5FD88}" srcOrd="0" destOrd="0" presId="urn:microsoft.com/office/officeart/2005/8/layout/chevron2"/>
    <dgm:cxn modelId="{6E6A985F-99DF-4B03-9855-1A1B4B783B25}" type="presOf" srcId="{416372FD-E842-4FA5-BB34-9BDD1CF58EF1}" destId="{EB841556-40A5-47BC-8CCA-DE132AC8823E}" srcOrd="0" destOrd="1" presId="urn:microsoft.com/office/officeart/2005/8/layout/chevron2"/>
    <dgm:cxn modelId="{F147F950-B6FB-41C1-853D-8A1D37626549}" type="presOf" srcId="{D11126DC-7176-4FEB-A0DF-C33DAA315730}" destId="{C2DE5214-08CA-4DF7-B07F-60D9DB0CFAA9}" srcOrd="0" destOrd="0" presId="urn:microsoft.com/office/officeart/2005/8/layout/chevron2"/>
    <dgm:cxn modelId="{9B8F6314-1E6C-4CFE-82BB-B4DA98564B0C}" srcId="{9B649AD5-D160-4DC4-8C5A-0A1C9017DB41}" destId="{416372FD-E842-4FA5-BB34-9BDD1CF58EF1}" srcOrd="1" destOrd="0" parTransId="{6865CEDA-3AD5-4041-89B0-8393B8A8D582}" sibTransId="{6FEC5C30-EFCC-4583-B262-BF674FFE04D2}"/>
    <dgm:cxn modelId="{BB042463-BAAD-48A6-B147-CDC9AB0F873D}" type="presOf" srcId="{E67F0D56-77FA-44A3-8BFE-60D5735FD3DB}" destId="{E7D3643E-E52F-4C0D-9AF7-22141FE7D21C}" srcOrd="0" destOrd="0" presId="urn:microsoft.com/office/officeart/2005/8/layout/chevron2"/>
    <dgm:cxn modelId="{7430B899-5D8F-48C0-B95D-42833E4E6B42}" type="presOf" srcId="{68435F55-ED34-45F6-930D-EB40C8BD4947}" destId="{EB841556-40A5-47BC-8CCA-DE132AC8823E}" srcOrd="0" destOrd="0" presId="urn:microsoft.com/office/officeart/2005/8/layout/chevron2"/>
    <dgm:cxn modelId="{CE697F67-B85D-4451-B328-B5F9E37FCC30}" srcId="{D11126DC-7176-4FEB-A0DF-C33DAA315730}" destId="{9B649AD5-D160-4DC4-8C5A-0A1C9017DB41}" srcOrd="1" destOrd="0" parTransId="{3A52A841-4BD2-4A38-AB68-96D2874CC485}" sibTransId="{27C90C40-E024-4828-B8F6-5BC3CAEE18D7}"/>
    <dgm:cxn modelId="{78F19FFE-FAC5-4954-91A9-EE005B6B3F53}" type="presParOf" srcId="{C2DE5214-08CA-4DF7-B07F-60D9DB0CFAA9}" destId="{FFCCC21E-EA94-4D43-8E1F-0EBE7724D31A}" srcOrd="0" destOrd="0" presId="urn:microsoft.com/office/officeart/2005/8/layout/chevron2"/>
    <dgm:cxn modelId="{746A7DAD-3E37-4C0F-B0D1-80B0E3184195}" type="presParOf" srcId="{FFCCC21E-EA94-4D43-8E1F-0EBE7724D31A}" destId="{E7D3643E-E52F-4C0D-9AF7-22141FE7D21C}" srcOrd="0" destOrd="0" presId="urn:microsoft.com/office/officeart/2005/8/layout/chevron2"/>
    <dgm:cxn modelId="{951E97D7-5AED-45A6-ADED-250E4C8C95CE}" type="presParOf" srcId="{FFCCC21E-EA94-4D43-8E1F-0EBE7724D31A}" destId="{5C1EA5BA-4AEE-4946-8B46-C05E796E3C40}" srcOrd="1" destOrd="0" presId="urn:microsoft.com/office/officeart/2005/8/layout/chevron2"/>
    <dgm:cxn modelId="{8B7B318D-D5DE-492E-8155-A2F55BD8E59F}" type="presParOf" srcId="{C2DE5214-08CA-4DF7-B07F-60D9DB0CFAA9}" destId="{22E38272-78FB-4075-BA9D-7CB8A3D3C1DD}" srcOrd="1" destOrd="0" presId="urn:microsoft.com/office/officeart/2005/8/layout/chevron2"/>
    <dgm:cxn modelId="{DBD13E28-D4B5-425E-8428-9364D93E24B0}" type="presParOf" srcId="{C2DE5214-08CA-4DF7-B07F-60D9DB0CFAA9}" destId="{DE48ED05-BAA1-4848-8B95-160107CB0AA3}" srcOrd="2" destOrd="0" presId="urn:microsoft.com/office/officeart/2005/8/layout/chevron2"/>
    <dgm:cxn modelId="{C201283A-05CA-4696-914D-4CE9EC86BCED}" type="presParOf" srcId="{DE48ED05-BAA1-4848-8B95-160107CB0AA3}" destId="{7ECE17C3-C1A7-4301-BC75-8465B56690E0}" srcOrd="0" destOrd="0" presId="urn:microsoft.com/office/officeart/2005/8/layout/chevron2"/>
    <dgm:cxn modelId="{FC92C212-6A7F-419B-B0F6-FFCA53AC95A2}" type="presParOf" srcId="{DE48ED05-BAA1-4848-8B95-160107CB0AA3}" destId="{EB841556-40A5-47BC-8CCA-DE132AC8823E}" srcOrd="1" destOrd="0" presId="urn:microsoft.com/office/officeart/2005/8/layout/chevron2"/>
    <dgm:cxn modelId="{12B78537-93DC-4948-9FF1-10FDEB884521}" type="presParOf" srcId="{C2DE5214-08CA-4DF7-B07F-60D9DB0CFAA9}" destId="{36C8A037-0534-4CF1-8E23-C3CD13525D19}" srcOrd="3" destOrd="0" presId="urn:microsoft.com/office/officeart/2005/8/layout/chevron2"/>
    <dgm:cxn modelId="{32854B5E-C692-41A9-9677-AF465DCC899B}" type="presParOf" srcId="{C2DE5214-08CA-4DF7-B07F-60D9DB0CFAA9}" destId="{2852948D-6568-48EC-A754-758FC8B70DA1}" srcOrd="4" destOrd="0" presId="urn:microsoft.com/office/officeart/2005/8/layout/chevron2"/>
    <dgm:cxn modelId="{303F2531-D65D-44EB-8E47-DD6BFB0646BF}" type="presParOf" srcId="{2852948D-6568-48EC-A754-758FC8B70DA1}" destId="{BD9C3989-723C-44B7-B284-79CA199B5CA8}" srcOrd="0" destOrd="0" presId="urn:microsoft.com/office/officeart/2005/8/layout/chevron2"/>
    <dgm:cxn modelId="{A98D7521-267E-4C9E-9641-7974D61FEC0B}" type="presParOf" srcId="{2852948D-6568-48EC-A754-758FC8B70DA1}" destId="{EA26FEB3-8D15-4F57-894F-2D2F2EF5FD88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F361F5-8969-4C15-A7BC-D7D600858ACC}" type="doc">
      <dgm:prSet loTypeId="urn:microsoft.com/office/officeart/2005/8/layout/vProcess5" loCatId="process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D0202F8F-018D-4E35-A0A5-5AF284C19CE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большие территориальные потерями для Руси.</a:t>
          </a:r>
          <a:endParaRPr lang="ru-RU" dirty="0"/>
        </a:p>
      </dgm:t>
    </dgm:pt>
    <dgm:pt modelId="{77496D70-5946-4436-92C3-7B15CE5B212A}" type="parTrans" cxnId="{2526FE37-45B0-429A-9071-1D6BD6D79414}">
      <dgm:prSet/>
      <dgm:spPr/>
      <dgm:t>
        <a:bodyPr/>
        <a:lstStyle/>
        <a:p>
          <a:endParaRPr lang="ru-RU"/>
        </a:p>
      </dgm:t>
    </dgm:pt>
    <dgm:pt modelId="{9451F0C8-BC9A-4796-AA27-4D2CDFFF7ACD}" type="sibTrans" cxnId="{2526FE37-45B0-429A-9071-1D6BD6D79414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8675E42A-1260-4256-8CD8-93D19DF0EF85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нарушены международные, дипломатические  и торговые связи России.</a:t>
          </a:r>
          <a:endParaRPr lang="ru-RU" dirty="0"/>
        </a:p>
      </dgm:t>
    </dgm:pt>
    <dgm:pt modelId="{ED57D437-C346-4620-9037-8C63607FEC20}" type="parTrans" cxnId="{FF122AFF-93A0-4F3E-9C85-A3A63C7A4A5F}">
      <dgm:prSet/>
      <dgm:spPr/>
      <dgm:t>
        <a:bodyPr/>
        <a:lstStyle/>
        <a:p>
          <a:endParaRPr lang="ru-RU"/>
        </a:p>
      </dgm:t>
    </dgm:pt>
    <dgm:pt modelId="{A66D4E4C-FB9A-48C1-818D-320706495EF2}" type="sibTrans" cxnId="{FF122AFF-93A0-4F3E-9C85-A3A63C7A4A5F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DFE5EBD1-AF9F-4D7C-8287-A7F9A92A70D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нравственный упадок народа</a:t>
          </a:r>
          <a:endParaRPr lang="ru-RU" dirty="0"/>
        </a:p>
      </dgm:t>
    </dgm:pt>
    <dgm:pt modelId="{99DAE410-9A2B-4E47-BC1D-1D1E9B64D6B5}" type="parTrans" cxnId="{D92D3BDE-6C79-4E53-8C86-C0054EA056DB}">
      <dgm:prSet/>
      <dgm:spPr/>
      <dgm:t>
        <a:bodyPr/>
        <a:lstStyle/>
        <a:p>
          <a:endParaRPr lang="ru-RU"/>
        </a:p>
      </dgm:t>
    </dgm:pt>
    <dgm:pt modelId="{77EEA3F4-B4B2-476D-931F-33BDAF83337A}" type="sibTrans" cxnId="{D92D3BDE-6C79-4E53-8C86-C0054EA056DB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B000F4C7-DC08-4140-99B1-62554DE2B714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привело к глубокому хозяйственному упадку</a:t>
          </a:r>
          <a:endParaRPr lang="ru-RU" dirty="0"/>
        </a:p>
      </dgm:t>
    </dgm:pt>
    <dgm:pt modelId="{03DCF8EA-9907-4E8E-95FB-8B0775E7187D}" type="parTrans" cxnId="{0805D205-2633-41B7-9D39-D1F00F78CBDC}">
      <dgm:prSet/>
      <dgm:spPr/>
      <dgm:t>
        <a:bodyPr/>
        <a:lstStyle/>
        <a:p>
          <a:endParaRPr lang="ru-RU"/>
        </a:p>
      </dgm:t>
    </dgm:pt>
    <dgm:pt modelId="{BC94A7DF-23D7-4C06-9267-6BEFD584C578}" type="sibTrans" cxnId="{0805D205-2633-41B7-9D39-D1F00F78CBDC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0CBC8B32-F5F2-4243-BFB8-EE2CD21C8D68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избрание царя, начало новой династии, восстановление и утверждение Русской государственности.</a:t>
          </a:r>
          <a:endParaRPr lang="ru-RU" dirty="0"/>
        </a:p>
      </dgm:t>
    </dgm:pt>
    <dgm:pt modelId="{F2A6D946-D88A-4F24-AF2F-0198EFA7EAFB}" type="sibTrans" cxnId="{ECDF55F4-46B2-4AFB-A349-90F7C21B6D1B}">
      <dgm:prSet/>
      <dgm:spPr/>
      <dgm:t>
        <a:bodyPr/>
        <a:lstStyle/>
        <a:p>
          <a:endParaRPr lang="ru-RU"/>
        </a:p>
      </dgm:t>
    </dgm:pt>
    <dgm:pt modelId="{168CAEFA-19A8-4637-9360-77E67CFA430F}" type="parTrans" cxnId="{ECDF55F4-46B2-4AFB-A349-90F7C21B6D1B}">
      <dgm:prSet/>
      <dgm:spPr/>
      <dgm:t>
        <a:bodyPr/>
        <a:lstStyle/>
        <a:p>
          <a:endParaRPr lang="ru-RU"/>
        </a:p>
      </dgm:t>
    </dgm:pt>
    <dgm:pt modelId="{BD2876FB-299A-47FD-8DE6-511AFA6DCB4A}" type="pres">
      <dgm:prSet presAssocID="{71F361F5-8969-4C15-A7BC-D7D600858AC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B03A94-065A-4C58-B96B-DCD6C9E0C801}" type="pres">
      <dgm:prSet presAssocID="{71F361F5-8969-4C15-A7BC-D7D600858ACC}" presName="dummyMaxCanvas" presStyleCnt="0">
        <dgm:presLayoutVars/>
      </dgm:prSet>
      <dgm:spPr/>
    </dgm:pt>
    <dgm:pt modelId="{2865896A-C976-4399-9FF5-97DEA39F1D85}" type="pres">
      <dgm:prSet presAssocID="{71F361F5-8969-4C15-A7BC-D7D600858ACC}" presName="FiveNodes_1" presStyleLbl="node1" presStyleIdx="0" presStyleCnt="5" custLinFactNeighborX="-4545" custLinFactNeighborY="-8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D48AE-6797-4622-AB2F-1FBDE76B70A5}" type="pres">
      <dgm:prSet presAssocID="{71F361F5-8969-4C15-A7BC-D7D600858AC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20857-86F6-4C5E-BBFB-C84DAF84D1EA}" type="pres">
      <dgm:prSet presAssocID="{71F361F5-8969-4C15-A7BC-D7D600858AC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776FF8-F8FF-4353-8D90-78991498260B}" type="pres">
      <dgm:prSet presAssocID="{71F361F5-8969-4C15-A7BC-D7D600858AC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2CF75-1630-434A-A520-4C8D4AC314E2}" type="pres">
      <dgm:prSet presAssocID="{71F361F5-8969-4C15-A7BC-D7D600858AC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81758-DA5F-4816-B385-2D78C14C2217}" type="pres">
      <dgm:prSet presAssocID="{71F361F5-8969-4C15-A7BC-D7D600858AC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389000-3289-4A06-97C2-3AB4B1D31EA1}" type="pres">
      <dgm:prSet presAssocID="{71F361F5-8969-4C15-A7BC-D7D600858AC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D40CA-46AB-4EBD-AFFD-A34228062FCC}" type="pres">
      <dgm:prSet presAssocID="{71F361F5-8969-4C15-A7BC-D7D600858AC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70ADC-7673-4990-AA03-96E0F3D180D5}" type="pres">
      <dgm:prSet presAssocID="{71F361F5-8969-4C15-A7BC-D7D600858AC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2ACB8-3197-4AA3-BA28-AB8FCDCEA8CA}" type="pres">
      <dgm:prSet presAssocID="{71F361F5-8969-4C15-A7BC-D7D600858AC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157ED3-DBE6-4884-B470-C1B4FA84349C}" type="pres">
      <dgm:prSet presAssocID="{71F361F5-8969-4C15-A7BC-D7D600858AC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71E8B-96D2-46DF-B34D-EBFE44E0D9A5}" type="pres">
      <dgm:prSet presAssocID="{71F361F5-8969-4C15-A7BC-D7D600858AC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2C164-7AEC-4AE6-A774-7786EB9940D9}" type="pres">
      <dgm:prSet presAssocID="{71F361F5-8969-4C15-A7BC-D7D600858AC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A65B5-4C94-44FD-97F3-0570432EBD32}" type="pres">
      <dgm:prSet presAssocID="{71F361F5-8969-4C15-A7BC-D7D600858AC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A36D75-7D10-450D-9D47-EC4874453A9E}" type="presOf" srcId="{A66D4E4C-FB9A-48C1-818D-320706495EF2}" destId="{9C2D40CA-46AB-4EBD-AFFD-A34228062FCC}" srcOrd="0" destOrd="0" presId="urn:microsoft.com/office/officeart/2005/8/layout/vProcess5"/>
    <dgm:cxn modelId="{D66E0A4D-61C5-4620-9360-4F8FA096ECDD}" type="presOf" srcId="{8675E42A-1260-4256-8CD8-93D19DF0EF85}" destId="{8CE20857-86F6-4C5E-BBFB-C84DAF84D1EA}" srcOrd="0" destOrd="0" presId="urn:microsoft.com/office/officeart/2005/8/layout/vProcess5"/>
    <dgm:cxn modelId="{AFE9470A-22C9-4946-ADB1-DF081CB579F3}" type="presOf" srcId="{9451F0C8-BC9A-4796-AA27-4D2CDFFF7ACD}" destId="{A2081758-DA5F-4816-B385-2D78C14C2217}" srcOrd="0" destOrd="0" presId="urn:microsoft.com/office/officeart/2005/8/layout/vProcess5"/>
    <dgm:cxn modelId="{CF95AA16-980C-4793-A92A-F8AF6F1C3CAF}" type="presOf" srcId="{D0202F8F-018D-4E35-A0A5-5AF284C19CE8}" destId="{60F2ACB8-3197-4AA3-BA28-AB8FCDCEA8CA}" srcOrd="1" destOrd="0" presId="urn:microsoft.com/office/officeart/2005/8/layout/vProcess5"/>
    <dgm:cxn modelId="{D92D3BDE-6C79-4E53-8C86-C0054EA056DB}" srcId="{71F361F5-8969-4C15-A7BC-D7D600858ACC}" destId="{DFE5EBD1-AF9F-4D7C-8287-A7F9A92A70DA}" srcOrd="3" destOrd="0" parTransId="{99DAE410-9A2B-4E47-BC1D-1D1E9B64D6B5}" sibTransId="{77EEA3F4-B4B2-476D-931F-33BDAF83337A}"/>
    <dgm:cxn modelId="{49736D1D-BBDB-40A3-80EA-B9C6F544A0ED}" type="presOf" srcId="{D0202F8F-018D-4E35-A0A5-5AF284C19CE8}" destId="{2865896A-C976-4399-9FF5-97DEA39F1D85}" srcOrd="0" destOrd="0" presId="urn:microsoft.com/office/officeart/2005/8/layout/vProcess5"/>
    <dgm:cxn modelId="{32434EB1-8D1B-4FF3-BF32-79543220C2D0}" type="presOf" srcId="{B000F4C7-DC08-4140-99B1-62554DE2B714}" destId="{383D48AE-6797-4622-AB2F-1FBDE76B70A5}" srcOrd="0" destOrd="0" presId="urn:microsoft.com/office/officeart/2005/8/layout/vProcess5"/>
    <dgm:cxn modelId="{2925C270-89D7-4CB8-A85F-038F4CCFB016}" type="presOf" srcId="{8675E42A-1260-4256-8CD8-93D19DF0EF85}" destId="{2F571E8B-96D2-46DF-B34D-EBFE44E0D9A5}" srcOrd="1" destOrd="0" presId="urn:microsoft.com/office/officeart/2005/8/layout/vProcess5"/>
    <dgm:cxn modelId="{F3B17371-E9D3-40D5-9ADB-6F08B1B02A5D}" type="presOf" srcId="{77EEA3F4-B4B2-476D-931F-33BDAF83337A}" destId="{98F70ADC-7673-4990-AA03-96E0F3D180D5}" srcOrd="0" destOrd="0" presId="urn:microsoft.com/office/officeart/2005/8/layout/vProcess5"/>
    <dgm:cxn modelId="{2526FE37-45B0-429A-9071-1D6BD6D79414}" srcId="{71F361F5-8969-4C15-A7BC-D7D600858ACC}" destId="{D0202F8F-018D-4E35-A0A5-5AF284C19CE8}" srcOrd="0" destOrd="0" parTransId="{77496D70-5946-4436-92C3-7B15CE5B212A}" sibTransId="{9451F0C8-BC9A-4796-AA27-4D2CDFFF7ACD}"/>
    <dgm:cxn modelId="{7938C078-94AF-42B7-9C9B-39C92373A77E}" type="presOf" srcId="{71F361F5-8969-4C15-A7BC-D7D600858ACC}" destId="{BD2876FB-299A-47FD-8DE6-511AFA6DCB4A}" srcOrd="0" destOrd="0" presId="urn:microsoft.com/office/officeart/2005/8/layout/vProcess5"/>
    <dgm:cxn modelId="{17BF6AC9-F5CE-495E-A247-F25167FE0CC7}" type="presOf" srcId="{DFE5EBD1-AF9F-4D7C-8287-A7F9A92A70DA}" destId="{E9776FF8-F8FF-4353-8D90-78991498260B}" srcOrd="0" destOrd="0" presId="urn:microsoft.com/office/officeart/2005/8/layout/vProcess5"/>
    <dgm:cxn modelId="{0805D205-2633-41B7-9D39-D1F00F78CBDC}" srcId="{71F361F5-8969-4C15-A7BC-D7D600858ACC}" destId="{B000F4C7-DC08-4140-99B1-62554DE2B714}" srcOrd="1" destOrd="0" parTransId="{03DCF8EA-9907-4E8E-95FB-8B0775E7187D}" sibTransId="{BC94A7DF-23D7-4C06-9267-6BEFD584C578}"/>
    <dgm:cxn modelId="{ECDF55F4-46B2-4AFB-A349-90F7C21B6D1B}" srcId="{71F361F5-8969-4C15-A7BC-D7D600858ACC}" destId="{0CBC8B32-F5F2-4243-BFB8-EE2CD21C8D68}" srcOrd="4" destOrd="0" parTransId="{168CAEFA-19A8-4637-9360-77E67CFA430F}" sibTransId="{F2A6D946-D88A-4F24-AF2F-0198EFA7EAFB}"/>
    <dgm:cxn modelId="{369C6F54-A16C-4CBD-B9FD-84A7AA18F224}" type="presOf" srcId="{DFE5EBD1-AF9F-4D7C-8287-A7F9A92A70DA}" destId="{52F2C164-7AEC-4AE6-A774-7786EB9940D9}" srcOrd="1" destOrd="0" presId="urn:microsoft.com/office/officeart/2005/8/layout/vProcess5"/>
    <dgm:cxn modelId="{ABA50939-CD08-48C5-9AB7-B58978F29076}" type="presOf" srcId="{0CBC8B32-F5F2-4243-BFB8-EE2CD21C8D68}" destId="{B742CF75-1630-434A-A520-4C8D4AC314E2}" srcOrd="0" destOrd="0" presId="urn:microsoft.com/office/officeart/2005/8/layout/vProcess5"/>
    <dgm:cxn modelId="{1E0FCBF5-1AC4-438A-81BD-F13B9CE8405D}" type="presOf" srcId="{BC94A7DF-23D7-4C06-9267-6BEFD584C578}" destId="{F8389000-3289-4A06-97C2-3AB4B1D31EA1}" srcOrd="0" destOrd="0" presId="urn:microsoft.com/office/officeart/2005/8/layout/vProcess5"/>
    <dgm:cxn modelId="{FF122AFF-93A0-4F3E-9C85-A3A63C7A4A5F}" srcId="{71F361F5-8969-4C15-A7BC-D7D600858ACC}" destId="{8675E42A-1260-4256-8CD8-93D19DF0EF85}" srcOrd="2" destOrd="0" parTransId="{ED57D437-C346-4620-9037-8C63607FEC20}" sibTransId="{A66D4E4C-FB9A-48C1-818D-320706495EF2}"/>
    <dgm:cxn modelId="{3CAA63C1-FBBE-40F0-A266-121A37E8C0A0}" type="presOf" srcId="{B000F4C7-DC08-4140-99B1-62554DE2B714}" destId="{A3157ED3-DBE6-4884-B470-C1B4FA84349C}" srcOrd="1" destOrd="0" presId="urn:microsoft.com/office/officeart/2005/8/layout/vProcess5"/>
    <dgm:cxn modelId="{140F0AF9-BFDB-464F-B42A-0D0B4992F3B4}" type="presOf" srcId="{0CBC8B32-F5F2-4243-BFB8-EE2CD21C8D68}" destId="{4CBA65B5-4C94-44FD-97F3-0570432EBD32}" srcOrd="1" destOrd="0" presId="urn:microsoft.com/office/officeart/2005/8/layout/vProcess5"/>
    <dgm:cxn modelId="{B1CA716D-B5A1-40B9-A53B-5ED0811A3C63}" type="presParOf" srcId="{BD2876FB-299A-47FD-8DE6-511AFA6DCB4A}" destId="{BCB03A94-065A-4C58-B96B-DCD6C9E0C801}" srcOrd="0" destOrd="0" presId="urn:microsoft.com/office/officeart/2005/8/layout/vProcess5"/>
    <dgm:cxn modelId="{F1810823-B4BD-4865-91A3-7085BC03AAC6}" type="presParOf" srcId="{BD2876FB-299A-47FD-8DE6-511AFA6DCB4A}" destId="{2865896A-C976-4399-9FF5-97DEA39F1D85}" srcOrd="1" destOrd="0" presId="urn:microsoft.com/office/officeart/2005/8/layout/vProcess5"/>
    <dgm:cxn modelId="{91AC2547-6AC4-491A-AFBB-FBAF41C5ED8F}" type="presParOf" srcId="{BD2876FB-299A-47FD-8DE6-511AFA6DCB4A}" destId="{383D48AE-6797-4622-AB2F-1FBDE76B70A5}" srcOrd="2" destOrd="0" presId="urn:microsoft.com/office/officeart/2005/8/layout/vProcess5"/>
    <dgm:cxn modelId="{8D2017BF-A113-42ED-8548-BA5B84B6EAEA}" type="presParOf" srcId="{BD2876FB-299A-47FD-8DE6-511AFA6DCB4A}" destId="{8CE20857-86F6-4C5E-BBFB-C84DAF84D1EA}" srcOrd="3" destOrd="0" presId="urn:microsoft.com/office/officeart/2005/8/layout/vProcess5"/>
    <dgm:cxn modelId="{5DD314DD-E664-419E-9D3C-247E89BE158E}" type="presParOf" srcId="{BD2876FB-299A-47FD-8DE6-511AFA6DCB4A}" destId="{E9776FF8-F8FF-4353-8D90-78991498260B}" srcOrd="4" destOrd="0" presId="urn:microsoft.com/office/officeart/2005/8/layout/vProcess5"/>
    <dgm:cxn modelId="{CB1129EA-1F04-4DC3-9ECF-B8962D7BE805}" type="presParOf" srcId="{BD2876FB-299A-47FD-8DE6-511AFA6DCB4A}" destId="{B742CF75-1630-434A-A520-4C8D4AC314E2}" srcOrd="5" destOrd="0" presId="urn:microsoft.com/office/officeart/2005/8/layout/vProcess5"/>
    <dgm:cxn modelId="{367627EF-29C5-48D3-A4AC-B086EC2966F1}" type="presParOf" srcId="{BD2876FB-299A-47FD-8DE6-511AFA6DCB4A}" destId="{A2081758-DA5F-4816-B385-2D78C14C2217}" srcOrd="6" destOrd="0" presId="urn:microsoft.com/office/officeart/2005/8/layout/vProcess5"/>
    <dgm:cxn modelId="{19048F5E-A40C-44E6-A753-E77DCAB435E4}" type="presParOf" srcId="{BD2876FB-299A-47FD-8DE6-511AFA6DCB4A}" destId="{F8389000-3289-4A06-97C2-3AB4B1D31EA1}" srcOrd="7" destOrd="0" presId="urn:microsoft.com/office/officeart/2005/8/layout/vProcess5"/>
    <dgm:cxn modelId="{D6348EE8-424D-4B66-89D4-7E8235392564}" type="presParOf" srcId="{BD2876FB-299A-47FD-8DE6-511AFA6DCB4A}" destId="{9C2D40CA-46AB-4EBD-AFFD-A34228062FCC}" srcOrd="8" destOrd="0" presId="urn:microsoft.com/office/officeart/2005/8/layout/vProcess5"/>
    <dgm:cxn modelId="{84E2E192-8DED-462E-BD8D-44699EA00C5B}" type="presParOf" srcId="{BD2876FB-299A-47FD-8DE6-511AFA6DCB4A}" destId="{98F70ADC-7673-4990-AA03-96E0F3D180D5}" srcOrd="9" destOrd="0" presId="urn:microsoft.com/office/officeart/2005/8/layout/vProcess5"/>
    <dgm:cxn modelId="{95086620-66FC-47B5-9877-93909964BE40}" type="presParOf" srcId="{BD2876FB-299A-47FD-8DE6-511AFA6DCB4A}" destId="{60F2ACB8-3197-4AA3-BA28-AB8FCDCEA8CA}" srcOrd="10" destOrd="0" presId="urn:microsoft.com/office/officeart/2005/8/layout/vProcess5"/>
    <dgm:cxn modelId="{8AD840D2-C5EC-4CE3-B637-D0F090B8048F}" type="presParOf" srcId="{BD2876FB-299A-47FD-8DE6-511AFA6DCB4A}" destId="{A3157ED3-DBE6-4884-B470-C1B4FA84349C}" srcOrd="11" destOrd="0" presId="urn:microsoft.com/office/officeart/2005/8/layout/vProcess5"/>
    <dgm:cxn modelId="{87653A5B-3BA4-44E8-8FF5-6E0926A50234}" type="presParOf" srcId="{BD2876FB-299A-47FD-8DE6-511AFA6DCB4A}" destId="{2F571E8B-96D2-46DF-B34D-EBFE44E0D9A5}" srcOrd="12" destOrd="0" presId="urn:microsoft.com/office/officeart/2005/8/layout/vProcess5"/>
    <dgm:cxn modelId="{CA86180F-7A5D-4590-B581-B90CE18C405B}" type="presParOf" srcId="{BD2876FB-299A-47FD-8DE6-511AFA6DCB4A}" destId="{52F2C164-7AEC-4AE6-A774-7786EB9940D9}" srcOrd="13" destOrd="0" presId="urn:microsoft.com/office/officeart/2005/8/layout/vProcess5"/>
    <dgm:cxn modelId="{51C11785-D624-4E91-A15F-83EE26CCB2B1}" type="presParOf" srcId="{BD2876FB-299A-47FD-8DE6-511AFA6DCB4A}" destId="{4CBA65B5-4C94-44FD-97F3-0570432EBD32}" srcOrd="14" destOrd="0" presId="urn:microsoft.com/office/officeart/2005/8/layout/vProcess5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9213303-274C-4597-966D-D2F9941C7E80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D924524-A51D-48F3-A0B0-B0813FD15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2501-1DA1-4685-90A0-2C9989AF44B0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13661-8AA3-479C-9119-3AE473D9C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DFD7-E3DE-4AAE-9ACB-83A119310555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3CBDB-E354-4A25-953A-14CC23BBF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CBF74-2242-4D01-AC45-3BDB4C263F89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B232C-1053-4B20-A2A2-09F11C3DF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48BEC-EB50-4538-BB1A-6E3231ECED56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CDBA5-75E7-4CA8-AF47-A1512B30F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5D0DA-65E5-4C43-931E-CCABA927330E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64FB8-B53B-4E24-86A2-EF2732168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B2A68-0980-4D69-8DD2-7D031B882E4F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5039F-E4BD-47B2-B6DC-61A4AC716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2B0C3-EA74-45D5-A0FE-8B4837882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E88B3-767C-4B47-B519-B39026B304B2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D43DE-64E0-4B81-9C33-48ED730A0CB2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81A3F-2F0A-484C-BACA-15C28717F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3EA23-01E2-42A6-AB8E-2DF6FD83D754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F77CC-48A5-4E35-BC2D-82D61A6DA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B04C8-5BF9-48F0-B920-A7F017E63535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3F719-3F5E-4B7E-AB95-797C1B822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05512-4F1D-4819-BF73-918CCDC7A022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00833-41FA-4BED-AE11-45C8A6A52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07980B6-9D80-4F6A-AF12-3F1850953774}" type="datetimeFigureOut">
              <a:rPr lang="ru-RU"/>
              <a:pPr>
                <a:defRPr/>
              </a:pPr>
              <a:t>06.11.2013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4190ABF-85E1-4CA4-860A-FB00471A4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ransition spd="med"/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4x10.ru/wp-content/uploads/2012/02/2012-narodnoe-opolchenie-25rub-revers.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4x10.ru/wp-content/uploads/2012/02/2012-narodnoe-opolchenie-25rub-avers.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4438" y="5084763"/>
            <a:ext cx="6400800" cy="865187"/>
          </a:xfrm>
        </p:spPr>
        <p:txBody>
          <a:bodyPr>
            <a:normAutofit/>
          </a:bodyPr>
          <a:lstStyle/>
          <a:p>
            <a:pPr algn="r"/>
            <a:r>
              <a:rPr lang="ru-RU" sz="2000" smtClean="0">
                <a:latin typeface="Gabriola"/>
              </a:rPr>
              <a:t>ГБОУ гимназия № 1506 СВАО города Москвы</a:t>
            </a:r>
          </a:p>
          <a:p>
            <a:pPr algn="r"/>
            <a:r>
              <a:rPr lang="ru-RU" sz="2000" smtClean="0">
                <a:latin typeface="Gabriola"/>
              </a:rPr>
              <a:t>Учитель –Капинос Е.В.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rgbClr val="C00000"/>
                </a:solidFill>
                <a:latin typeface="Gabriola" pitchFamily="82" charset="0"/>
              </a:rPr>
              <a:t>Роль русского общества в период Смуты. </a:t>
            </a:r>
            <a:endParaRPr lang="ru-RU">
              <a:solidFill>
                <a:srgbClr val="C00000"/>
              </a:solidFill>
              <a:latin typeface="Gabriola" pitchFamily="8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3894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ru-RU" sz="40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400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773238"/>
            <a:ext cx="3333750" cy="4467225"/>
          </a:xfrm>
        </p:spPr>
      </p:pic>
      <p:pic>
        <p:nvPicPr>
          <p:cNvPr id="23555" name="Рисунок 4" descr="&amp;Dcy;&amp;mcy;&amp;icy;&amp;tcy;&amp;rcy;&amp;icy;&amp;jcy; &amp;Tcy;&amp;icy;&amp;mcy;&amp;ocy;&amp;fcy;&amp;iecy;&amp;iecy;&amp;vcy;&amp;icy;&amp;chcy; &amp;Tcy;&amp;rcy;&amp;ucy;&amp;bcy;&amp;iecy;&amp;tscy;&amp;kcy;&amp;ocy;&amp;j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1773238"/>
            <a:ext cx="31686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Прямоугольник 6"/>
          <p:cNvSpPr>
            <a:spLocks noChangeArrowheads="1"/>
          </p:cNvSpPr>
          <p:nvPr/>
        </p:nvSpPr>
        <p:spPr bwMode="auto">
          <a:xfrm>
            <a:off x="684213" y="549275"/>
            <a:ext cx="71278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>
                <a:solidFill>
                  <a:srgbClr val="C00000"/>
                </a:solidFill>
                <a:latin typeface="Gabriola"/>
                <a:cs typeface="Arial" charset="0"/>
              </a:rPr>
              <a:t>Первое ополчение </a:t>
            </a:r>
            <a:br>
              <a:rPr lang="ru-RU" sz="6000">
                <a:solidFill>
                  <a:srgbClr val="C00000"/>
                </a:solidFill>
                <a:latin typeface="Gabriola"/>
                <a:cs typeface="Arial" charset="0"/>
              </a:rPr>
            </a:br>
            <a:endParaRPr lang="ru-RU" sz="6000">
              <a:solidFill>
                <a:srgbClr val="C00000"/>
              </a:solidFill>
              <a:latin typeface="Gabriola"/>
              <a:cs typeface="Arial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Содержимое 3" descr="sm014_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84438" y="1628775"/>
            <a:ext cx="3887787" cy="460851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smtClean="0">
                <a:solidFill>
                  <a:srgbClr val="C00000"/>
                </a:solidFill>
                <a:latin typeface="Gabriola" pitchFamily="82" charset="0"/>
              </a:rPr>
              <a:t>Атаман Иван </a:t>
            </a:r>
            <a:r>
              <a:rPr lang="ru-RU" sz="5400" err="1" smtClean="0">
                <a:solidFill>
                  <a:srgbClr val="C00000"/>
                </a:solidFill>
                <a:latin typeface="Gabriola" pitchFamily="82" charset="0"/>
              </a:rPr>
              <a:t>Заруцкий</a:t>
            </a:r>
            <a:endParaRPr lang="ru-RU" sz="5400">
              <a:solidFill>
                <a:srgbClr val="C00000"/>
              </a:solidFill>
              <a:latin typeface="Gabriola" pitchFamily="82" charset="0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3894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smtClean="0">
                <a:solidFill>
                  <a:srgbClr val="C00000"/>
                </a:solidFill>
                <a:latin typeface="Gabriola" pitchFamily="82" charset="0"/>
                <a:cs typeface="Arial" pitchFamily="34" charset="0"/>
              </a:rPr>
              <a:t>Первое ополчение</a:t>
            </a:r>
            <a:r>
              <a:rPr lang="ru-RU" sz="6000" smtClean="0">
                <a:solidFill>
                  <a:srgbClr val="C00000"/>
                </a:solidFill>
                <a:latin typeface="Gabriola" pitchFamily="82" charset="0"/>
              </a:rPr>
              <a:t> </a:t>
            </a:r>
            <a:endParaRPr lang="ru-RU" sz="6000">
              <a:latin typeface="Gabriola" pitchFamily="8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smtClean="0">
                <a:solidFill>
                  <a:srgbClr val="C00000"/>
                </a:solidFill>
                <a:latin typeface="Gabriola" pitchFamily="82" charset="0"/>
                <a:cs typeface="Arial" pitchFamily="34" charset="0"/>
              </a:rPr>
              <a:t>Второе Ополчение</a:t>
            </a:r>
            <a:endParaRPr lang="ru-RU" sz="6000">
              <a:solidFill>
                <a:srgbClr val="C00000"/>
              </a:solidFill>
              <a:latin typeface="Gabriola" pitchFamily="82" charset="0"/>
              <a:cs typeface="Arial" pitchFamily="34" charset="0"/>
            </a:endParaRPr>
          </a:p>
        </p:txBody>
      </p:sp>
      <p:pic>
        <p:nvPicPr>
          <p:cNvPr id="26626" name="Содержимое 3" descr="&amp;Kcy;&amp;ucy;&amp;zcy;&amp;softcy;&amp;mcy;&amp;acy;́ &amp;Mcy;&amp;icy;́&amp;ncy;&amp;icy;&amp;chcy; &amp;Zcy;&amp;acy;&amp;khcy;&amp;acy;́&amp;rcy;&amp;softcy;&amp;iecy;&amp;vcy; &amp;Scy;&amp;ucy;&amp;khcy;&amp;ocy;&amp;rcy;&amp;ucy;́&amp;kcy;&amp;icy;&amp;jcy;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773238"/>
            <a:ext cx="3024187" cy="4464050"/>
          </a:xfrm>
        </p:spPr>
      </p:pic>
      <p:pic>
        <p:nvPicPr>
          <p:cNvPr id="26627" name="Рисунок 4" descr="&amp;Dcy;&amp;mcy;&amp;icy;&amp;tcy;&amp;rcy;&amp;icy;&amp;jcy; &amp;Pcy;&amp;ocy;&amp;zhcy;&amp;acy;&amp;rcy;&amp;scy;&amp;kcy;&amp;icy;&amp;j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773238"/>
            <a:ext cx="3024188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smtClean="0">
                <a:solidFill>
                  <a:srgbClr val="C00000"/>
                </a:solidFill>
                <a:latin typeface="Gabriola" pitchFamily="82" charset="0"/>
                <a:cs typeface="Arial" pitchFamily="34" charset="0"/>
              </a:rPr>
              <a:t>Второе Ополчение</a:t>
            </a:r>
            <a:endParaRPr lang="ru-RU" sz="6000">
              <a:latin typeface="Gabriola" pitchFamily="82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8674" name="Содержимое 6" descr="http://galstonok.rusedu.net/gallery/3100/previews/Smutnoe_vremya_v_Rossii,_nachalo_XVII_veka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60350"/>
            <a:ext cx="8424862" cy="6337300"/>
          </a:xfrm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9698" name="Содержимое 3" descr="http://strana.ru/media/images/original/original2128164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60350"/>
            <a:ext cx="8424862" cy="6192838"/>
          </a:xfrm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025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/>
            </a:r>
            <a:br>
              <a:rPr lang="ru-RU" smtClean="0"/>
            </a:br>
            <a:endParaRPr lang="ru-RU">
              <a:solidFill>
                <a:srgbClr val="C00000"/>
              </a:solidFill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395288" y="2420938"/>
            <a:ext cx="2592387" cy="936625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Украинское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3419475" y="5084763"/>
            <a:ext cx="2520950" cy="1008062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Романовское</a:t>
            </a:r>
            <a:endParaRPr lang="ru-RU" dirty="0"/>
          </a:p>
        </p:txBody>
      </p:sp>
      <p:sp>
        <p:nvSpPr>
          <p:cNvPr id="16" name="Багетная рамка 15"/>
          <p:cNvSpPr/>
          <p:nvPr/>
        </p:nvSpPr>
        <p:spPr>
          <a:xfrm>
            <a:off x="1547813" y="3716338"/>
            <a:ext cx="2303462" cy="936625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Суздальское</a:t>
            </a:r>
            <a:endParaRPr lang="ru-RU" dirty="0"/>
          </a:p>
        </p:txBody>
      </p:sp>
      <p:sp>
        <p:nvSpPr>
          <p:cNvPr id="19" name="Багетная рамка 18"/>
          <p:cNvSpPr/>
          <p:nvPr/>
        </p:nvSpPr>
        <p:spPr>
          <a:xfrm>
            <a:off x="3348038" y="2420938"/>
            <a:ext cx="2376487" cy="936625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Владимирское</a:t>
            </a:r>
            <a:endParaRPr lang="ru-RU" dirty="0"/>
          </a:p>
        </p:txBody>
      </p:sp>
      <p:sp>
        <p:nvSpPr>
          <p:cNvPr id="20" name="Багетная рамка 19"/>
          <p:cNvSpPr/>
          <p:nvPr/>
        </p:nvSpPr>
        <p:spPr>
          <a:xfrm>
            <a:off x="6300788" y="2420938"/>
            <a:ext cx="2592387" cy="936625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Рязанское</a:t>
            </a:r>
            <a:endParaRPr lang="ru-RU" dirty="0"/>
          </a:p>
        </p:txBody>
      </p:sp>
      <p:sp>
        <p:nvSpPr>
          <p:cNvPr id="21" name="Багетная рамка 20"/>
          <p:cNvSpPr/>
          <p:nvPr/>
        </p:nvSpPr>
        <p:spPr>
          <a:xfrm>
            <a:off x="5219700" y="3644900"/>
            <a:ext cx="2232025" cy="936625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Ярославское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763688" y="476672"/>
            <a:ext cx="5207719" cy="923330"/>
          </a:xfrm>
          <a:prstGeom prst="rect">
            <a:avLst/>
          </a:prstGeom>
        </p:spPr>
        <p:txBody>
          <a:bodyPr>
            <a:prstTxWarp prst="textDeflateTo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Gabriola" pitchFamily="82" charset="0"/>
              </a:rPr>
              <a:t>Дворянство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Gabriola" pitchFamily="82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smtClean="0">
                <a:solidFill>
                  <a:srgbClr val="C00000"/>
                </a:solidFill>
                <a:latin typeface="Gabriola" pitchFamily="82" charset="0"/>
                <a:cs typeface="Arial" pitchFamily="34" charset="0"/>
              </a:rPr>
              <a:t>Выборы царя</a:t>
            </a:r>
            <a:endParaRPr lang="ru-RU" sz="6000">
              <a:solidFill>
                <a:srgbClr val="C00000"/>
              </a:solidFill>
              <a:latin typeface="Gabriola" pitchFamily="82" charset="0"/>
              <a:cs typeface="Arial" pitchFamily="34" charset="0"/>
            </a:endParaRPr>
          </a:p>
        </p:txBody>
      </p:sp>
      <p:pic>
        <p:nvPicPr>
          <p:cNvPr id="31746" name="Содержимое 3" descr="&amp;Dcy;&amp;mcy;&amp;icy;&amp;tcy;&amp;rcy;&amp;icy;&amp;jcy; &amp;Tcy;&amp;icy;&amp;mcy;&amp;ocy;&amp;fcy;&amp;iecy;&amp;iecy;&amp;vcy;&amp;icy;&amp;chcy; &amp;Tcy;&amp;rcy;&amp;ucy;&amp;bcy;&amp;iecy;&amp;tscy;&amp;kcy;&amp;ocy;&amp;jcy;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412875"/>
            <a:ext cx="3168650" cy="4679950"/>
          </a:xfrm>
        </p:spPr>
      </p:pic>
      <p:pic>
        <p:nvPicPr>
          <p:cNvPr id="31747" name="Рисунок 4" descr="&amp;Dcy;&amp;mcy;&amp;icy;&amp;tcy;&amp;rcy;&amp;icy;&amp;jcy; &amp;Pcy;&amp;ocy;&amp;zhcy;&amp;acy;&amp;rcy;&amp;scy;&amp;kcy;&amp;icy;&amp;j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1412875"/>
            <a:ext cx="3240088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агетная рамка 4"/>
          <p:cNvSpPr/>
          <p:nvPr/>
        </p:nvSpPr>
        <p:spPr>
          <a:xfrm>
            <a:off x="5076825" y="3068638"/>
            <a:ext cx="3311525" cy="1944687"/>
          </a:xfrm>
          <a:prstGeom prst="beve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Михаил Федорович Романов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smtClean="0">
                <a:solidFill>
                  <a:srgbClr val="C00000"/>
                </a:solidFill>
                <a:latin typeface="Gabriola" pitchFamily="82" charset="0"/>
                <a:cs typeface="Arial" pitchFamily="34" charset="0"/>
              </a:rPr>
              <a:t>Выборы царя</a:t>
            </a:r>
            <a:endParaRPr lang="ru-RU" sz="6000">
              <a:latin typeface="Gabriola" pitchFamily="82" charset="0"/>
              <a:cs typeface="Arial" pitchFamily="34" charset="0"/>
            </a:endParaRPr>
          </a:p>
        </p:txBody>
      </p:sp>
      <p:pic>
        <p:nvPicPr>
          <p:cNvPr id="32771" name="Содержимое 3" descr="&amp;Fcy;&amp;iecy;&amp;dcy;&amp;ocy;&amp;rcy; &amp;Acy;&amp;lcy;&amp;iecy;&amp;kcy;&amp;scy;&amp;iecy;&amp;iecy;&amp;vcy;&amp;icy;&amp;chcy; &amp;Rcy;&amp;ocy;&amp;mcy;&amp;acy;&amp;ncy;&amp;ocy;&amp;vcy;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1484313"/>
            <a:ext cx="3240087" cy="4392612"/>
          </a:xfr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  <a:latin typeface="Gabriola"/>
                <a:cs typeface="Arial" charset="0"/>
              </a:rPr>
              <a:t>1</a:t>
            </a:r>
            <a:r>
              <a:rPr lang="ru-RU" smtClean="0">
                <a:solidFill>
                  <a:schemeClr val="tx1"/>
                </a:solidFill>
                <a:latin typeface="Gabriola"/>
                <a:cs typeface="Arial" charset="0"/>
              </a:rPr>
              <a:t>.Понятие Смутного времени.</a:t>
            </a:r>
          </a:p>
          <a:p>
            <a:pPr lvl="1"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  <a:latin typeface="Gabriola"/>
                <a:cs typeface="Arial" charset="0"/>
              </a:rPr>
              <a:t>2</a:t>
            </a:r>
            <a:r>
              <a:rPr lang="ru-RU" smtClean="0">
                <a:solidFill>
                  <a:schemeClr val="tx1"/>
                </a:solidFill>
                <a:latin typeface="Gabriola"/>
                <a:cs typeface="Arial" charset="0"/>
              </a:rPr>
              <a:t>.Причины Смутного времени.</a:t>
            </a:r>
          </a:p>
          <a:p>
            <a:pPr lvl="1"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  <a:latin typeface="Gabriola"/>
                <a:cs typeface="Arial" charset="0"/>
              </a:rPr>
              <a:t>3</a:t>
            </a:r>
            <a:r>
              <a:rPr lang="ru-RU" smtClean="0">
                <a:solidFill>
                  <a:schemeClr val="tx1"/>
                </a:solidFill>
                <a:latin typeface="Gabriola"/>
                <a:cs typeface="Arial" charset="0"/>
              </a:rPr>
              <a:t>.Классификация сословий России в </a:t>
            </a:r>
            <a:r>
              <a:rPr lang="en-US" smtClean="0">
                <a:solidFill>
                  <a:schemeClr val="tx1"/>
                </a:solidFill>
                <a:latin typeface="Gabriola"/>
                <a:cs typeface="Arial" charset="0"/>
              </a:rPr>
              <a:t>XVI </a:t>
            </a:r>
            <a:r>
              <a:rPr lang="ru-RU" smtClean="0">
                <a:solidFill>
                  <a:schemeClr val="tx1"/>
                </a:solidFill>
                <a:latin typeface="Gabriola"/>
                <a:cs typeface="Arial" charset="0"/>
              </a:rPr>
              <a:t>веке.</a:t>
            </a:r>
          </a:p>
          <a:p>
            <a:pPr lvl="1"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  <a:latin typeface="Gabriola"/>
                <a:cs typeface="Arial" charset="0"/>
              </a:rPr>
              <a:t>4</a:t>
            </a:r>
            <a:r>
              <a:rPr lang="ru-RU" smtClean="0">
                <a:solidFill>
                  <a:schemeClr val="tx1"/>
                </a:solidFill>
                <a:latin typeface="Gabriola"/>
                <a:cs typeface="Arial" charset="0"/>
              </a:rPr>
              <a:t>.Роль русского народа в период преодоления Смуты.</a:t>
            </a:r>
          </a:p>
          <a:p>
            <a:pPr lvl="1"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  <a:latin typeface="Gabriola"/>
                <a:cs typeface="Arial" charset="0"/>
              </a:rPr>
              <a:t>5</a:t>
            </a:r>
            <a:r>
              <a:rPr lang="ru-RU" smtClean="0">
                <a:solidFill>
                  <a:schemeClr val="tx1"/>
                </a:solidFill>
                <a:latin typeface="Gabriola"/>
                <a:cs typeface="Arial" charset="0"/>
              </a:rPr>
              <a:t>.«Отечество в опасности».</a:t>
            </a:r>
          </a:p>
          <a:p>
            <a:pPr>
              <a:buFont typeface="Wingdings 2" pitchFamily="18" charset="2"/>
              <a:buNone/>
            </a:pPr>
            <a:r>
              <a:rPr lang="ru-RU" sz="2400" smtClean="0">
                <a:latin typeface="Gabriola"/>
                <a:cs typeface="Arial" charset="0"/>
              </a:rPr>
              <a:t>              - первое народное ополчение</a:t>
            </a:r>
          </a:p>
          <a:p>
            <a:pPr>
              <a:buFont typeface="Wingdings 2" pitchFamily="18" charset="2"/>
              <a:buNone/>
            </a:pPr>
            <a:r>
              <a:rPr lang="ru-RU" sz="2400" smtClean="0">
                <a:latin typeface="Gabriola"/>
                <a:cs typeface="Arial" charset="0"/>
              </a:rPr>
              <a:t>              - второе народное ополчение</a:t>
            </a:r>
          </a:p>
          <a:p>
            <a:pPr>
              <a:buFont typeface="Wingdings 2" pitchFamily="18" charset="2"/>
              <a:buNone/>
            </a:pPr>
            <a:r>
              <a:rPr lang="ru-RU" sz="2400" smtClean="0">
                <a:solidFill>
                  <a:schemeClr val="bg1"/>
                </a:solidFill>
                <a:latin typeface="Gabriola"/>
                <a:cs typeface="Arial" charset="0"/>
              </a:rPr>
              <a:t>      6</a:t>
            </a:r>
            <a:r>
              <a:rPr lang="ru-RU" sz="2400" smtClean="0">
                <a:latin typeface="Gabriola"/>
                <a:cs typeface="Arial" charset="0"/>
              </a:rPr>
              <a:t>. Выборы нового царя. </a:t>
            </a:r>
          </a:p>
          <a:p>
            <a:pPr>
              <a:buFont typeface="Wingdings 2" pitchFamily="18" charset="2"/>
              <a:buNone/>
            </a:pPr>
            <a:r>
              <a:rPr lang="ru-RU" sz="2400" smtClean="0">
                <a:latin typeface="Gabriola"/>
                <a:cs typeface="Arial" charset="0"/>
              </a:rPr>
              <a:t>     </a:t>
            </a:r>
            <a:r>
              <a:rPr lang="ru-RU" sz="2400" smtClean="0">
                <a:solidFill>
                  <a:schemeClr val="bg1"/>
                </a:solidFill>
                <a:latin typeface="Gabriola"/>
                <a:cs typeface="Arial" charset="0"/>
              </a:rPr>
              <a:t> 7</a:t>
            </a:r>
            <a:r>
              <a:rPr lang="ru-RU" sz="2400" smtClean="0">
                <a:latin typeface="Gabriola"/>
                <a:cs typeface="Arial" charset="0"/>
              </a:rPr>
              <a:t>. Последствия Смуты.</a:t>
            </a:r>
          </a:p>
          <a:p>
            <a:endParaRPr lang="ru-RU" smtClean="0">
              <a:latin typeface="Gabriola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ПЛАН</a:t>
            </a:r>
            <a:endParaRPr lang="ru-RU" sz="360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smtClean="0">
                <a:solidFill>
                  <a:srgbClr val="C00000"/>
                </a:solidFill>
                <a:latin typeface="Gabriola" pitchFamily="82" charset="0"/>
                <a:cs typeface="Arial" pitchFamily="34" charset="0"/>
              </a:rPr>
              <a:t>Последствия</a:t>
            </a:r>
            <a:endParaRPr lang="ru-RU" sz="6000">
              <a:solidFill>
                <a:srgbClr val="C00000"/>
              </a:solidFill>
              <a:latin typeface="Gabriola" pitchFamily="82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prstTxWarp prst="textWave1">
              <a:avLst/>
            </a:prstTxWarp>
            <a:normAutofit/>
            <a:scene3d>
              <a:camera prst="orthographicFront">
                <a:rot lat="0" lon="2400000" rev="0"/>
              </a:camera>
              <a:lightRig rig="threePt" dir="t"/>
            </a:scene3d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38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Спасибо за внимание</a:t>
            </a:r>
            <a:endParaRPr lang="ru-RU" sz="238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97112" y="2967335"/>
            <a:ext cx="34977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 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435975" cy="49688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800" smtClean="0">
                <a:solidFill>
                  <a:schemeClr val="bg1"/>
                </a:solidFill>
                <a:latin typeface="Gabriola"/>
                <a:cs typeface="Arial" charset="0"/>
              </a:rPr>
              <a:t>«</a:t>
            </a:r>
            <a:r>
              <a:rPr lang="ru-RU" sz="2800" b="1" smtClean="0">
                <a:solidFill>
                  <a:schemeClr val="bg1"/>
                </a:solidFill>
                <a:latin typeface="Gabriola"/>
                <a:cs typeface="Arial" charset="0"/>
              </a:rPr>
              <a:t>400-летие народного ополчения Кузьмы Минина и Дмитрия Пожарского</a:t>
            </a:r>
            <a:r>
              <a:rPr lang="ru-RU" sz="2800" smtClean="0">
                <a:solidFill>
                  <a:schemeClr val="bg1"/>
                </a:solidFill>
                <a:latin typeface="Gabriola"/>
                <a:cs typeface="Arial" charset="0"/>
              </a:rPr>
              <a:t>» </a:t>
            </a:r>
          </a:p>
          <a:p>
            <a:endParaRPr lang="ru-RU" sz="2800" smtClean="0">
              <a:latin typeface="Gabriola"/>
              <a:cs typeface="Arial" charset="0"/>
            </a:endParaRPr>
          </a:p>
          <a:p>
            <a:pPr algn="r">
              <a:buFont typeface="Wingdings 2" pitchFamily="18" charset="2"/>
              <a:buNone/>
            </a:pPr>
            <a:r>
              <a:rPr lang="ru-RU" sz="2800" smtClean="0">
                <a:latin typeface="Gabriola"/>
                <a:cs typeface="Arial" charset="0"/>
              </a:rPr>
              <a:t>номиналом 25 рублей, выпущена Банком России 30 января 2012 года.</a:t>
            </a:r>
          </a:p>
          <a:p>
            <a:endParaRPr lang="ru-RU" sz="2800" smtClean="0">
              <a:latin typeface="Gabriola"/>
            </a:endParaRPr>
          </a:p>
          <a:p>
            <a:pPr>
              <a:buFont typeface="Wingdings 2" pitchFamily="18" charset="2"/>
              <a:buNone/>
            </a:pPr>
            <a:endParaRPr lang="ru-RU" sz="2800" smtClean="0">
              <a:latin typeface="Gabriola"/>
            </a:endParaRPr>
          </a:p>
          <a:p>
            <a:endParaRPr lang="ru-RU" sz="2800" smtClean="0">
              <a:latin typeface="Gabriola"/>
            </a:endParaRPr>
          </a:p>
          <a:p>
            <a:endParaRPr lang="ru-RU" sz="2800" smtClean="0">
              <a:latin typeface="Gabriola"/>
            </a:endParaRPr>
          </a:p>
          <a:p>
            <a:endParaRPr lang="ru-RU" sz="2800" smtClean="0">
              <a:latin typeface="Gabriola"/>
            </a:endParaRPr>
          </a:p>
          <a:p>
            <a:endParaRPr lang="ru-RU" sz="2800" smtClean="0">
              <a:latin typeface="Gabriola"/>
            </a:endParaRPr>
          </a:p>
          <a:p>
            <a:endParaRPr lang="ru-RU" sz="2800" smtClean="0">
              <a:latin typeface="Gabriola"/>
            </a:endParaRPr>
          </a:p>
          <a:p>
            <a:endParaRPr lang="ru-RU" sz="2800" smtClean="0">
              <a:latin typeface="Gabriola"/>
            </a:endParaRPr>
          </a:p>
          <a:p>
            <a:pPr>
              <a:buFont typeface="Wingdings 2" pitchFamily="18" charset="2"/>
              <a:buNone/>
            </a:pPr>
            <a:r>
              <a:rPr lang="ru-RU" sz="2800" smtClean="0">
                <a:latin typeface="Gabriola"/>
              </a:rPr>
              <a:t>                                                                                                                                                                                </a:t>
            </a:r>
          </a:p>
          <a:p>
            <a:endParaRPr lang="ru-RU" sz="2800" smtClean="0">
              <a:latin typeface="Gabriola"/>
            </a:endParaRPr>
          </a:p>
          <a:p>
            <a:pPr>
              <a:buFont typeface="Wingdings 2" pitchFamily="18" charset="2"/>
              <a:buNone/>
            </a:pPr>
            <a:r>
              <a:rPr lang="ru-RU" sz="2800" smtClean="0">
                <a:latin typeface="Gabriola"/>
              </a:rPr>
              <a:t>                       </a:t>
            </a:r>
          </a:p>
          <a:p>
            <a:endParaRPr lang="ru-RU" sz="2800" smtClean="0">
              <a:latin typeface="Gabriola"/>
            </a:endParaRPr>
          </a:p>
          <a:p>
            <a:endParaRPr lang="ru-RU" sz="2800" smtClean="0">
              <a:latin typeface="Gabriola"/>
            </a:endParaRPr>
          </a:p>
          <a:p>
            <a:pPr algn="r">
              <a:buFont typeface="Wingdings 2" pitchFamily="18" charset="2"/>
              <a:buNone/>
            </a:pPr>
            <a:r>
              <a:rPr lang="ru-RU" sz="2800" smtClean="0">
                <a:latin typeface="Gabriola"/>
              </a:rPr>
              <a:t>.</a:t>
            </a:r>
          </a:p>
          <a:p>
            <a:pPr>
              <a:buFont typeface="Wingdings 2" pitchFamily="18" charset="2"/>
              <a:buNone/>
            </a:pPr>
            <a:r>
              <a:rPr lang="ru-RU" sz="2800" smtClean="0">
                <a:latin typeface="Gabriola"/>
              </a:rPr>
              <a:t>                                       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smtClean="0">
                <a:solidFill>
                  <a:srgbClr val="C00000"/>
                </a:solidFill>
                <a:latin typeface="Gabriola" pitchFamily="82" charset="0"/>
                <a:cs typeface="Arial" pitchFamily="34" charset="0"/>
              </a:rPr>
              <a:t>Юбилейная серебряная монета</a:t>
            </a:r>
            <a:endParaRPr lang="ru-RU" sz="3600">
              <a:solidFill>
                <a:srgbClr val="C00000"/>
              </a:solidFill>
              <a:latin typeface="Gabriola" pitchFamily="82" charset="0"/>
              <a:cs typeface="Arial" pitchFamily="34" charset="0"/>
            </a:endParaRPr>
          </a:p>
        </p:txBody>
      </p:sp>
      <p:pic>
        <p:nvPicPr>
          <p:cNvPr id="16387" name="Содержимое 3" descr="Реверс: 25 рублей, 400-летие народного ополчения Козьмы Минина и Дмитрия Пожарского, историческая серия">
            <a:hlinkClick r:id="rId2"/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3429000"/>
            <a:ext cx="3097213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4" descr="Аверс: 25 рублей, 400-летие народного ополчения Козьмы Минина и Дмитрия Пожарского, историческая серия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3357563"/>
            <a:ext cx="331311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Схема 21"/>
          <p:cNvGraphicFramePr/>
          <p:nvPr/>
        </p:nvGraphicFramePr>
        <p:xfrm>
          <a:off x="323528" y="404664"/>
          <a:ext cx="856895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Содержимое 3" descr="Vasily_Klyuchevsky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484313"/>
            <a:ext cx="3384550" cy="48244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3894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smtClean="0">
                <a:solidFill>
                  <a:srgbClr val="C00000"/>
                </a:solidFill>
                <a:latin typeface="Gabriola" pitchFamily="82" charset="0"/>
                <a:cs typeface="Arial" pitchFamily="34" charset="0"/>
              </a:rPr>
              <a:t>Классификация русских сословий</a:t>
            </a:r>
            <a:endParaRPr lang="ru-RU" sz="5400">
              <a:solidFill>
                <a:srgbClr val="C00000"/>
              </a:solidFill>
              <a:latin typeface="Gabriola" pitchFamily="82" charset="0"/>
              <a:cs typeface="Arial" pitchFamily="34" charset="0"/>
            </a:endParaRPr>
          </a:p>
        </p:txBody>
      </p:sp>
      <p:pic>
        <p:nvPicPr>
          <p:cNvPr id="18435" name="Рисунок 4" descr="image00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1412875"/>
            <a:ext cx="331311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smtClean="0">
              <a:solidFill>
                <a:schemeClr val="tx2"/>
              </a:solidFill>
            </a:endParaRPr>
          </a:p>
          <a:p>
            <a:endParaRPr lang="ru-RU" sz="2800" smtClean="0">
              <a:solidFill>
                <a:schemeClr val="tx2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ru-RU" sz="2800" smtClean="0">
                <a:solidFill>
                  <a:schemeClr val="tx2"/>
                </a:solidFill>
              </a:rPr>
              <a:t>« Все мелкие иерархические разряды, на которые делилось общество в Московском государстве на политическом языке тех веков носили название чинов».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err="1" smtClean="0">
                <a:solidFill>
                  <a:srgbClr val="C00000"/>
                </a:solidFill>
                <a:latin typeface="Gabriola" pitchFamily="82" charset="0"/>
              </a:rPr>
              <a:t>Ключевсвкий</a:t>
            </a:r>
            <a:r>
              <a:rPr lang="ru-RU" sz="4800" smtClean="0">
                <a:solidFill>
                  <a:srgbClr val="C00000"/>
                </a:solidFill>
                <a:latin typeface="Gabriola" pitchFamily="82" charset="0"/>
              </a:rPr>
              <a:t>:</a:t>
            </a:r>
            <a:endParaRPr lang="ru-RU" sz="4800">
              <a:solidFill>
                <a:srgbClr val="C00000"/>
              </a:solidFill>
              <a:latin typeface="Gabriola" pitchFamily="8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40312"/>
          </a:xfrm>
        </p:spPr>
        <p:txBody>
          <a:bodyPr/>
          <a:lstStyle/>
          <a:p>
            <a:pPr algn="ctr"/>
            <a:endParaRPr lang="ru-RU" sz="1800" b="1" smtClean="0">
              <a:latin typeface="Century"/>
            </a:endParaRPr>
          </a:p>
          <a:p>
            <a:pPr algn="ctr">
              <a:buFont typeface="Wingdings 2" pitchFamily="18" charset="2"/>
              <a:buNone/>
            </a:pPr>
            <a:r>
              <a:rPr lang="ru-RU" sz="1800" b="1" smtClean="0">
                <a:latin typeface="Century"/>
              </a:rPr>
              <a:t> </a:t>
            </a:r>
            <a:r>
              <a:rPr lang="ru-RU" sz="1800" b="1" smtClean="0">
                <a:solidFill>
                  <a:schemeClr val="bg1"/>
                </a:solidFill>
                <a:latin typeface="Century"/>
              </a:rPr>
              <a:t>Чины служилые.</a:t>
            </a:r>
            <a:r>
              <a:rPr lang="ru-RU" sz="1800" smtClean="0">
                <a:solidFill>
                  <a:schemeClr val="bg1"/>
                </a:solidFill>
                <a:latin typeface="Century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ru-RU" sz="1800" smtClean="0">
                <a:latin typeface="Century"/>
              </a:rPr>
              <a:t>                        1) служилые по отечеству (т.е. по отчеству)</a:t>
            </a:r>
          </a:p>
          <a:p>
            <a:pPr>
              <a:buFont typeface="Wingdings 2" pitchFamily="18" charset="2"/>
              <a:buNone/>
            </a:pPr>
            <a:r>
              <a:rPr lang="ru-RU" sz="1800" smtClean="0">
                <a:latin typeface="Century"/>
              </a:rPr>
              <a:t>                        2) служилые по прибору (наследственную повинность). </a:t>
            </a:r>
          </a:p>
          <a:p>
            <a:endParaRPr lang="ru-RU" sz="1800" smtClean="0">
              <a:latin typeface="Century"/>
            </a:endParaRPr>
          </a:p>
          <a:p>
            <a:pPr algn="ctr">
              <a:buFont typeface="Wingdings 2" pitchFamily="18" charset="2"/>
              <a:buNone/>
            </a:pPr>
            <a:r>
              <a:rPr lang="ru-RU" sz="1800" b="1" smtClean="0">
                <a:latin typeface="Century"/>
              </a:rPr>
              <a:t>      </a:t>
            </a:r>
            <a:r>
              <a:rPr lang="ru-RU" sz="1800" b="1" smtClean="0">
                <a:solidFill>
                  <a:schemeClr val="bg1"/>
                </a:solidFill>
                <a:latin typeface="Century"/>
              </a:rPr>
              <a:t>Чины думные.</a:t>
            </a:r>
            <a:r>
              <a:rPr lang="ru-RU" sz="1800" smtClean="0">
                <a:solidFill>
                  <a:schemeClr val="bg1"/>
                </a:solidFill>
                <a:latin typeface="Century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ru-RU" sz="1800" smtClean="0">
                <a:latin typeface="Century"/>
              </a:rPr>
              <a:t>                      1) </a:t>
            </a:r>
            <a:r>
              <a:rPr lang="ru-RU" sz="1800" i="1" smtClean="0">
                <a:latin typeface="Century"/>
              </a:rPr>
              <a:t>бояре</a:t>
            </a:r>
            <a:r>
              <a:rPr lang="ru-RU" sz="1800" smtClean="0">
                <a:latin typeface="Century"/>
              </a:rPr>
              <a:t>, </a:t>
            </a:r>
            <a:r>
              <a:rPr lang="ru-RU" sz="1800" i="1" smtClean="0">
                <a:latin typeface="Century"/>
              </a:rPr>
              <a:t>окольничие</a:t>
            </a:r>
            <a:r>
              <a:rPr lang="ru-RU" sz="1800" smtClean="0">
                <a:latin typeface="Century"/>
              </a:rPr>
              <a:t> и </a:t>
            </a:r>
            <a:r>
              <a:rPr lang="ru-RU" sz="1800" i="1" smtClean="0">
                <a:latin typeface="Century"/>
              </a:rPr>
              <a:t>думные дворяне</a:t>
            </a:r>
            <a:r>
              <a:rPr lang="ru-RU" sz="1800" smtClean="0">
                <a:latin typeface="Century"/>
              </a:rPr>
              <a:t>.</a:t>
            </a:r>
          </a:p>
          <a:p>
            <a:pPr>
              <a:buFont typeface="Wingdings 2" pitchFamily="18" charset="2"/>
              <a:buNone/>
            </a:pPr>
            <a:r>
              <a:rPr lang="ru-RU" sz="1800" smtClean="0">
                <a:latin typeface="Century"/>
              </a:rPr>
              <a:t>                      2) московские и городовые. </a:t>
            </a:r>
          </a:p>
          <a:p>
            <a:endParaRPr lang="ru-RU" sz="1800" smtClean="0">
              <a:solidFill>
                <a:schemeClr val="bg1"/>
              </a:solidFill>
              <a:latin typeface="Century"/>
            </a:endParaRPr>
          </a:p>
          <a:p>
            <a:pPr algn="ctr">
              <a:buFont typeface="Wingdings 2" pitchFamily="18" charset="2"/>
              <a:buNone/>
            </a:pPr>
            <a:r>
              <a:rPr lang="ru-RU" sz="1800" b="1" smtClean="0">
                <a:solidFill>
                  <a:schemeClr val="bg1"/>
                </a:solidFill>
                <a:latin typeface="Century"/>
              </a:rPr>
              <a:t>      Чины московские</a:t>
            </a:r>
            <a:r>
              <a:rPr lang="ru-RU" sz="1800" b="1" smtClean="0">
                <a:latin typeface="Century"/>
              </a:rPr>
              <a:t>.</a:t>
            </a:r>
            <a:r>
              <a:rPr lang="ru-RU" sz="1800" smtClean="0">
                <a:latin typeface="Century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ru-RU" sz="1800" smtClean="0">
                <a:latin typeface="Century"/>
              </a:rPr>
              <a:t>                       1)столичные (</a:t>
            </a:r>
            <a:r>
              <a:rPr lang="ru-RU" sz="1800" i="1" smtClean="0">
                <a:latin typeface="Century"/>
              </a:rPr>
              <a:t>стольники</a:t>
            </a:r>
            <a:r>
              <a:rPr lang="ru-RU" sz="1800" smtClean="0">
                <a:latin typeface="Century"/>
              </a:rPr>
              <a:t>, </a:t>
            </a:r>
            <a:r>
              <a:rPr lang="ru-RU" sz="1800" i="1" smtClean="0">
                <a:latin typeface="Century"/>
              </a:rPr>
              <a:t>стряпчие</a:t>
            </a:r>
            <a:r>
              <a:rPr lang="ru-RU" sz="1800" smtClean="0">
                <a:latin typeface="Century"/>
              </a:rPr>
              <a:t>, </a:t>
            </a:r>
            <a:r>
              <a:rPr lang="ru-RU" sz="1800" i="1" smtClean="0">
                <a:latin typeface="Century"/>
              </a:rPr>
              <a:t>дворяне московские)</a:t>
            </a:r>
            <a:endParaRPr lang="ru-RU" sz="1800" smtClean="0">
              <a:latin typeface="Century"/>
            </a:endParaRPr>
          </a:p>
          <a:p>
            <a:pPr>
              <a:buFont typeface="Wingdings 2" pitchFamily="18" charset="2"/>
              <a:buNone/>
            </a:pPr>
            <a:r>
              <a:rPr lang="ru-RU" sz="1800" smtClean="0">
                <a:latin typeface="Century"/>
              </a:rPr>
              <a:t>                      2)дворцовые</a:t>
            </a:r>
            <a:r>
              <a:rPr lang="ru-RU" sz="1800" i="1" smtClean="0">
                <a:latin typeface="Century"/>
              </a:rPr>
              <a:t> жильцы </a:t>
            </a:r>
            <a:endParaRPr lang="ru-RU" sz="1800" smtClean="0">
              <a:latin typeface="Century"/>
            </a:endParaRPr>
          </a:p>
          <a:p>
            <a:pPr>
              <a:buFont typeface="Wingdings 2" pitchFamily="18" charset="2"/>
              <a:buNone/>
            </a:pPr>
            <a:r>
              <a:rPr lang="ru-RU" sz="1800" smtClean="0">
                <a:latin typeface="Century"/>
              </a:rPr>
              <a:t>                      3)чинов городовых было три: (</a:t>
            </a:r>
            <a:r>
              <a:rPr lang="ru-RU" sz="1800" i="1" smtClean="0">
                <a:latin typeface="Century"/>
              </a:rPr>
              <a:t>дворяне выборные</a:t>
            </a:r>
            <a:r>
              <a:rPr lang="ru-RU" sz="1800" smtClean="0">
                <a:latin typeface="Century"/>
              </a:rPr>
              <a:t> или </a:t>
            </a:r>
            <a:r>
              <a:rPr lang="ru-RU" sz="1800" i="1" smtClean="0">
                <a:latin typeface="Century"/>
              </a:rPr>
              <a:t>выбор</a:t>
            </a:r>
            <a:r>
              <a:rPr lang="ru-RU" sz="1800" smtClean="0">
                <a:latin typeface="Century"/>
              </a:rPr>
              <a:t>,   </a:t>
            </a:r>
            <a:r>
              <a:rPr lang="ru-RU" sz="1800" i="1" smtClean="0">
                <a:latin typeface="Century"/>
              </a:rPr>
              <a:t>дети боярские дворовые</a:t>
            </a:r>
            <a:r>
              <a:rPr lang="ru-RU" sz="1800" smtClean="0">
                <a:latin typeface="Century"/>
              </a:rPr>
              <a:t> и </a:t>
            </a:r>
            <a:r>
              <a:rPr lang="ru-RU" sz="1800" i="1" smtClean="0">
                <a:latin typeface="Century"/>
              </a:rPr>
              <a:t>дети боярские городовые</a:t>
            </a:r>
            <a:r>
              <a:rPr lang="ru-RU" sz="1800" smtClean="0">
                <a:latin typeface="Century"/>
              </a:rPr>
              <a:t>).</a:t>
            </a:r>
          </a:p>
          <a:p>
            <a:endParaRPr lang="ru-RU" sz="1800" smtClean="0">
              <a:latin typeface="Century"/>
            </a:endParaRPr>
          </a:p>
          <a:p>
            <a:pPr>
              <a:buFont typeface="Wingdings 2" pitchFamily="18" charset="2"/>
              <a:buNone/>
            </a:pPr>
            <a:r>
              <a:rPr lang="ru-RU" sz="1800" b="1" smtClean="0">
                <a:latin typeface="Century"/>
              </a:rPr>
              <a:t>  </a:t>
            </a:r>
            <a:endParaRPr lang="ru-RU" sz="1800" smtClean="0">
              <a:latin typeface="Century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smtClean="0">
                <a:solidFill>
                  <a:srgbClr val="C00000"/>
                </a:solidFill>
                <a:latin typeface="Gabriola" pitchFamily="82" charset="0"/>
              </a:rPr>
              <a:t> </a:t>
            </a:r>
            <a:r>
              <a:rPr lang="ru-RU" sz="6000" smtClean="0">
                <a:solidFill>
                  <a:srgbClr val="C00000"/>
                </a:solidFill>
                <a:latin typeface="Gabriola" pitchFamily="82" charset="0"/>
                <a:cs typeface="Arial" pitchFamily="34" charset="0"/>
              </a:rPr>
              <a:t>ЧИНЫ</a:t>
            </a:r>
            <a:endParaRPr lang="ru-RU" sz="6000">
              <a:solidFill>
                <a:srgbClr val="C00000"/>
              </a:solidFill>
              <a:latin typeface="Gabriola" pitchFamily="82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bg1"/>
                </a:solidFill>
              </a:rPr>
              <a:t>Чины тяглые. </a:t>
            </a:r>
            <a:endParaRPr lang="ru-RU" dirty="0" smtClean="0">
              <a:solidFill>
                <a:schemeClr val="bg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1) посадские (городские обыватели)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2) уездные (сельские обыватели)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Посадское население Москвы.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1) </a:t>
            </a:r>
            <a:r>
              <a:rPr lang="ru-RU" i="1" dirty="0" smtClean="0"/>
              <a:t>гости</a:t>
            </a:r>
            <a:r>
              <a:rPr lang="ru-RU" dirty="0" smtClean="0"/>
              <a:t>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2) </a:t>
            </a:r>
            <a:r>
              <a:rPr lang="ru-RU" i="1" dirty="0" smtClean="0"/>
              <a:t>гостиная сотня</a:t>
            </a:r>
            <a:r>
              <a:rPr lang="ru-RU" dirty="0" smtClean="0"/>
              <a:t>,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3) </a:t>
            </a:r>
            <a:r>
              <a:rPr lang="ru-RU" i="1" dirty="0" smtClean="0"/>
              <a:t>суконная сотня</a:t>
            </a:r>
            <a:r>
              <a:rPr lang="ru-RU" dirty="0" smtClean="0"/>
              <a:t>,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4) </a:t>
            </a:r>
            <a:r>
              <a:rPr lang="ru-RU" i="1" dirty="0" smtClean="0"/>
              <a:t>черные сотни</a:t>
            </a:r>
            <a:r>
              <a:rPr lang="ru-RU" dirty="0" smtClean="0"/>
              <a:t>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Люди тяглые уездные.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1) крестьяне </a:t>
            </a:r>
            <a:r>
              <a:rPr lang="ru-RU" i="1" dirty="0" smtClean="0"/>
              <a:t>черные</a:t>
            </a:r>
            <a:r>
              <a:rPr lang="ru-RU" dirty="0" smtClean="0"/>
              <a:t> и </a:t>
            </a:r>
            <a:r>
              <a:rPr lang="ru-RU" i="1" dirty="0" smtClean="0"/>
              <a:t>дворцовые</a:t>
            </a:r>
            <a:r>
              <a:rPr lang="ru-RU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2) крестьяне </a:t>
            </a:r>
            <a:r>
              <a:rPr lang="ru-RU" i="1" dirty="0" smtClean="0"/>
              <a:t>крепостные</a:t>
            </a:r>
            <a:endParaRPr lang="ru-RU" dirty="0" smtClean="0"/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chemeClr val="bg1"/>
                </a:solidFill>
              </a:rPr>
              <a:t>Люди не тяглые.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1) </a:t>
            </a:r>
            <a:r>
              <a:rPr lang="ru-RU" i="1" dirty="0" smtClean="0"/>
              <a:t>вольные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2) </a:t>
            </a:r>
            <a:r>
              <a:rPr lang="ru-RU" i="1" dirty="0" smtClean="0"/>
              <a:t>холопы</a:t>
            </a:r>
            <a:r>
              <a:rPr lang="ru-RU" dirty="0" smtClean="0"/>
              <a:t>   </a:t>
            </a:r>
            <a:r>
              <a:rPr lang="ru-RU" b="1" dirty="0" smtClean="0"/>
              <a:t> 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smtClean="0">
                <a:solidFill>
                  <a:srgbClr val="C00000"/>
                </a:solidFill>
                <a:latin typeface="Gabriola" pitchFamily="82" charset="0"/>
                <a:cs typeface="Arial" pitchFamily="34" charset="0"/>
              </a:rPr>
              <a:t>ЧИНЫ</a:t>
            </a:r>
            <a:endParaRPr lang="ru-RU" sz="6000">
              <a:latin typeface="Gabriola" pitchFamily="82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smtClean="0">
                <a:solidFill>
                  <a:srgbClr val="C00000"/>
                </a:solidFill>
                <a:latin typeface="Gabriola" pitchFamily="82" charset="0"/>
                <a:cs typeface="Arial" pitchFamily="34" charset="0"/>
              </a:rPr>
              <a:t>«ОТЕЧЕСТВО В ОПАСНОСТИ»</a:t>
            </a:r>
            <a:endParaRPr lang="ru-RU" sz="3600">
              <a:solidFill>
                <a:srgbClr val="C00000"/>
              </a:solidFill>
              <a:latin typeface="Gabriola" pitchFamily="82" charset="0"/>
              <a:cs typeface="Arial" pitchFamily="34" charset="0"/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684213" y="1628775"/>
            <a:ext cx="3887787" cy="23764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ПЕРВОЕ ОПОЛЧЕНИЕ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1611 год</a:t>
            </a:r>
            <a:endParaRPr lang="ru-RU" sz="2800" dirty="0"/>
          </a:p>
        </p:txBody>
      </p:sp>
      <p:sp>
        <p:nvSpPr>
          <p:cNvPr id="8" name="Содержимое 6"/>
          <p:cNvSpPr>
            <a:spLocks noGrp="1"/>
          </p:cNvSpPr>
          <p:nvPr>
            <p:ph idx="1"/>
          </p:nvPr>
        </p:nvSpPr>
        <p:spPr>
          <a:xfrm>
            <a:off x="4932363" y="3933825"/>
            <a:ext cx="3970337" cy="230663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Второе ополчение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1611-1612 год</a:t>
            </a:r>
            <a:endParaRPr lang="ru-RU" sz="2800" dirty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655</TotalTime>
  <Words>194</Words>
  <Application>Microsoft Office PowerPoint</Application>
  <PresentationFormat>Экран (4:3)</PresentationFormat>
  <Paragraphs>73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21</vt:i4>
      </vt:variant>
    </vt:vector>
  </HeadingPairs>
  <TitlesOfParts>
    <vt:vector size="34" baseType="lpstr">
      <vt:lpstr>Constantia</vt:lpstr>
      <vt:lpstr>Arial</vt:lpstr>
      <vt:lpstr>Wingdings 2</vt:lpstr>
      <vt:lpstr>Calibri</vt:lpstr>
      <vt:lpstr>Gabriola</vt:lpstr>
      <vt:lpstr>Century</vt:lpstr>
      <vt:lpstr>Times New Roman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1</cp:lastModifiedBy>
  <cp:revision>52</cp:revision>
  <dcterms:created xsi:type="dcterms:W3CDTF">2013-02-24T15:14:06Z</dcterms:created>
  <dcterms:modified xsi:type="dcterms:W3CDTF">2013-11-06T09:53:20Z</dcterms:modified>
</cp:coreProperties>
</file>