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9" r:id="rId4"/>
    <p:sldId id="257" r:id="rId5"/>
    <p:sldId id="260" r:id="rId6"/>
    <p:sldId id="261" r:id="rId7"/>
    <p:sldId id="258" r:id="rId8"/>
    <p:sldId id="264" r:id="rId9"/>
    <p:sldId id="263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7110-7DED-4217-BE89-7D15B1FC61BE}" type="datetimeFigureOut">
              <a:rPr lang="ru-RU" smtClean="0"/>
              <a:t>21.12.2010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6EA22-2CFE-48F7-895C-54425C9CD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Япония\9db2aad6c0d5d44ba98ff7ec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15304" cy="11430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Япония на пути модернизации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182" y="6000744"/>
            <a:ext cx="5103818" cy="857256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Подготовил ученик 10 «В» класса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Гимназии №1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Ли Станислав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Япония\9db2aad6c0d5d44ba98ff7ec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71612"/>
            <a:ext cx="27860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Реформы, проводимые в экономической, политической, социальной и духовной сферах жизни, были органично восприняты обществом. Они оказались созвучны японскому образу жизни, представлениям, культуре, т.е. менталитету японцев. Однако, заимствуя западные достижения и внедряя их в жизнь, японцы не отказались от своих самобытных традиций.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42852"/>
            <a:ext cx="657229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Вывод</a:t>
            </a:r>
            <a:endParaRPr lang="ru-RU" sz="6000" dirty="0"/>
          </a:p>
        </p:txBody>
      </p:sp>
      <p:pic>
        <p:nvPicPr>
          <p:cNvPr id="5122" name="Picture 2" descr="C:\Япония\World_Japan_Japan_by_night_007627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85520"/>
            <a:ext cx="6072198" cy="5472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Япония\9db2aad6c0d5d44ba98ff7ec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22145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Япония</a:t>
            </a:r>
            <a:r>
              <a:rPr lang="ru-RU" dirty="0" smtClean="0"/>
              <a:t> является островным государством. В середине XIX века японцы жили в основном на четырех островах: Хонсю, Кюсю, </a:t>
            </a:r>
            <a:r>
              <a:rPr lang="ru-RU" dirty="0" err="1" smtClean="0"/>
              <a:t>Сикоку</a:t>
            </a:r>
            <a:r>
              <a:rPr lang="ru-RU" dirty="0" smtClean="0"/>
              <a:t>, Хоккайдо.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721520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Япония\9db2aad6c0d5d44ba98ff7ec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8572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100" b="1" dirty="0" smtClean="0"/>
              <a:t>Причины реформ в Японии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214422"/>
            <a:ext cx="2328850" cy="4543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1400" dirty="0" smtClean="0"/>
              <a:t>Япония вступила в XIX век, будучи далекой окраиной освоенного европейцами мира. Как и другие страны Азии и Африки, она стала объектом экспансии западных стран. Заканчивался же для нее XIX век стремительным выходом в число великих держав. </a:t>
            </a:r>
            <a:endParaRPr lang="ru-RU" sz="1400" dirty="0"/>
          </a:p>
        </p:txBody>
      </p:sp>
      <p:pic>
        <p:nvPicPr>
          <p:cNvPr id="1027" name="Picture 3" descr="C:\Япония\130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6140457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4057233"/>
            <a:ext cx="22860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1.Решительные реформы императора </a:t>
            </a:r>
            <a:r>
              <a:rPr lang="ru-RU" sz="1600" dirty="0" err="1" smtClean="0"/>
              <a:t>Муцухито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2.Черты национального характера - стойкость, готовность к переменам ,трудолюбие.</a:t>
            </a:r>
          </a:p>
          <a:p>
            <a:r>
              <a:rPr lang="ru-RU" sz="1600" dirty="0" smtClean="0"/>
              <a:t>3.Использование западного опыта , техники и технологий.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Япония\9db2aad6c0d5d44ba98ff7ec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357222" y="428604"/>
            <a:ext cx="371477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	Японией как базой для развертывания агрессии в тихоокеанском регионе интересовались США. В 1853 г. В залив </a:t>
            </a:r>
            <a:r>
              <a:rPr lang="ru-RU" sz="1800" dirty="0" err="1" smtClean="0"/>
              <a:t>Эдо</a:t>
            </a:r>
            <a:r>
              <a:rPr lang="ru-RU" sz="1800" dirty="0" smtClean="0"/>
              <a:t> на остров Хонсю прибыла американская военная эскадра во главе с </a:t>
            </a:r>
            <a:r>
              <a:rPr lang="ru-RU" sz="1800" dirty="0" err="1" smtClean="0"/>
              <a:t>коммандором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Мэттью</a:t>
            </a:r>
            <a:r>
              <a:rPr lang="ru-RU" sz="1800" dirty="0" smtClean="0"/>
              <a:t> К. </a:t>
            </a:r>
            <a:r>
              <a:rPr lang="ru-RU" sz="1800" dirty="0" err="1" smtClean="0"/>
              <a:t>Перри</a:t>
            </a:r>
            <a:r>
              <a:rPr lang="ru-RU" sz="1800" dirty="0" smtClean="0"/>
              <a:t>. </a:t>
            </a:r>
            <a:r>
              <a:rPr lang="ru-RU" sz="1800" dirty="0" err="1" smtClean="0"/>
              <a:t>Перри</a:t>
            </a:r>
            <a:r>
              <a:rPr lang="ru-RU" sz="1800" dirty="0" smtClean="0"/>
              <a:t> передал японцам письмо от президента США </a:t>
            </a:r>
            <a:r>
              <a:rPr lang="ru-RU" sz="1800" dirty="0" err="1" smtClean="0"/>
              <a:t>Филмора</a:t>
            </a:r>
            <a:r>
              <a:rPr lang="ru-RU" sz="1800" dirty="0" smtClean="0"/>
              <a:t>, в котором выражалось желание установить с Японией дипломатические отношения. Японцы попросили время на размышления. </a:t>
            </a:r>
            <a:r>
              <a:rPr lang="ru-RU" sz="1800" dirty="0" err="1" smtClean="0"/>
              <a:t>Перри</a:t>
            </a:r>
            <a:r>
              <a:rPr lang="ru-RU" sz="1800" dirty="0" smtClean="0"/>
              <a:t> заявил, что явится на следующий год. В феврале 1854 года он вернулся с десятью военными судами. 31 марта 1854 г. был подписан японо-американский договор, произошло насильственное открытие Японии для стран Запада. Торговые соглашения были неравноправны. Фактически, Япония в конце </a:t>
            </a:r>
            <a:r>
              <a:rPr lang="en-US" sz="1800" dirty="0" smtClean="0"/>
              <a:t>XIX</a:t>
            </a:r>
            <a:r>
              <a:rPr lang="ru-RU" sz="1800" dirty="0" smtClean="0"/>
              <a:t> века превратилась в полуколонию.</a:t>
            </a:r>
            <a:endParaRPr lang="ru-RU" sz="1800" dirty="0"/>
          </a:p>
        </p:txBody>
      </p:sp>
      <p:pic>
        <p:nvPicPr>
          <p:cNvPr id="2050" name="Picture 2" descr="C:\Япония\31163628_foto_zamka_Himeidzhi_himeidji_YApo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Япония\9db2aad6c0d5d44ba98ff7ec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714620"/>
            <a:ext cx="24288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«Открытие» Японии имело важные последствия. Во-первых, </a:t>
            </a:r>
            <a:r>
              <a:rPr lang="ru-RU" sz="1400" dirty="0" err="1" smtClean="0"/>
              <a:t>сегун</a:t>
            </a:r>
            <a:r>
              <a:rPr lang="ru-RU" sz="1400" dirty="0" smtClean="0"/>
              <a:t> показал свою слабость, он уступил «варварам» (так японцы называли европейцев). Во-вторых, торговля с западными странами расстроила японскую экономику. В страну хлынули дешевые европейские товары. Японцы винили в нахлынувших бедах </a:t>
            </a:r>
            <a:r>
              <a:rPr lang="ru-RU" sz="1400" dirty="0" err="1" smtClean="0"/>
              <a:t>сегуна</a:t>
            </a:r>
            <a:r>
              <a:rPr lang="ru-RU" sz="1400" dirty="0" smtClean="0"/>
              <a:t>, допустившего в страну иностранцев</a:t>
            </a:r>
            <a:endParaRPr lang="ru-RU" sz="1400" dirty="0"/>
          </a:p>
        </p:txBody>
      </p:sp>
      <p:pic>
        <p:nvPicPr>
          <p:cNvPr id="3074" name="Picture 2" descr="C:\Япония\43500737_3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00042"/>
            <a:ext cx="6048928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делегак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571038" cy="694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Япония\9db2aad6c0d5d44ba98ff7ec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4" descr="императ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635795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66" y="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Император </a:t>
            </a:r>
            <a:r>
              <a:rPr lang="ru-RU" dirty="0" err="1" smtClean="0"/>
              <a:t>Муцухито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(1852-1912)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1431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1868 г. в Японии произошел военный переворот, в ходе которого императорская власть была восстановлена. Период правления императора </a:t>
            </a:r>
            <a:r>
              <a:rPr lang="ru-RU" sz="1400" dirty="0" err="1" smtClean="0"/>
              <a:t>Муцухито</a:t>
            </a:r>
            <a:r>
              <a:rPr lang="ru-RU" sz="1400" dirty="0" smtClean="0"/>
              <a:t> получил название «эпоха </a:t>
            </a:r>
            <a:r>
              <a:rPr lang="ru-RU" sz="1400" dirty="0" err="1" smtClean="0"/>
              <a:t>Мейдзи</a:t>
            </a:r>
            <a:r>
              <a:rPr lang="ru-RU" sz="1400" dirty="0" smtClean="0"/>
              <a:t>» («просвещенное правление»). За этот период Япония, ставшая к середине XIX века фактически полуколонией западных стран, единственная из стран Востока превратилась в передовую державу, которая сама приступила к колониальным захватам.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Япония\9db2aad6c0d5d44ba98ff7ec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78605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 апреля 1868 г. Император сделал торжественное заявление, в котором выдвинул следующую программу действий:</a:t>
            </a:r>
          </a:p>
          <a:p>
            <a:r>
              <a:rPr lang="ru-RU" sz="1600" dirty="0" smtClean="0"/>
              <a:t>1.«Будет создано широкое собрание, и все государственные дела будут решаться в соответствии с общественным мнением </a:t>
            </a:r>
          </a:p>
          <a:p>
            <a:r>
              <a:rPr lang="ru-RU" sz="1600" dirty="0" smtClean="0"/>
              <a:t>2.Все люди, как правители, так и управляемые, должны единодушно посвятить себя преуспеванию нации.</a:t>
            </a:r>
          </a:p>
          <a:p>
            <a:r>
              <a:rPr lang="ru-RU" sz="1600" dirty="0" smtClean="0"/>
              <a:t>3.Всему народу будет позволено осуществлять свои собственные стремления и развивать свою деятельность.</a:t>
            </a:r>
          </a:p>
          <a:p>
            <a:r>
              <a:rPr lang="ru-RU" sz="1600" dirty="0" smtClean="0"/>
              <a:t>4.Все плохие обычаи прошлого будут упразднены. </a:t>
            </a:r>
          </a:p>
          <a:p>
            <a:r>
              <a:rPr lang="ru-RU" sz="1600" dirty="0" smtClean="0"/>
              <a:t>5.Знания будут заимствоваться во всем мире, и таким путем основы империи будут упрочены». 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Япония\6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6357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Япония\9db2aad6c0d5d44ba98ff7ecb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429552" cy="800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Особенности развития Японии в начале XX в.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264318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64134"/>
            <a:ext cx="34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Япония встала на путь ускоренной модернизации. Правительство активно покровительствовало развитию промышленности и торговли, видя в индустриализации страны защиту от опасности иностранного вмешательства в дела государства. По приказу императора за счет государственной казны строились «образцовые заводы», которые затем продавались или отдавались фирмам, близким императорскому двору. Особенно щедрые дары получили фирмы «</a:t>
            </a:r>
            <a:r>
              <a:rPr lang="ru-RU" sz="1400" dirty="0" err="1" smtClean="0"/>
              <a:t>Мицуи</a:t>
            </a:r>
            <a:r>
              <a:rPr lang="ru-RU" sz="1400" dirty="0" smtClean="0"/>
              <a:t>» и «</a:t>
            </a:r>
            <a:r>
              <a:rPr lang="ru-RU" sz="1400" dirty="0" err="1" smtClean="0"/>
              <a:t>Мицубиси</a:t>
            </a:r>
            <a:r>
              <a:rPr lang="ru-RU" sz="1400" dirty="0" smtClean="0"/>
              <a:t>». Один иностранец, побывавший в Японии до Первой мировой войны отмечал: «Вы можете приехать в Японию на пароходе, принадлежащем </a:t>
            </a:r>
            <a:r>
              <a:rPr lang="ru-RU" sz="1400" dirty="0" err="1" smtClean="0"/>
              <a:t>Мицуи</a:t>
            </a:r>
            <a:r>
              <a:rPr lang="ru-RU" sz="1400" dirty="0" smtClean="0"/>
              <a:t>, высадиться в порту, оборудованном </a:t>
            </a:r>
            <a:r>
              <a:rPr lang="ru-RU" sz="1400" dirty="0" err="1" smtClean="0"/>
              <a:t>Мицуи</a:t>
            </a:r>
            <a:r>
              <a:rPr lang="ru-RU" sz="1400" dirty="0" smtClean="0"/>
              <a:t>, доехать в принадлежащем </a:t>
            </a:r>
            <a:r>
              <a:rPr lang="ru-RU" sz="1400" dirty="0" err="1" smtClean="0"/>
              <a:t>Мицуи</a:t>
            </a:r>
            <a:r>
              <a:rPr lang="ru-RU" sz="1400" dirty="0" smtClean="0"/>
              <a:t> трамвае до гостиницы, построенном все тем же </a:t>
            </a:r>
            <a:r>
              <a:rPr lang="ru-RU" sz="1400" dirty="0" err="1" smtClean="0"/>
              <a:t>Мицуи</a:t>
            </a:r>
            <a:r>
              <a:rPr lang="ru-RU" sz="1400" dirty="0" smtClean="0"/>
              <a:t>». В конце XIX века японский капитализм вступил в монополистическую стадию развития. Торговля не могла развиваться без хороших дорог. Поэтому государство само занялось железнодорожным строительством.</a:t>
            </a: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7554" y="1285860"/>
            <a:ext cx="5786446" cy="5572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475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437TGp_bizpeople_light_ani</vt:lpstr>
      <vt:lpstr>Тема Office</vt:lpstr>
      <vt:lpstr>Япония на пути модернизации</vt:lpstr>
      <vt:lpstr>Слайд 2</vt:lpstr>
      <vt:lpstr>Причины реформ в Японии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 на пути модернизации</dc:title>
  <dc:creator>XTreme</dc:creator>
  <cp:lastModifiedBy>XTreme</cp:lastModifiedBy>
  <cp:revision>7</cp:revision>
  <dcterms:created xsi:type="dcterms:W3CDTF">2010-12-21T14:49:00Z</dcterms:created>
  <dcterms:modified xsi:type="dcterms:W3CDTF">2010-12-21T15:50:07Z</dcterms:modified>
</cp:coreProperties>
</file>