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sldIdLst>
    <p:sldId id="256" r:id="rId2"/>
    <p:sldId id="264" r:id="rId3"/>
    <p:sldId id="268" r:id="rId4"/>
    <p:sldId id="274" r:id="rId5"/>
    <p:sldId id="282" r:id="rId6"/>
    <p:sldId id="285" r:id="rId7"/>
    <p:sldId id="286" r:id="rId8"/>
    <p:sldId id="288" r:id="rId9"/>
    <p:sldId id="290" r:id="rId10"/>
    <p:sldId id="291" r:id="rId11"/>
    <p:sldId id="292" r:id="rId12"/>
    <p:sldId id="294" r:id="rId13"/>
    <p:sldId id="295" r:id="rId14"/>
    <p:sldId id="296" r:id="rId15"/>
    <p:sldId id="298" r:id="rId16"/>
    <p:sldId id="299" r:id="rId17"/>
    <p:sldId id="304" r:id="rId18"/>
    <p:sldId id="305" r:id="rId19"/>
    <p:sldId id="306" r:id="rId20"/>
    <p:sldId id="314" r:id="rId21"/>
    <p:sldId id="324" r:id="rId22"/>
    <p:sldId id="329" r:id="rId23"/>
    <p:sldId id="336" r:id="rId24"/>
    <p:sldId id="337" r:id="rId25"/>
    <p:sldId id="338" r:id="rId26"/>
    <p:sldId id="339" r:id="rId27"/>
    <p:sldId id="341" r:id="rId28"/>
    <p:sldId id="344" r:id="rId29"/>
    <p:sldId id="345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248" autoAdjust="0"/>
    <p:restoredTop sz="87831" autoAdjust="0"/>
  </p:normalViewPr>
  <p:slideViewPr>
    <p:cSldViewPr>
      <p:cViewPr varScale="1">
        <p:scale>
          <a:sx n="75" d="100"/>
          <a:sy n="75" d="100"/>
        </p:scale>
        <p:origin x="-11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49B2D-C9E2-4F15-BFDE-62FB48DA271A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483AB-2D03-4615-AA5B-4C12848FB1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49B2D-C9E2-4F15-BFDE-62FB48DA271A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483AB-2D03-4615-AA5B-4C12848FB1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49B2D-C9E2-4F15-BFDE-62FB48DA271A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483AB-2D03-4615-AA5B-4C12848FB1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49B2D-C9E2-4F15-BFDE-62FB48DA271A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483AB-2D03-4615-AA5B-4C12848FB1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49B2D-C9E2-4F15-BFDE-62FB48DA271A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C9A483AB-2D03-4615-AA5B-4C12848FB1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49B2D-C9E2-4F15-BFDE-62FB48DA271A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483AB-2D03-4615-AA5B-4C12848FB1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49B2D-C9E2-4F15-BFDE-62FB48DA271A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483AB-2D03-4615-AA5B-4C12848FB1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49B2D-C9E2-4F15-BFDE-62FB48DA271A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483AB-2D03-4615-AA5B-4C12848FB1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49B2D-C9E2-4F15-BFDE-62FB48DA271A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483AB-2D03-4615-AA5B-4C12848FB1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49B2D-C9E2-4F15-BFDE-62FB48DA271A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483AB-2D03-4615-AA5B-4C12848FB1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49B2D-C9E2-4F15-BFDE-62FB48DA271A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483AB-2D03-4615-AA5B-4C12848FB1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7749B2D-C9E2-4F15-BFDE-62FB48DA271A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9A483AB-2D03-4615-AA5B-4C12848FB1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69006"/>
          </a:xfrm>
        </p:spPr>
        <p:txBody>
          <a:bodyPr>
            <a:noAutofit/>
          </a:bodyPr>
          <a:lstStyle/>
          <a:p>
            <a:r>
              <a:rPr lang="ru-RU" sz="12000" dirty="0" smtClean="0"/>
              <a:t>Дети войны</a:t>
            </a:r>
            <a:endParaRPr lang="ru-RU" sz="120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Documents and Settings\User\Мои документы\работа\к открытому уроку в апреле\расстрелянное детство фото\5955a96579a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357166"/>
            <a:ext cx="5214974" cy="628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Documents and Settings\User\Мои документы\работа\к открытому уроку в апреле\расстрелянное детство фото\0010888426.fi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93900" y="254000"/>
            <a:ext cx="5156200" cy="635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Documents and Settings\User\Мои документы\работа\к открытому уроку в апреле\расстрелянное детство фото\53557841_0e0f62059fa0fd3d1d5926b01195ca4a_Babi_Jar_monument_kinderen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27150" y="800100"/>
            <a:ext cx="6489700" cy="525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Documents and Settings\User\Мои документы\работа\к открытому уроку в апреле\расстрелянное детство фото\0060-081-Pamjatniki-detjam-vojn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9361" y="714356"/>
            <a:ext cx="8313246" cy="55007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Documents and Settings\User\Мои документы\работа\к открытому уроку в апреле\расстрелянное детство фото\4773366165_54e3b766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24100" y="476250"/>
            <a:ext cx="4495800" cy="5905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Documents and Settings\User\Мои документы\работа\к открытому уроку в апреле\расстрелянное детство фото\3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714356"/>
            <a:ext cx="4572032" cy="5429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Documents and Settings\User\Мои документы\работа\к открытому уроку в апреле\расстрелянное детство фото\96501881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571480"/>
            <a:ext cx="7572428" cy="56436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User\Мои документы\работа\к открытому уроку в апреле\расстрелянное детство фото\03wd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928662" y="714356"/>
            <a:ext cx="7372350" cy="4940300"/>
          </a:xfrm>
        </p:spPr>
        <p:txBody>
          <a:bodyPr>
            <a:noAutofit/>
          </a:bodyPr>
          <a:lstStyle/>
          <a:p>
            <a:r>
              <a:rPr lang="en-US" sz="15000" dirty="0" smtClean="0">
                <a:solidFill>
                  <a:schemeClr val="bg1"/>
                </a:solidFill>
              </a:rPr>
              <a:t>XXI </a:t>
            </a:r>
            <a:r>
              <a:rPr lang="ru-RU" sz="15000" dirty="0" smtClean="0">
                <a:solidFill>
                  <a:schemeClr val="bg1"/>
                </a:solidFill>
              </a:rPr>
              <a:t>     В Е К</a:t>
            </a:r>
            <a:endParaRPr lang="ru-RU" sz="15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26064"/>
          </a:xfrm>
        </p:spPr>
        <p:txBody>
          <a:bodyPr>
            <a:noAutofit/>
          </a:bodyPr>
          <a:lstStyle/>
          <a:p>
            <a:r>
              <a:rPr lang="ru-RU" sz="12000" dirty="0" smtClean="0"/>
              <a:t>Беслан</a:t>
            </a:r>
            <a:endParaRPr lang="ru-RU" sz="12000" dirty="0"/>
          </a:p>
        </p:txBody>
      </p:sp>
    </p:spTree>
  </p:cSld>
  <p:clrMapOvr>
    <a:masterClrMapping/>
  </p:clrMapOvr>
  <p:transition>
    <p:zoom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User\Мои документы\работа\к открытому уроку в апреле\расстрелянное детство фото\pictur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642918"/>
            <a:ext cx="7715304" cy="57864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4572032"/>
          </a:xfrm>
        </p:spPr>
        <p:txBody>
          <a:bodyPr>
            <a:noAutofit/>
          </a:bodyPr>
          <a:lstStyle/>
          <a:p>
            <a:r>
              <a:rPr lang="ru-RU" sz="15000" dirty="0" smtClean="0">
                <a:latin typeface="Georgia" pitchFamily="18" charset="0"/>
              </a:rPr>
              <a:t>1941</a:t>
            </a:r>
            <a:endParaRPr lang="ru-RU" sz="15000" dirty="0">
              <a:latin typeface="Georgia" pitchFamily="18" charset="0"/>
            </a:endParaRPr>
          </a:p>
        </p:txBody>
      </p:sp>
    </p:spTree>
  </p:cSld>
  <p:clrMapOvr>
    <a:masterClrMapping/>
  </p:clrMapOvr>
  <p:transition>
    <p:circle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cuments and Settings\User\Мои документы\работа\к открытому уроку в апреле\расстрелянное детство фото\64966862_z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8250" y="823913"/>
            <a:ext cx="6667500" cy="5210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Documents and Settings\User\Мои документы\работа\к открытому уроку в апреле\расстрелянное детство фото\____01_09_2004_________________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1714500"/>
            <a:ext cx="4572000" cy="3429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Documents and Settings\User\Мои документы\работа\к открытому уроку в апреле\расстрелянное детство фото\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5" y="857232"/>
            <a:ext cx="6715172" cy="52864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Documents and Settings\User\Мои документы\работа\к открытому уроку в апреле\расстрелянное детство фото\1076167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500042"/>
            <a:ext cx="7500990" cy="58579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Documents and Settings\User\Мои документы\работа\к открытому уроку в апреле\расстрелянное детство фото\4f9c278795db692a39147eb0a9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142984"/>
            <a:ext cx="7215238" cy="5500726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Беслан. Жертвам теракта от детей Армении.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Памятник жертвам Беслана открыт в Петербурге на Малой </a:t>
            </a:r>
            <a:r>
              <a:rPr lang="ru-RU" sz="2400" dirty="0" err="1" smtClean="0">
                <a:solidFill>
                  <a:schemeClr val="bg1"/>
                </a:solidFill>
              </a:rPr>
              <a:t>Охте</a:t>
            </a:r>
            <a:r>
              <a:rPr lang="ru-RU" sz="2400" dirty="0" smtClean="0">
                <a:solidFill>
                  <a:schemeClr val="bg1"/>
                </a:solidFill>
              </a:rPr>
              <a:t>.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37890" name="Picture 2" descr="C:\Documents and Settings\User\Мои документы\работа\к открытому уроку в апреле\расстрелянное детство фото\peterburg_beslan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857364"/>
            <a:ext cx="6715172" cy="45005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Памятник детям Беслана стоит в маленьком государстве Сан-Марино.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38914" name="Picture 2" descr="C:\Documents and Settings\User\Мои документы\работа\к открытому уроку в апреле\расстрелянное детство фото\0_31858_510f3096_XL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70264" y="1600200"/>
            <a:ext cx="3394472" cy="4525963"/>
          </a:xfrm>
          <a:prstGeom prst="rect">
            <a:avLst/>
          </a:prstGeom>
          <a:noFill/>
        </p:spPr>
      </p:pic>
      <p:pic>
        <p:nvPicPr>
          <p:cNvPr id="38917" name="Picture 5" descr="C:\Documents and Settings\User\Мои документы\работа\к открытому уроку в апреле\расстрелянное детство фото\64966862_z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55716" y="1600200"/>
            <a:ext cx="3241568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Documents and Settings\User\Мои документы\работа\к открытому уроку в апреле\расстрелянное детство фото\gh107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000" y="488950"/>
            <a:ext cx="8890000" cy="5880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C:\Documents and Settings\User\Мои документы\работа\к открытому уроку в апреле\расстрелянное детство фото\gh10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889000"/>
            <a:ext cx="7620000" cy="508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C:\Documents and Settings\User\Мои документы\работа\к открытому уроку в апреле\расстрелянное детство фото\91aaeb3c7a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857232"/>
            <a:ext cx="7286676" cy="52149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User\Мои документы\работа\к открытому уроку в апреле\расстрелянное детство фото\6_opt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928670"/>
            <a:ext cx="7072362" cy="4929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User\Мои документы\работа\к открытому уроку в апреле\расстрелянное детство фото\37015678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6000" y="1054100"/>
            <a:ext cx="7112000" cy="474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Documents and Settings\User\Мои документы\работа\к открытому уроку в апреле\расстрелянное детство фото\Nazi_medical_experiments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71663" y="1276350"/>
            <a:ext cx="5400675" cy="4305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Documents and Settings\User\Мои документы\работа\к открытому уроку в апреле\расстрелянное детство фото\tumblr_krfk90osdw1qzhl9eo1_5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428604"/>
            <a:ext cx="6858048" cy="60722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Documents and Settings\User\Мои документы\работа\к открытому уроку в апреле\расстрелянное детство фото\763d98fa3f6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214422"/>
            <a:ext cx="7620000" cy="5286412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Памятник мемориал республиканского значения «детям жертвам войны», не имеет аналогов в СНГ и Европе. Он был открыт в Жлобино в  июне 2007 года.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Documents and Settings\User\Мои документы\работа\к открытому уроку в апреле\расстрелянное детство фото\6432eae65f0b32738350bb458bb3cc67_545_0_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714356"/>
            <a:ext cx="7572428" cy="55007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Documents and Settings\User\Мои документы\работа\к открытому уроку в апреле\расстрелянное детство фото\merory_index_clip_image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85728"/>
            <a:ext cx="6858048" cy="62151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0</TotalTime>
  <Words>62</Words>
  <Application>Microsoft Office PowerPoint</Application>
  <PresentationFormat>Экран (4:3)</PresentationFormat>
  <Paragraphs>8</Paragraphs>
  <Slides>29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Апекс</vt:lpstr>
      <vt:lpstr>Дети войны</vt:lpstr>
      <vt:lpstr>1941</vt:lpstr>
      <vt:lpstr>Презентация PowerPoint</vt:lpstr>
      <vt:lpstr>Презентация PowerPoint</vt:lpstr>
      <vt:lpstr>Презентация PowerPoint</vt:lpstr>
      <vt:lpstr>Презентация PowerPoint</vt:lpstr>
      <vt:lpstr>Памятник мемориал республиканского значения «детям жертвам войны», не имеет аналогов в СНГ и Европе. Он был открыт в Жлобино в  июне 2007 года.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XXI      В Е К</vt:lpstr>
      <vt:lpstr>Беслан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Беслан. Жертвам теракта от детей Армении.</vt:lpstr>
      <vt:lpstr>Памятник жертвам Беслана открыт в Петербурге на Малой Охте.</vt:lpstr>
      <vt:lpstr>Памятник детям Беслана стоит в маленьком государстве Сан-Марино.</vt:lpstr>
      <vt:lpstr>Презентация PowerPoint</vt:lpstr>
      <vt:lpstr>Презентация PowerPoint</vt:lpstr>
      <vt:lpstr>Презентация PowerPoint</vt:lpstr>
    </vt:vector>
  </TitlesOfParts>
  <Company>DEmon Soft, 2008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Дети войны</dc:title>
  <dc:creator>user</dc:creator>
  <cp:lastModifiedBy>Admin</cp:lastModifiedBy>
  <cp:revision>54</cp:revision>
  <dcterms:created xsi:type="dcterms:W3CDTF">2012-04-18T17:39:02Z</dcterms:created>
  <dcterms:modified xsi:type="dcterms:W3CDTF">2013-11-26T22:00:47Z</dcterms:modified>
</cp:coreProperties>
</file>