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5"/>
  </p:notesMasterIdLst>
  <p:sldIdLst>
    <p:sldId id="256" r:id="rId2"/>
    <p:sldId id="257" r:id="rId3"/>
    <p:sldId id="285" r:id="rId4"/>
    <p:sldId id="286" r:id="rId5"/>
    <p:sldId id="259" r:id="rId6"/>
    <p:sldId id="260" r:id="rId7"/>
    <p:sldId id="261" r:id="rId8"/>
    <p:sldId id="262" r:id="rId9"/>
    <p:sldId id="263" r:id="rId10"/>
    <p:sldId id="276" r:id="rId11"/>
    <p:sldId id="289" r:id="rId12"/>
    <p:sldId id="288" r:id="rId13"/>
    <p:sldId id="278" r:id="rId14"/>
    <p:sldId id="279" r:id="rId15"/>
    <p:sldId id="264" r:id="rId16"/>
    <p:sldId id="265" r:id="rId17"/>
    <p:sldId id="282" r:id="rId18"/>
    <p:sldId id="281" r:id="rId19"/>
    <p:sldId id="266" r:id="rId20"/>
    <p:sldId id="271" r:id="rId21"/>
    <p:sldId id="272" r:id="rId22"/>
    <p:sldId id="273" r:id="rId23"/>
    <p:sldId id="28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3" d="100"/>
          <a:sy n="73" d="100"/>
        </p:scale>
        <p:origin x="-10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8FA078-37F0-443C-B1FF-43F85826E4F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AC499-CBB2-4541-8B1C-08147AB54A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24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49-0991-4EDF-9EFC-9A76BE6AEB11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D4EFCE-D41D-4CC1-ACCD-5F1688F8D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49-0991-4EDF-9EFC-9A76BE6AEB11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EFCE-D41D-4CC1-ACCD-5F1688F8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49-0991-4EDF-9EFC-9A76BE6AEB11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EFCE-D41D-4CC1-ACCD-5F1688F8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49-0991-4EDF-9EFC-9A76BE6AEB11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EFCE-D41D-4CC1-ACCD-5F1688F8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49-0991-4EDF-9EFC-9A76BE6AEB11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EFCE-D41D-4CC1-ACCD-5F1688F8D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49-0991-4EDF-9EFC-9A76BE6AEB11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EFCE-D41D-4CC1-ACCD-5F1688F8D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49-0991-4EDF-9EFC-9A76BE6AEB11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EFCE-D41D-4CC1-ACCD-5F1688F8D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49-0991-4EDF-9EFC-9A76BE6AEB11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EFCE-D41D-4CC1-ACCD-5F1688F8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49-0991-4EDF-9EFC-9A76BE6AEB11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EFCE-D41D-4CC1-ACCD-5F1688F8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49-0991-4EDF-9EFC-9A76BE6AEB11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EFCE-D41D-4CC1-ACCD-5F1688F8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8C149-0991-4EDF-9EFC-9A76BE6AEB11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D4EFCE-D41D-4CC1-ACCD-5F1688F8DA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48C149-0991-4EDF-9EFC-9A76BE6AEB11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2D4EFCE-D41D-4CC1-ACCD-5F1688F8DAB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ru.wikipedia.org/wiki/XVII_%D0%B2%D0%B5%D0%BA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ommons.wikimedia.org/wiki/File:Alfabeto_di_san_Stefano.png?uselang=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ommons.wikimedia.org/wiki/File:Death_of_Stefan_of_Perm.jpg?uselang=r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commons.wikimedia.org/wiki/File:1000_Stefan_Permsky.jpg?uselang=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276872"/>
            <a:ext cx="7175351" cy="1793167"/>
          </a:xfrm>
        </p:spPr>
        <p:txBody>
          <a:bodyPr/>
          <a:lstStyle/>
          <a:p>
            <a:pPr marL="182880" indent="0">
              <a:buNone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2050" name="Picture 2" descr="C:\Users\Андрей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0909"/>
            <a:ext cx="9252520" cy="6878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2492896"/>
            <a:ext cx="8007320" cy="36625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Стефан Пермский</a:t>
            </a:r>
          </a:p>
          <a:p>
            <a:pPr algn="ctr"/>
            <a:endParaRPr lang="ru-RU" sz="5400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Работу выполнила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Мезенцева Виктория </a:t>
            </a:r>
          </a:p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 класс</a:t>
            </a:r>
            <a:endParaRPr lang="ru-RU" sz="2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32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Алфавит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Одна из заслуг Стефана Пермского это </a:t>
            </a:r>
            <a:r>
              <a:rPr lang="ru-RU" dirty="0" smtClean="0"/>
              <a:t>создание в 1327 году </a:t>
            </a:r>
            <a:r>
              <a:rPr lang="ru-RU" dirty="0"/>
              <a:t>древнепермской </a:t>
            </a:r>
            <a:r>
              <a:rPr lang="ru-RU" dirty="0" smtClean="0"/>
              <a:t>письменности на основе кириллицы, греческого алфавита и древнепермских рунических символов 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Вышла из употребления в </a:t>
            </a:r>
            <a:r>
              <a:rPr lang="ru-RU" dirty="0">
                <a:hlinkClick r:id="rId2" tooltip="XVII век"/>
              </a:rPr>
              <a:t>XVII веке</a:t>
            </a:r>
            <a:r>
              <a:rPr lang="ru-RU" dirty="0"/>
              <a:t>, </a:t>
            </a:r>
            <a:r>
              <a:rPr lang="ru-RU" dirty="0" smtClean="0"/>
              <a:t>вытесненная кириллицей</a:t>
            </a:r>
            <a:r>
              <a:rPr lang="ru-RU" dirty="0"/>
              <a:t> </a:t>
            </a:r>
            <a:r>
              <a:rPr lang="ru-RU" dirty="0" smtClean="0"/>
              <a:t>. </a:t>
            </a:r>
            <a:r>
              <a:rPr lang="ru-RU" dirty="0"/>
              <a:t>Иногда использовалась </a:t>
            </a:r>
            <a:r>
              <a:rPr lang="ru-RU" dirty="0" smtClean="0"/>
              <a:t>как тайнопись</a:t>
            </a:r>
            <a:r>
              <a:rPr lang="ru-RU" dirty="0"/>
              <a:t> для русского языка. Книги с оригинальными переводами Стефана Пермского христианских текстов на пермский (</a:t>
            </a:r>
            <a:r>
              <a:rPr lang="ru-RU" dirty="0" err="1"/>
              <a:t>древнекоми</a:t>
            </a:r>
            <a:r>
              <a:rPr lang="ru-RU" dirty="0"/>
              <a:t>) язык до нас не дошли. В XVIII веке </a:t>
            </a:r>
            <a:r>
              <a:rPr lang="ru-RU" dirty="0" smtClean="0"/>
              <a:t>академиком И. Лепехиным были </a:t>
            </a:r>
            <a:r>
              <a:rPr lang="ru-RU" dirty="0"/>
              <a:t>обнаружены фрагменты переводов богослужебных текстов, восходящие к </a:t>
            </a:r>
            <a:r>
              <a:rPr lang="ru-RU" dirty="0" err="1"/>
              <a:t>стефановским</a:t>
            </a:r>
            <a:r>
              <a:rPr lang="ru-RU" dirty="0"/>
              <a:t> переводам, </a:t>
            </a:r>
            <a:r>
              <a:rPr lang="ru-RU" dirty="0" smtClean="0"/>
              <a:t>записанные кириллицей. </a:t>
            </a:r>
            <a:r>
              <a:rPr lang="ru-RU" dirty="0"/>
              <a:t>Вместе с надписями икон, они дают представление о творческой работе, проделанной Стефаном, пытавшимся сделать пермский язык полноценным языком христианской культуры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24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 descr="http://upload.wikimedia.org/wikipedia/commons/thumb/f/f7/Alfabeto_di_san_Stefano.png/160px-Alfabeto_di_san_Stefano.pn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0"/>
            <a:ext cx="525658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2011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Андрей\Desktop\komi7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3" y="1"/>
            <a:ext cx="915843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527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Зырянская Троица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«Зырянская Троица» </a:t>
            </a:r>
            <a:r>
              <a:rPr lang="ru-RU" dirty="0" smtClean="0"/>
              <a:t>— икона Святой Троицы, созданная</a:t>
            </a:r>
            <a:r>
              <a:rPr lang="ru-RU" dirty="0"/>
              <a:t> </a:t>
            </a:r>
            <a:r>
              <a:rPr lang="ru-RU" dirty="0" smtClean="0"/>
              <a:t>после 1379 года,</a:t>
            </a:r>
            <a:r>
              <a:rPr lang="ru-RU" dirty="0"/>
              <a:t> </a:t>
            </a:r>
            <a:r>
              <a:rPr lang="ru-RU" dirty="0" smtClean="0"/>
              <a:t>согласно </a:t>
            </a:r>
            <a:r>
              <a:rPr lang="ru-RU" dirty="0"/>
              <a:t>преданию, написанная святителем Стефаном Пермским, имеющая древнейшую сохранившуюся надпись на древнем </a:t>
            </a:r>
            <a:r>
              <a:rPr lang="ru-RU" dirty="0" smtClean="0"/>
              <a:t>варианте коми – зырянском языке, </a:t>
            </a:r>
            <a:r>
              <a:rPr lang="ru-RU" dirty="0"/>
              <a:t>сделанную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Авторство </a:t>
            </a:r>
            <a:r>
              <a:rPr lang="ru-RU" dirty="0"/>
              <a:t>Стефана Пермского достоверно не установлено (сведения о нем записаны Яковом Фризом со слов сельских прихожан и относятся к концу XVIII века). В Житии святого, написанном через год после его смерти лично знавшим </a:t>
            </a:r>
            <a:r>
              <a:rPr lang="ru-RU" dirty="0" smtClean="0"/>
              <a:t>святителя </a:t>
            </a:r>
            <a:r>
              <a:rPr lang="ru-RU" dirty="0" err="1" smtClean="0"/>
              <a:t>Епифанием</a:t>
            </a:r>
            <a:r>
              <a:rPr lang="ru-RU" dirty="0" smtClean="0"/>
              <a:t> Премудрым, </a:t>
            </a:r>
            <a:r>
              <a:rPr lang="ru-RU" dirty="0"/>
              <a:t>прямых указаний на то, что Стефан занимался </a:t>
            </a:r>
            <a:r>
              <a:rPr lang="ru-RU" dirty="0" err="1"/>
              <a:t>иконописанием</a:t>
            </a:r>
            <a:r>
              <a:rPr lang="ru-RU" dirty="0"/>
              <a:t>, нет. В то же время, другого человека, способного в то время сделать перевод на пермский язык, не было. </a:t>
            </a:r>
          </a:p>
        </p:txBody>
      </p:sp>
    </p:spTree>
    <p:extLst>
      <p:ext uri="{BB962C8B-B14F-4D97-AF65-F5344CB8AC3E}">
        <p14:creationId xmlns:p14="http://schemas.microsoft.com/office/powerpoint/2010/main" val="1841462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0122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796"/>
            <a:ext cx="4248472" cy="685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198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Стефан был </a:t>
            </a:r>
            <a:r>
              <a:rPr lang="ru-RU" dirty="0" smtClean="0"/>
              <a:t> </a:t>
            </a:r>
            <a:r>
              <a:rPr lang="ru-RU" dirty="0"/>
              <a:t>несколько раз в Москве и </a:t>
            </a:r>
            <a:r>
              <a:rPr lang="ru-RU" dirty="0" smtClean="0"/>
              <a:t>в 1383 году</a:t>
            </a:r>
            <a:r>
              <a:rPr lang="ru-RU" dirty="0"/>
              <a:t>  поставлен был </a:t>
            </a:r>
            <a:r>
              <a:rPr lang="ru-RU" dirty="0" smtClean="0"/>
              <a:t>первым епископом новой  Пермской епархии. Скончался 9 мая 1396 года</a:t>
            </a:r>
            <a:r>
              <a:rPr lang="ru-RU" dirty="0"/>
              <a:t>  в Москве и был похоронен </a:t>
            </a:r>
            <a:r>
              <a:rPr lang="ru-RU" dirty="0" smtClean="0"/>
              <a:t>в  северном приделе кремлевской церкви Спаса на Бору</a:t>
            </a:r>
            <a:r>
              <a:rPr lang="ru-RU" dirty="0"/>
              <a:t>.</a:t>
            </a:r>
          </a:p>
        </p:txBody>
      </p:sp>
      <p:pic>
        <p:nvPicPr>
          <p:cNvPr id="4" name="Рисунок 3" descr="http://upload.wikimedia.org/wikipedia/commons/thumb/8/87/Death_of_Stefan_of_Perm.jpg/230px-Death_of_Stefan_of_Perm.jp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5976664" cy="4869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7510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Стефан Пермский стал первым русским продолжателем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христианской веры.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результате его деятельности Русь стала полиэтнической христианской страной, включающей в себя разные полноправные (в религиозном плане) народы. </a:t>
            </a:r>
          </a:p>
        </p:txBody>
      </p:sp>
      <p:pic>
        <p:nvPicPr>
          <p:cNvPr id="1026" name="Picture 2" descr="C:\Users\Андрей\Desktop\hristian-m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135" y="3925386"/>
            <a:ext cx="6552728" cy="293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31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Предания и легенды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dirty="0" smtClean="0"/>
              <a:t>О том времени, когда большинство коми – пермяков были язычниками, сохранилось несколько интересных преданий. По ним можно судить, как народ воспринял крушения языческих кумиров. Вот что говорится в легенде про </a:t>
            </a:r>
            <a:r>
              <a:rPr lang="ru-RU" dirty="0" err="1" smtClean="0"/>
              <a:t>удорскую</a:t>
            </a:r>
            <a:r>
              <a:rPr lang="ru-RU" dirty="0" smtClean="0"/>
              <a:t> княгиню, записанную со слов жителя села Важгорт: « Прибыл Стефан Пермский на </a:t>
            </a:r>
            <a:r>
              <a:rPr lang="ru-RU" dirty="0" err="1" smtClean="0"/>
              <a:t>Вашку</a:t>
            </a:r>
            <a:r>
              <a:rPr lang="ru-RU" dirty="0" smtClean="0"/>
              <a:t>, стал крестить </a:t>
            </a:r>
            <a:r>
              <a:rPr lang="ru-RU" dirty="0" err="1" smtClean="0"/>
              <a:t>вашчан</a:t>
            </a:r>
            <a:r>
              <a:rPr lang="ru-RU" dirty="0" smtClean="0"/>
              <a:t> и строить церкви. Но одна княгиня не захотела новой веры. Пока Стефан строил монастырь, она выезжала на середину речки </a:t>
            </a:r>
            <a:r>
              <a:rPr lang="ru-RU" dirty="0" err="1" smtClean="0"/>
              <a:t>Вашки</a:t>
            </a:r>
            <a:r>
              <a:rPr lang="ru-RU" dirty="0" smtClean="0"/>
              <a:t> и пела о прежней привольной жизни, оплакивала свою жизнь. Встреч со Стефаном она избегала. Однажды он пришел на берег против того места, где она пела, Стефан просил ее, чтобы она вышла к нему, но она не обращала на него внимания. Тогда Стефан сам подъехал к ней на лодке. Чтобы не слушать проповеди Стефана, княгиня пропела еще раз свою песню, а затем бросилась в реку и утопилась».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579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 ознаменование его заслуг перед Россией, св. Стефан изображён на  памятнике « Тысячелетие России» в Новгороде. Скульптурное изображение Стефана также помещено на восточном фасаде храма Христа Спасителя в Москве. </a:t>
            </a:r>
            <a:endParaRPr lang="ru-RU" sz="32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1930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529" y="-315416"/>
            <a:ext cx="8748464" cy="1600200"/>
          </a:xfrm>
        </p:spPr>
        <p:txBody>
          <a:bodyPr/>
          <a:lstStyle/>
          <a:p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Стефан Пермский 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на Памятнике «1000 – </a:t>
            </a:r>
            <a:r>
              <a:rPr lang="ru-RU" sz="2000" dirty="0" err="1" smtClean="0">
                <a:effectLst/>
                <a:latin typeface="Times New Roman" pitchFamily="18" charset="0"/>
                <a:cs typeface="Times New Roman" pitchFamily="18" charset="0"/>
              </a:rPr>
              <a:t>летие</a:t>
            </a:r>
            <a:r>
              <a:rPr lang="ru-RU" sz="2000" dirty="0" smtClean="0">
                <a:effectLst/>
                <a:latin typeface="Times New Roman" pitchFamily="18" charset="0"/>
                <a:cs typeface="Times New Roman" pitchFamily="18" charset="0"/>
              </a:rPr>
              <a:t> России» в Великом Новгороде</a:t>
            </a:r>
            <a:r>
              <a:rPr lang="ru-RU" sz="2000" dirty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4" name="Объект 3" descr="http://upload.wikimedia.org/wikipedia/commons/thumb/1/13/1000_Stefan_Permsky.jpg/180px-1000_Stefan_Permsky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620688"/>
            <a:ext cx="3744416" cy="6230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25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Андрей\Desktop\518px-Stephan_of_Per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75656" y="0"/>
            <a:ext cx="59306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546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21 декабря 2009 года безымянной горной вершине Приполярного Урала, расположенной в Республике Коми, присвоено наименование «гора Святителя Стефана Пермского»</a:t>
            </a:r>
          </a:p>
          <a:p>
            <a:pPr marL="0" indent="0">
              <a:buNone/>
            </a:pPr>
            <a:r>
              <a:rPr lang="ru-RU" dirty="0"/>
              <a:t>Именем святителя Стефана Пермского названа центральная площадь столицы республики Коми, г. Сыктывкара</a:t>
            </a:r>
          </a:p>
          <a:p>
            <a:pPr marL="0" indent="0">
              <a:buNone/>
            </a:pPr>
            <a:r>
              <a:rPr lang="ru-RU" dirty="0"/>
              <a:t>7 мая 2013 года в Сыктывкаре  на территории Свято-</a:t>
            </a:r>
            <a:r>
              <a:rPr lang="ru-RU" dirty="0" err="1"/>
              <a:t>Стефановского</a:t>
            </a:r>
            <a:r>
              <a:rPr lang="ru-RU" dirty="0"/>
              <a:t> кафедрального собора установлен памятник святителю Стефану </a:t>
            </a:r>
            <a:r>
              <a:rPr lang="ru-RU" dirty="0" err="1" smtClean="0"/>
              <a:t>Великопермскому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263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Андрей\Desktop\img8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81989" cy="4659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Андрей\Desktop\img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989" y="2924944"/>
            <a:ext cx="5162012" cy="39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ндрей\Desktop\maxresdefaul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7" y="0"/>
            <a:ext cx="913700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04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Андрей\Desktop\44864491_1244459303_23_krest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504056"/>
            <a:ext cx="9196170" cy="738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-18646" y="548680"/>
            <a:ext cx="9134232" cy="19082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Стефан 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Пермский был не просто действующим лицом в истории северного края</a:t>
            </a:r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продолжал жить в судьбах народов, оставался современником для многих просветителей России, </a:t>
            </a:r>
            <a:endParaRPr lang="ru-RU" sz="16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современен 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поныне. Вот почему уже шесть столетий, как православные </a:t>
            </a:r>
            <a:endParaRPr lang="ru-RU" sz="16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христиане </a:t>
            </a:r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воссылают святому Стефану молитвы и просьбы о заступничестве перед Богом</a:t>
            </a:r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7735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Андрей\Desktop\19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20726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69403" y="2780928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Молитва святителю Стефану, епископу Пермскому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 Тропарь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»:</a:t>
            </a: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Божественным желанием, от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юнаго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возраста, Стефане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премудре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разжегся, ярем Христов взял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еси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и людей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оляденевшая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древле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неверием сердца, Божественное семя в них сеяв,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евангельске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духом вне породил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еси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Темже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преславную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твою память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почитающе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молим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тя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: моли,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Егоже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проповедал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еси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, да спасет души наша.</a:t>
            </a:r>
          </a:p>
        </p:txBody>
      </p:sp>
    </p:spTree>
    <p:extLst>
      <p:ext uri="{BB962C8B-B14F-4D97-AF65-F5344CB8AC3E}">
        <p14:creationId xmlns:p14="http://schemas.microsoft.com/office/powerpoint/2010/main" val="4968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800100"/>
            <a:ext cx="8229600" cy="1600200"/>
          </a:xfrm>
        </p:spPr>
        <p:txBody>
          <a:bodyPr/>
          <a:lstStyle/>
          <a:p>
            <a:r>
              <a:rPr lang="ru-RU" sz="4800" dirty="0" smtClean="0"/>
              <a:t>Биография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Стефан Пермский родился в 1340 – е годы в Великом Устюге. Его отец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Симеон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был священнослужителем соборного Успенского собора, а мать Мария — дочерью местного кузнеца Ивана Секирина. Есть предположение, что мать Стефана могла быть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пермянкой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 коми – зырянкой). Сопровождая отца на службу в храм, Стефан выучился церковному пению и уставу. Рано обучившись чтению, Стефан прочел все книги, которые мог найти в Устюге. Вероятно, в это же время он выучил язык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пермян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pic>
        <p:nvPicPr>
          <p:cNvPr id="4098" name="Picture 2" descr="C:\Users\Андрей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077072"/>
            <a:ext cx="2083012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433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>Родина Стефана Пермского – Великий Устюг</a:t>
            </a:r>
            <a:endParaRPr lang="ru-RU" sz="4400" dirty="0"/>
          </a:p>
        </p:txBody>
      </p:sp>
      <p:pic>
        <p:nvPicPr>
          <p:cNvPr id="2050" name="Picture 2" descr="C:\Users\Андрей\Desktop\veliki_ustyu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11265"/>
            <a:ext cx="9144000" cy="454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2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Стремясь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продолжению образования Стефан переселился в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Ростов 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принял постриг в монастыре св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Григория Богослова,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который славился своей библиотекой. Чтобы пользоваться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оригинале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Священным Писанием,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Стефан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изучил греческий язык.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Затем он приступил к переводу на пермский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Для составления пермской Стефан воспользовался буквами греческого, славянского и древнетюркского алфавитов.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069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675456"/>
            <a:ext cx="8229600" cy="1600200"/>
          </a:xfrm>
        </p:spPr>
        <p:txBody>
          <a:bodyPr/>
          <a:lstStyle/>
          <a:p>
            <a:r>
              <a:rPr lang="ru-RU" sz="4000" dirty="0" smtClean="0"/>
              <a:t>Церковь св. Григория Богослова</a:t>
            </a:r>
            <a:endParaRPr lang="ru-RU" sz="4000" dirty="0"/>
          </a:p>
        </p:txBody>
      </p:sp>
      <p:pic>
        <p:nvPicPr>
          <p:cNvPr id="3074" name="Picture 2" descr="C:\Users\Андрей\Desktop\5315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001349"/>
            <a:ext cx="4392488" cy="585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453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179513" y="-99391"/>
            <a:ext cx="277688" cy="9939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/>
              <a:t>  Около </a:t>
            </a:r>
            <a:r>
              <a:rPr lang="ru-RU" dirty="0"/>
              <a:t>40 лет от </a:t>
            </a:r>
            <a:r>
              <a:rPr lang="ru-RU" dirty="0" smtClean="0"/>
              <a:t>роду, </a:t>
            </a:r>
            <a:r>
              <a:rPr lang="ru-RU" dirty="0"/>
              <a:t>Стефан направился в пермские земли и уже не вернулся в Ростов, жители которого по настоящее время чтут его наряду со святителями ростовскими.</a:t>
            </a:r>
          </a:p>
          <a:p>
            <a:pPr marL="0" indent="0">
              <a:buNone/>
            </a:pPr>
            <a:r>
              <a:rPr lang="ru-RU" dirty="0" smtClean="0"/>
              <a:t>  Заручившись </a:t>
            </a:r>
            <a:r>
              <a:rPr lang="ru-RU" dirty="0"/>
              <a:t>поддержкой устюжан Стефан достиг местечка </a:t>
            </a:r>
            <a:r>
              <a:rPr lang="ru-RU" dirty="0" err="1"/>
              <a:t>Пырас</a:t>
            </a:r>
            <a:r>
              <a:rPr lang="ru-RU" dirty="0"/>
              <a:t>, </a:t>
            </a:r>
            <a:r>
              <a:rPr lang="ru-RU" dirty="0" smtClean="0"/>
              <a:t>современного Котласа</a:t>
            </a:r>
            <a:r>
              <a:rPr lang="ru-RU" dirty="0"/>
              <a:t>  при впадении </a:t>
            </a:r>
            <a:r>
              <a:rPr lang="ru-RU" dirty="0" smtClean="0"/>
              <a:t>в Северную Двину</a:t>
            </a:r>
            <a:r>
              <a:rPr lang="ru-RU" dirty="0"/>
              <a:t> </a:t>
            </a:r>
            <a:r>
              <a:rPr lang="ru-RU" dirty="0" smtClean="0"/>
              <a:t>реки </a:t>
            </a:r>
            <a:r>
              <a:rPr lang="ru-RU" dirty="0" err="1" smtClean="0"/>
              <a:t>Вычегда</a:t>
            </a:r>
            <a:r>
              <a:rPr lang="ru-RU" dirty="0" smtClean="0"/>
              <a:t> и </a:t>
            </a:r>
            <a:r>
              <a:rPr lang="ru-RU" dirty="0"/>
              <a:t>начал проповедовать христианское учение. Затем Стефан переносит свою деятельность к пермскому селению </a:t>
            </a:r>
            <a:r>
              <a:rPr lang="ru-RU" dirty="0" err="1" smtClean="0"/>
              <a:t>Йемдын</a:t>
            </a:r>
            <a:r>
              <a:rPr lang="ru-RU" dirty="0" smtClean="0"/>
              <a:t>, </a:t>
            </a:r>
            <a:r>
              <a:rPr lang="ru-RU" dirty="0"/>
              <a:t>где находилось крупнейшее языческое святилище. После его разрушения, здесь была сооружена первая в крае церковь, а позже — владычный городок </a:t>
            </a:r>
            <a:r>
              <a:rPr lang="ru-RU" dirty="0" smtClean="0"/>
              <a:t>с Михайло – Архангельским монастырем.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107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Андрей\Desktop\Михаило-Архангельский_монастырь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6034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956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194</TotalTime>
  <Words>488</Words>
  <Application>Microsoft Office PowerPoint</Application>
  <PresentationFormat>Экран (4:3)</PresentationFormat>
  <Paragraphs>34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Исполнительная</vt:lpstr>
      <vt:lpstr>Презентация PowerPoint</vt:lpstr>
      <vt:lpstr>Презентация PowerPoint</vt:lpstr>
      <vt:lpstr>Презентация PowerPoint</vt:lpstr>
      <vt:lpstr>Биография</vt:lpstr>
      <vt:lpstr>Родина Стефана Пермского – Великий Устюг</vt:lpstr>
      <vt:lpstr>Презентация PowerPoint</vt:lpstr>
      <vt:lpstr>Церковь св. Григория Богослова</vt:lpstr>
      <vt:lpstr>Презентация PowerPoint</vt:lpstr>
      <vt:lpstr>Презентация PowerPoint</vt:lpstr>
      <vt:lpstr>Алфавит </vt:lpstr>
      <vt:lpstr>Презентация PowerPoint</vt:lpstr>
      <vt:lpstr>Презентация PowerPoint</vt:lpstr>
      <vt:lpstr>Зырянская Троица</vt:lpstr>
      <vt:lpstr>Презентация PowerPoint</vt:lpstr>
      <vt:lpstr>Презентация PowerPoint</vt:lpstr>
      <vt:lpstr>Презентация PowerPoint</vt:lpstr>
      <vt:lpstr>Предания и легенды</vt:lpstr>
      <vt:lpstr>Презентация PowerPoint</vt:lpstr>
      <vt:lpstr>Стефан Пермский на Памятнике «1000 – летие России» в Великом Новгороде 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Стефан Пермский</dc:title>
  <dc:creator>Андрей</dc:creator>
  <cp:lastModifiedBy>Галина</cp:lastModifiedBy>
  <cp:revision>23</cp:revision>
  <dcterms:created xsi:type="dcterms:W3CDTF">2013-11-21T17:28:53Z</dcterms:created>
  <dcterms:modified xsi:type="dcterms:W3CDTF">2013-11-23T18:27:15Z</dcterms:modified>
</cp:coreProperties>
</file>