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285992"/>
            <a:ext cx="5105400" cy="1115576"/>
          </a:xfrm>
        </p:spPr>
        <p:txBody>
          <a:bodyPr/>
          <a:lstStyle/>
          <a:p>
            <a:pPr algn="ctr"/>
            <a:r>
              <a:rPr lang="ru-RU" dirty="0" smtClean="0"/>
              <a:t>Герои отечества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86058"/>
            <a:ext cx="3757610" cy="1744984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Андрей Николаевич Звягинцев  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советский и российский офицер, Герой Российской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Федерации.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Звягинце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169426" y="2214554"/>
            <a:ext cx="2688722" cy="371477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00306"/>
            <a:ext cx="4500594" cy="2071702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Лариса Евгеньевна Лазутина  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выдающаяся советская и российская лыжница, многократная олимпийская чемпионка и чемпионка мира.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Заслуженный мастер спорта СССР,  Герой Российской Федерации.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Лазутин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35924" y="2000240"/>
            <a:ext cx="2650254" cy="352902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78"/>
            <a:ext cx="4429156" cy="395953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Любовь Ивановна Егорова  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знаменитая советская и российская лыжница,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6-кратная олимпийская чемпионка, 3-кратная чемпионка мира, обладательница Кубка мира (1993).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Герой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Российской Федерации «за выдающиеся достижения в спорте, мужество и героизм,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проявленные на XVII зимних Олимпийских играх 1994 года». 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Егоров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14942" y="2000240"/>
            <a:ext cx="2552700" cy="363589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4500594" cy="253077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Михаил Григорьевич Ефремов (1897-1942)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советский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военачальник, полководец Гражданской войны, Великой Отечественной войны,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Герой Российской Федерации.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Ефремо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628" y="1571612"/>
            <a:ext cx="2737475" cy="405146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428868"/>
            <a:ext cx="3471858" cy="195929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Михаил Фёдорович Лукин (1892- 1970)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советский военачальник, Герой Российской Федерации.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Лук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29190" y="1714488"/>
            <a:ext cx="2714644" cy="415769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3543296" cy="283086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Михаил Тимофеевич Калашников   —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выдающийся конструктор стрелкового оружия в СССР и России,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Герой Российской Федерации.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Калашнико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86314" y="2214554"/>
            <a:ext cx="2933190" cy="378381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5992"/>
            <a:ext cx="4143404" cy="3643338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Сергей Константинович Крикалев  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советский и российский авиационный спортсмен и космонавт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рекордсмен Земли по суммарному времени пребывания в космосе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(803 дня за шесть стартов — по состоянию на 11 октября 2005).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Герой Советского Союза и Герой России (один из 4 человек, удостоенных обоих званий).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Крикале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628" y="1928802"/>
            <a:ext cx="2792966" cy="4291012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71744"/>
            <a:ext cx="3643338" cy="195929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Роман Юрьевич Романенко  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российский космонавт,   Герой Российской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Романенко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86182" y="1428736"/>
            <a:ext cx="3500462" cy="448695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736"/>
            <a:ext cx="4143404" cy="510257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Екатерина Васильевна Буданова (1916—1943) —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Герой Российской Федерации, лётчик-истребитель, гвардии старший лейтенант.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числу побед, одержанных в воздушных боях, Екатерина Буданова среди женщин-истребителей уступает только Лидии Литвяк.1октября 1993г. Е. В. Будановой было посмертно присвоено звание Героя России.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Буданов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29190" y="1857364"/>
            <a:ext cx="2711273" cy="412113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4000528" cy="1571636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Валентина Флегонтовна Савицкая  (1916-2000)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лётчица, участница Великой Отечественной войны, Герой Советского Союза.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Савицка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628" y="1928802"/>
            <a:ext cx="2918287" cy="392909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74814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9900"/>
                </a:solidFill>
                <a:latin typeface="Arial Narrow" pitchFamily="34" charset="0"/>
              </a:rPr>
              <a:t>ГЕРОЙ – ЭТО ТОТ, КТО ТВОРИТ ЖИЗНЬ ВОПРЕКИ СМЕРТИ, КТО ПОБЕЖДАЕТ СМЕРТЬ.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4400552" cy="307182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Сергей Васильевич Авдеев   —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космонавт, Герой России. Экс-рекордсмен мира по суммарному времени пребывания в космосе (747 суток).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Авдеев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2066" y="1428736"/>
            <a:ext cx="2624137" cy="392308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4500594" cy="150019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Юрий Михайлович Батурин  —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лётчик-космонавт, Герой Российской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Батур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14942" y="1500174"/>
            <a:ext cx="2361725" cy="328494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3757610" cy="1673546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Валерий Иванович Фадеев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вожатый караульных собак войсковой части 56150, 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Герой Российской Федерации.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Fadeev_Vlr_Ivn_grf9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29190" y="2071678"/>
            <a:ext cx="2621758" cy="33558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928802"/>
            <a:ext cx="3686172" cy="2102174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Александр Иванович Алексеев (1952—1996) —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подполковник ФСБ РФ,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Герой Российской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Федерации.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Алексее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628" y="2071678"/>
            <a:ext cx="2731782" cy="320984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643182"/>
            <a:ext cx="3686172" cy="2286016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Михаил Илларионович Голенищев-Кутузов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(1745—1813) —главнокомандующий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 время Отечественной войны 1812 года.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Первый полный кавалер ордена Святого Георгия.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Кутузов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65336" y="2357430"/>
            <a:ext cx="2796721" cy="328614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4043362" cy="2428892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Михаил Богданович Барклай-де-Толли (1761- 1818) —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выдающийся русский полководец, 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герой Отечественной войны 1812 года, 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полный кавалер ордена Святого Георгия.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Барклай де Толл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86380" y="1797366"/>
            <a:ext cx="2516586" cy="301990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3400420" cy="1816422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Анатолий Васильевич Дорофеев (1920-2000)   —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советский военный деятель, Герой Российской Федерации.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200px-Дорофеев_Анатолий_Васильевич._Герой_Российской_Федерации._Москва._День_Победы_1996._0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628" y="1597489"/>
            <a:ext cx="2500329" cy="426913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91</Words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Герои отечества</vt:lpstr>
      <vt:lpstr>Слайд 2</vt:lpstr>
      <vt:lpstr>Сергей Васильевич Авдеев   — космонавт, Герой России. Экс-рекордсмен мира по суммарному времени пребывания в космосе (747 суток). </vt:lpstr>
      <vt:lpstr>Юрий Михайлович Батурин  —   лётчик-космонавт, Герой Российской Федерации. </vt:lpstr>
      <vt:lpstr>Валерий Иванович Фадеев — вожатый караульных собак войсковой части 56150,    Герой Российской Федерации.   </vt:lpstr>
      <vt:lpstr>Александр Иванович Алексеев (1952—1996) — подполковник ФСБ РФ,  Герой Российской Федерации.  </vt:lpstr>
      <vt:lpstr>Михаил Илларионович Голенищев-Кутузов (1745—1813) —главнокомандующий  во время Отечественной войны 1812 года. Первый полный кавалер ордена Святого Георгия. </vt:lpstr>
      <vt:lpstr>Михаил Богданович Барклай-де-Толли (1761- 1818) —  выдающийся русский полководец,    герой Отечественной войны 1812 года,  полный кавалер ордена Святого Георгия. </vt:lpstr>
      <vt:lpstr>Анатолий Васильевич Дорофеев (1920-2000)   — советский военный деятель, Герой Российской Федерации. </vt:lpstr>
      <vt:lpstr>Андрей Николаевич Звягинцев  — советский и российский офицер, Герой Российской Федерации.   </vt:lpstr>
      <vt:lpstr>Лариса Евгеньевна Лазутина   —  выдающаяся советская и российская лыжница, многократная олимпийская чемпионка и чемпионка мира.  Заслуженный мастер спорта СССР,  Герой Российской Федерации. </vt:lpstr>
      <vt:lpstr>Любовь Ивановна Егорова   — знаменитая советская и российская лыжница,  6-кратная олимпийская чемпионка, 3-кратная чемпионка мира, обладательница Кубка мира (1993). Герой Российской Федерации «за выдающиеся достижения в спорте, мужество и героизм,  проявленные на XVII зимних Олимпийских играх 1994 года».   </vt:lpstr>
      <vt:lpstr>Михаил Григорьевич Ефремов (1897-1942) — советский военачальник, полководец Гражданской войны, Великой Отечественной войны,  Герой Российской Федерации. </vt:lpstr>
      <vt:lpstr>Михаил Фёдорович Лукин (1892- 1970) — советский военачальник, Герой Российской Федерации. </vt:lpstr>
      <vt:lpstr>Михаил Тимофеевич Калашников   —  выдающийся конструктор стрелкового оружия в СССР и России,  Герой Российской Федерации. </vt:lpstr>
      <vt:lpstr>Сергей Константинович Крикалев   — советский и российский авиационный спортсмен и космонавт,  рекордсмен Земли по суммарному времени пребывания в космосе  (803 дня за шесть стартов — по состоянию на 11 октября 2005).  Герой Советского Союза и Герой России (один из 4 человек, удостоенных обоих званий).  </vt:lpstr>
      <vt:lpstr>Роман Юрьевич Романенко   — российский космонавт,   Герой Российской Федерации. </vt:lpstr>
      <vt:lpstr>Екатерина Васильевна Буданова (1916—1943) — Герой Российской Федерации, лётчик-истребитель, гвардии старший лейтенант.  По числу побед, одержанных в воздушных боях, Екатерина Буданова среди женщин-истребителей уступает только Лидии Литвяк.1октября 1993г. Е. В. Будановой было посмертно присвоено звание Героя России. </vt:lpstr>
      <vt:lpstr>    Валентина Флегонтовна Савицкая  (1916-2000) — лётчица, участница Великой Отечественной войны, Герой Советского Союза.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Герои отечества</dc:title>
  <dc:creator>Пользователь</dc:creator>
  <cp:lastModifiedBy>Пользователь</cp:lastModifiedBy>
  <cp:revision>3</cp:revision>
  <dcterms:created xsi:type="dcterms:W3CDTF">2013-11-21T09:19:19Z</dcterms:created>
  <dcterms:modified xsi:type="dcterms:W3CDTF">2013-11-21T10:33:15Z</dcterms:modified>
</cp:coreProperties>
</file>