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2FB7E8-889E-4922-9072-C9EF7E51B62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20BF511-C36F-478E-979C-B785EB88A9E1}">
      <dgm:prSet phldrT="[Текст]" custT="1"/>
      <dgm:spPr/>
      <dgm:t>
        <a:bodyPr/>
        <a:lstStyle/>
        <a:p>
          <a:r>
            <a:rPr lang="ru-RU" sz="2000" dirty="0" smtClean="0"/>
            <a:t>Свойства воздушных масс</a:t>
          </a:r>
          <a:endParaRPr lang="ru-RU" sz="2000" dirty="0"/>
        </a:p>
      </dgm:t>
    </dgm:pt>
    <dgm:pt modelId="{9CD363D9-936E-4EFB-A9C8-5713B1AFB81B}" type="parTrans" cxnId="{211034BB-DFFA-4D92-808E-E2D77A8F2F75}">
      <dgm:prSet/>
      <dgm:spPr/>
      <dgm:t>
        <a:bodyPr/>
        <a:lstStyle/>
        <a:p>
          <a:endParaRPr lang="ru-RU"/>
        </a:p>
      </dgm:t>
    </dgm:pt>
    <dgm:pt modelId="{E4302B21-A1CD-4535-B389-1E3DEAC8E09B}" type="sibTrans" cxnId="{211034BB-DFFA-4D92-808E-E2D77A8F2F75}">
      <dgm:prSet/>
      <dgm:spPr/>
      <dgm:t>
        <a:bodyPr/>
        <a:lstStyle/>
        <a:p>
          <a:endParaRPr lang="ru-RU"/>
        </a:p>
      </dgm:t>
    </dgm:pt>
    <dgm:pt modelId="{086E3222-C7E1-44D8-A0D2-668816DCF052}">
      <dgm:prSet phldrT="[Текст]"/>
      <dgm:spPr/>
      <dgm:t>
        <a:bodyPr/>
        <a:lstStyle/>
        <a:p>
          <a:r>
            <a:rPr lang="ru-RU" dirty="0" smtClean="0"/>
            <a:t>температура</a:t>
          </a:r>
          <a:endParaRPr lang="ru-RU" dirty="0"/>
        </a:p>
      </dgm:t>
    </dgm:pt>
    <dgm:pt modelId="{0CEB05F4-3BBC-48B1-AB6B-30993838C31A}" type="parTrans" cxnId="{2906E0BC-49DB-40AB-BA1F-42F0AE79766C}">
      <dgm:prSet/>
      <dgm:spPr/>
      <dgm:t>
        <a:bodyPr/>
        <a:lstStyle/>
        <a:p>
          <a:endParaRPr lang="ru-RU"/>
        </a:p>
      </dgm:t>
    </dgm:pt>
    <dgm:pt modelId="{1D44643B-D70E-460E-9843-AB51A5D7EFEB}" type="sibTrans" cxnId="{2906E0BC-49DB-40AB-BA1F-42F0AE79766C}">
      <dgm:prSet/>
      <dgm:spPr/>
      <dgm:t>
        <a:bodyPr/>
        <a:lstStyle/>
        <a:p>
          <a:endParaRPr lang="ru-RU"/>
        </a:p>
      </dgm:t>
    </dgm:pt>
    <dgm:pt modelId="{8BAFC45A-70E7-4F49-AEB3-8D89093A0ADA}">
      <dgm:prSet phldrT="[Текст]"/>
      <dgm:spPr/>
      <dgm:t>
        <a:bodyPr/>
        <a:lstStyle/>
        <a:p>
          <a:r>
            <a:rPr lang="ru-RU" dirty="0" smtClean="0"/>
            <a:t>влажность</a:t>
          </a:r>
          <a:endParaRPr lang="ru-RU" dirty="0"/>
        </a:p>
      </dgm:t>
    </dgm:pt>
    <dgm:pt modelId="{4319D2FE-78C7-41A3-A58D-5459B2715C16}" type="parTrans" cxnId="{C4FFBA1A-24A7-4599-A09A-240778752705}">
      <dgm:prSet/>
      <dgm:spPr/>
      <dgm:t>
        <a:bodyPr/>
        <a:lstStyle/>
        <a:p>
          <a:endParaRPr lang="ru-RU"/>
        </a:p>
      </dgm:t>
    </dgm:pt>
    <dgm:pt modelId="{BB798035-A3F2-4809-AA71-E75AAB5C5027}" type="sibTrans" cxnId="{C4FFBA1A-24A7-4599-A09A-240778752705}">
      <dgm:prSet/>
      <dgm:spPr/>
      <dgm:t>
        <a:bodyPr/>
        <a:lstStyle/>
        <a:p>
          <a:endParaRPr lang="ru-RU"/>
        </a:p>
      </dgm:t>
    </dgm:pt>
    <dgm:pt modelId="{FF54A80D-6738-42EB-9826-479FD0191A40}">
      <dgm:prSet/>
      <dgm:spPr/>
      <dgm:t>
        <a:bodyPr/>
        <a:lstStyle/>
        <a:p>
          <a:r>
            <a:rPr lang="ru-RU" dirty="0" smtClean="0"/>
            <a:t>прозрачность</a:t>
          </a:r>
          <a:endParaRPr lang="ru-RU" dirty="0"/>
        </a:p>
      </dgm:t>
    </dgm:pt>
    <dgm:pt modelId="{0C95D665-86E9-4C34-8722-31F45D2B1F35}" type="parTrans" cxnId="{D6FC136C-EDE6-40A2-8DA3-18031B708BF4}">
      <dgm:prSet/>
      <dgm:spPr/>
      <dgm:t>
        <a:bodyPr/>
        <a:lstStyle/>
        <a:p>
          <a:endParaRPr lang="ru-RU"/>
        </a:p>
      </dgm:t>
    </dgm:pt>
    <dgm:pt modelId="{2EA0C28C-D150-4C27-BBCE-86D98F385953}" type="sibTrans" cxnId="{D6FC136C-EDE6-40A2-8DA3-18031B708BF4}">
      <dgm:prSet/>
      <dgm:spPr/>
      <dgm:t>
        <a:bodyPr/>
        <a:lstStyle/>
        <a:p>
          <a:endParaRPr lang="ru-RU"/>
        </a:p>
      </dgm:t>
    </dgm:pt>
    <dgm:pt modelId="{772B055F-F3C1-4E9A-BE53-1FA583F54DFA}">
      <dgm:prSet/>
      <dgm:spPr/>
      <dgm:t>
        <a:bodyPr/>
        <a:lstStyle/>
        <a:p>
          <a:r>
            <a:rPr lang="ru-RU" dirty="0" smtClean="0"/>
            <a:t>теплые</a:t>
          </a:r>
          <a:endParaRPr lang="ru-RU" dirty="0"/>
        </a:p>
      </dgm:t>
    </dgm:pt>
    <dgm:pt modelId="{C38B59EA-0CCD-4AE8-B20D-29752761AC24}" type="parTrans" cxnId="{D34C04C9-BAF2-4AA1-9B26-CB2A36E86518}">
      <dgm:prSet/>
      <dgm:spPr/>
      <dgm:t>
        <a:bodyPr/>
        <a:lstStyle/>
        <a:p>
          <a:endParaRPr lang="ru-RU"/>
        </a:p>
      </dgm:t>
    </dgm:pt>
    <dgm:pt modelId="{1BB563B6-CC5C-4C3E-A42D-3E777EC0AF01}" type="sibTrans" cxnId="{D34C04C9-BAF2-4AA1-9B26-CB2A36E86518}">
      <dgm:prSet/>
      <dgm:spPr/>
      <dgm:t>
        <a:bodyPr/>
        <a:lstStyle/>
        <a:p>
          <a:endParaRPr lang="ru-RU"/>
        </a:p>
      </dgm:t>
    </dgm:pt>
    <dgm:pt modelId="{D695173F-4866-41CC-ABC3-650FD5353693}">
      <dgm:prSet/>
      <dgm:spPr/>
      <dgm:t>
        <a:bodyPr/>
        <a:lstStyle/>
        <a:p>
          <a:r>
            <a:rPr lang="ru-RU" dirty="0" smtClean="0"/>
            <a:t>холодные</a:t>
          </a:r>
          <a:endParaRPr lang="ru-RU" dirty="0"/>
        </a:p>
      </dgm:t>
    </dgm:pt>
    <dgm:pt modelId="{AFE2D24B-1B13-4928-BABC-CAEAA7589DD7}" type="parTrans" cxnId="{F9313285-E615-4388-8ABE-811DF6628249}">
      <dgm:prSet/>
      <dgm:spPr/>
      <dgm:t>
        <a:bodyPr/>
        <a:lstStyle/>
        <a:p>
          <a:endParaRPr lang="ru-RU"/>
        </a:p>
      </dgm:t>
    </dgm:pt>
    <dgm:pt modelId="{B3ECC2F8-B51D-4CDE-90B7-FBED84433415}" type="sibTrans" cxnId="{F9313285-E615-4388-8ABE-811DF6628249}">
      <dgm:prSet/>
      <dgm:spPr/>
      <dgm:t>
        <a:bodyPr/>
        <a:lstStyle/>
        <a:p>
          <a:endParaRPr lang="ru-RU"/>
        </a:p>
      </dgm:t>
    </dgm:pt>
    <dgm:pt modelId="{31F80BF2-B2E8-4EB4-A036-7B734DDCD4A1}">
      <dgm:prSet/>
      <dgm:spPr/>
      <dgm:t>
        <a:bodyPr/>
        <a:lstStyle/>
        <a:p>
          <a:r>
            <a:rPr lang="ru-RU" dirty="0" smtClean="0"/>
            <a:t>сухие</a:t>
          </a:r>
          <a:endParaRPr lang="ru-RU" dirty="0"/>
        </a:p>
      </dgm:t>
    </dgm:pt>
    <dgm:pt modelId="{E9918C57-639E-4A8F-83A0-898E42DA006E}" type="parTrans" cxnId="{FA0041F6-FB81-4B77-8734-894396475607}">
      <dgm:prSet/>
      <dgm:spPr/>
      <dgm:t>
        <a:bodyPr/>
        <a:lstStyle/>
        <a:p>
          <a:endParaRPr lang="ru-RU"/>
        </a:p>
      </dgm:t>
    </dgm:pt>
    <dgm:pt modelId="{A3B2096C-C97F-4ADD-81D0-6B690DF2826E}" type="sibTrans" cxnId="{FA0041F6-FB81-4B77-8734-894396475607}">
      <dgm:prSet/>
      <dgm:spPr/>
      <dgm:t>
        <a:bodyPr/>
        <a:lstStyle/>
        <a:p>
          <a:endParaRPr lang="ru-RU"/>
        </a:p>
      </dgm:t>
    </dgm:pt>
    <dgm:pt modelId="{A5878BA3-E3D2-4B14-B2F8-2263BDC52D22}">
      <dgm:prSet/>
      <dgm:spPr/>
      <dgm:t>
        <a:bodyPr/>
        <a:lstStyle/>
        <a:p>
          <a:r>
            <a:rPr lang="ru-RU" dirty="0" smtClean="0"/>
            <a:t>влажные</a:t>
          </a:r>
          <a:endParaRPr lang="ru-RU" dirty="0"/>
        </a:p>
      </dgm:t>
    </dgm:pt>
    <dgm:pt modelId="{4A4FFECE-A31F-42BF-A6CE-73E39055B64E}" type="parTrans" cxnId="{64D3CFF3-9254-4073-86AB-8E089D78553D}">
      <dgm:prSet/>
      <dgm:spPr/>
      <dgm:t>
        <a:bodyPr/>
        <a:lstStyle/>
        <a:p>
          <a:endParaRPr lang="ru-RU"/>
        </a:p>
      </dgm:t>
    </dgm:pt>
    <dgm:pt modelId="{139BDF6D-668C-4149-8A1D-1164F3E4D72B}" type="sibTrans" cxnId="{64D3CFF3-9254-4073-86AB-8E089D78553D}">
      <dgm:prSet/>
      <dgm:spPr/>
      <dgm:t>
        <a:bodyPr/>
        <a:lstStyle/>
        <a:p>
          <a:endParaRPr lang="ru-RU"/>
        </a:p>
      </dgm:t>
    </dgm:pt>
    <dgm:pt modelId="{DE004E75-E077-40A3-8189-D0FB68529393}" type="pres">
      <dgm:prSet presAssocID="{502FB7E8-889E-4922-9072-C9EF7E51B62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CEA1495-7B8D-4BC9-8C3E-CC832BD917B5}" type="pres">
      <dgm:prSet presAssocID="{720BF511-C36F-478E-979C-B785EB88A9E1}" presName="hierRoot1" presStyleCnt="0"/>
      <dgm:spPr/>
    </dgm:pt>
    <dgm:pt modelId="{1B37398A-DE2A-4759-B5E2-C87FEB55E663}" type="pres">
      <dgm:prSet presAssocID="{720BF511-C36F-478E-979C-B785EB88A9E1}" presName="composite" presStyleCnt="0"/>
      <dgm:spPr/>
    </dgm:pt>
    <dgm:pt modelId="{ADF1269F-08A6-49F2-B39C-A454E2AF026D}" type="pres">
      <dgm:prSet presAssocID="{720BF511-C36F-478E-979C-B785EB88A9E1}" presName="background" presStyleLbl="node0" presStyleIdx="0" presStyleCnt="1"/>
      <dgm:spPr/>
    </dgm:pt>
    <dgm:pt modelId="{9E326E42-AB7A-47E5-98C7-3788832A18E4}" type="pres">
      <dgm:prSet presAssocID="{720BF511-C36F-478E-979C-B785EB88A9E1}" presName="text" presStyleLbl="fgAcc0" presStyleIdx="0" presStyleCnt="1" custScaleX="329057" custScaleY="433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930E3A-4361-405E-B609-A7A4EB038532}" type="pres">
      <dgm:prSet presAssocID="{720BF511-C36F-478E-979C-B785EB88A9E1}" presName="hierChild2" presStyleCnt="0"/>
      <dgm:spPr/>
    </dgm:pt>
    <dgm:pt modelId="{275207CB-4A6F-4B3E-804E-755E661B5383}" type="pres">
      <dgm:prSet presAssocID="{0CEB05F4-3BBC-48B1-AB6B-30993838C31A}" presName="Name10" presStyleLbl="parChTrans1D2" presStyleIdx="0" presStyleCnt="3"/>
      <dgm:spPr/>
      <dgm:t>
        <a:bodyPr/>
        <a:lstStyle/>
        <a:p>
          <a:endParaRPr lang="ru-RU"/>
        </a:p>
      </dgm:t>
    </dgm:pt>
    <dgm:pt modelId="{0D5EAD49-64F3-4290-AF04-0BC05FE28CAC}" type="pres">
      <dgm:prSet presAssocID="{086E3222-C7E1-44D8-A0D2-668816DCF052}" presName="hierRoot2" presStyleCnt="0"/>
      <dgm:spPr/>
    </dgm:pt>
    <dgm:pt modelId="{1151EFB5-DA56-4F47-86BD-404301C5E634}" type="pres">
      <dgm:prSet presAssocID="{086E3222-C7E1-44D8-A0D2-668816DCF052}" presName="composite2" presStyleCnt="0"/>
      <dgm:spPr/>
    </dgm:pt>
    <dgm:pt modelId="{8CDE161E-D37D-4ADF-AF65-F435AD2E5752}" type="pres">
      <dgm:prSet presAssocID="{086E3222-C7E1-44D8-A0D2-668816DCF052}" presName="background2" presStyleLbl="node2" presStyleIdx="0" presStyleCnt="3"/>
      <dgm:spPr/>
    </dgm:pt>
    <dgm:pt modelId="{78165D7D-C8E6-4ED5-87B7-0DB43DC16241}" type="pres">
      <dgm:prSet presAssocID="{086E3222-C7E1-44D8-A0D2-668816DCF052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6A044B-7C61-43E2-9706-3CB4FFC44012}" type="pres">
      <dgm:prSet presAssocID="{086E3222-C7E1-44D8-A0D2-668816DCF052}" presName="hierChild3" presStyleCnt="0"/>
      <dgm:spPr/>
    </dgm:pt>
    <dgm:pt modelId="{B123DA35-CE3B-4C6D-8AE1-1BE1AF637CC1}" type="pres">
      <dgm:prSet presAssocID="{C38B59EA-0CCD-4AE8-B20D-29752761AC24}" presName="Name17" presStyleLbl="parChTrans1D3" presStyleIdx="0" presStyleCnt="4"/>
      <dgm:spPr/>
      <dgm:t>
        <a:bodyPr/>
        <a:lstStyle/>
        <a:p>
          <a:endParaRPr lang="ru-RU"/>
        </a:p>
      </dgm:t>
    </dgm:pt>
    <dgm:pt modelId="{F3808E32-C70B-487C-BA06-25FEAD7F6E1F}" type="pres">
      <dgm:prSet presAssocID="{772B055F-F3C1-4E9A-BE53-1FA583F54DFA}" presName="hierRoot3" presStyleCnt="0"/>
      <dgm:spPr/>
    </dgm:pt>
    <dgm:pt modelId="{EED23FA9-7B58-4BAA-A2AF-0D1DD9FB085F}" type="pres">
      <dgm:prSet presAssocID="{772B055F-F3C1-4E9A-BE53-1FA583F54DFA}" presName="composite3" presStyleCnt="0"/>
      <dgm:spPr/>
    </dgm:pt>
    <dgm:pt modelId="{A6D1807D-48D5-4CE7-A409-E677FD23287E}" type="pres">
      <dgm:prSet presAssocID="{772B055F-F3C1-4E9A-BE53-1FA583F54DFA}" presName="background3" presStyleLbl="node3" presStyleIdx="0" presStyleCnt="4"/>
      <dgm:spPr/>
    </dgm:pt>
    <dgm:pt modelId="{FFAA98F5-0464-4391-B1A4-3C83076CBB9C}" type="pres">
      <dgm:prSet presAssocID="{772B055F-F3C1-4E9A-BE53-1FA583F54DFA}" presName="text3" presStyleLbl="fgAcc3" presStyleIdx="0" presStyleCnt="4" custLinFactNeighborX="-774" custLinFactNeighborY="-254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5D4A9C-C506-466E-8A4A-A263BBF8C8CC}" type="pres">
      <dgm:prSet presAssocID="{772B055F-F3C1-4E9A-BE53-1FA583F54DFA}" presName="hierChild4" presStyleCnt="0"/>
      <dgm:spPr/>
    </dgm:pt>
    <dgm:pt modelId="{468725AE-B5E1-474C-976A-DE1F8F7CA5BE}" type="pres">
      <dgm:prSet presAssocID="{AFE2D24B-1B13-4928-BABC-CAEAA7589DD7}" presName="Name17" presStyleLbl="parChTrans1D3" presStyleIdx="1" presStyleCnt="4"/>
      <dgm:spPr/>
      <dgm:t>
        <a:bodyPr/>
        <a:lstStyle/>
        <a:p>
          <a:endParaRPr lang="ru-RU"/>
        </a:p>
      </dgm:t>
    </dgm:pt>
    <dgm:pt modelId="{E2122706-4720-4691-A7A1-104073F872BB}" type="pres">
      <dgm:prSet presAssocID="{D695173F-4866-41CC-ABC3-650FD5353693}" presName="hierRoot3" presStyleCnt="0"/>
      <dgm:spPr/>
    </dgm:pt>
    <dgm:pt modelId="{7F96485D-3ACD-4852-BE52-5F3292EA5ECB}" type="pres">
      <dgm:prSet presAssocID="{D695173F-4866-41CC-ABC3-650FD5353693}" presName="composite3" presStyleCnt="0"/>
      <dgm:spPr/>
    </dgm:pt>
    <dgm:pt modelId="{46E566D1-8486-4A35-A8F2-79674E4CCE10}" type="pres">
      <dgm:prSet presAssocID="{D695173F-4866-41CC-ABC3-650FD5353693}" presName="background3" presStyleLbl="node3" presStyleIdx="1" presStyleCnt="4"/>
      <dgm:spPr/>
    </dgm:pt>
    <dgm:pt modelId="{FCFAA12E-06FE-4EA9-88DC-B4B77962148D}" type="pres">
      <dgm:prSet presAssocID="{D695173F-4866-41CC-ABC3-650FD5353693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AEE7FB-7B26-4D4B-BC41-38EB333BBF9F}" type="pres">
      <dgm:prSet presAssocID="{D695173F-4866-41CC-ABC3-650FD5353693}" presName="hierChild4" presStyleCnt="0"/>
      <dgm:spPr/>
    </dgm:pt>
    <dgm:pt modelId="{A03079FC-4AB9-40BD-BAA3-1CADA2E996B6}" type="pres">
      <dgm:prSet presAssocID="{0C95D665-86E9-4C34-8722-31F45D2B1F35}" presName="Name10" presStyleLbl="parChTrans1D2" presStyleIdx="1" presStyleCnt="3"/>
      <dgm:spPr/>
      <dgm:t>
        <a:bodyPr/>
        <a:lstStyle/>
        <a:p>
          <a:endParaRPr lang="ru-RU"/>
        </a:p>
      </dgm:t>
    </dgm:pt>
    <dgm:pt modelId="{6C0B6987-66B9-4EA4-A960-55728D523374}" type="pres">
      <dgm:prSet presAssocID="{FF54A80D-6738-42EB-9826-479FD0191A40}" presName="hierRoot2" presStyleCnt="0"/>
      <dgm:spPr/>
    </dgm:pt>
    <dgm:pt modelId="{559A1D82-E308-4803-9377-ECBAFB38554D}" type="pres">
      <dgm:prSet presAssocID="{FF54A80D-6738-42EB-9826-479FD0191A40}" presName="composite2" presStyleCnt="0"/>
      <dgm:spPr/>
    </dgm:pt>
    <dgm:pt modelId="{FE758F8C-6C81-475A-BEDD-730C6B9D51DE}" type="pres">
      <dgm:prSet presAssocID="{FF54A80D-6738-42EB-9826-479FD0191A40}" presName="background2" presStyleLbl="node2" presStyleIdx="1" presStyleCnt="3"/>
      <dgm:spPr/>
    </dgm:pt>
    <dgm:pt modelId="{CC1EB27C-0BB9-43F3-9869-1C8361F7696A}" type="pres">
      <dgm:prSet presAssocID="{FF54A80D-6738-42EB-9826-479FD0191A40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F76502-83E8-4AB7-9569-3764A059D545}" type="pres">
      <dgm:prSet presAssocID="{FF54A80D-6738-42EB-9826-479FD0191A40}" presName="hierChild3" presStyleCnt="0"/>
      <dgm:spPr/>
    </dgm:pt>
    <dgm:pt modelId="{9BC97BE7-75FF-41BC-902C-AAD00E299584}" type="pres">
      <dgm:prSet presAssocID="{4319D2FE-78C7-41A3-A58D-5459B2715C16}" presName="Name10" presStyleLbl="parChTrans1D2" presStyleIdx="2" presStyleCnt="3"/>
      <dgm:spPr/>
      <dgm:t>
        <a:bodyPr/>
        <a:lstStyle/>
        <a:p>
          <a:endParaRPr lang="ru-RU"/>
        </a:p>
      </dgm:t>
    </dgm:pt>
    <dgm:pt modelId="{76E15446-D8EC-49BC-AEDA-0DDD4B9B64CF}" type="pres">
      <dgm:prSet presAssocID="{8BAFC45A-70E7-4F49-AEB3-8D89093A0ADA}" presName="hierRoot2" presStyleCnt="0"/>
      <dgm:spPr/>
    </dgm:pt>
    <dgm:pt modelId="{450956D3-1CE5-4AB8-BEDD-1DB7232F14B0}" type="pres">
      <dgm:prSet presAssocID="{8BAFC45A-70E7-4F49-AEB3-8D89093A0ADA}" presName="composite2" presStyleCnt="0"/>
      <dgm:spPr/>
    </dgm:pt>
    <dgm:pt modelId="{3BB75E49-26FD-4892-8561-795B607AB515}" type="pres">
      <dgm:prSet presAssocID="{8BAFC45A-70E7-4F49-AEB3-8D89093A0ADA}" presName="background2" presStyleLbl="node2" presStyleIdx="2" presStyleCnt="3"/>
      <dgm:spPr/>
    </dgm:pt>
    <dgm:pt modelId="{9ED9ABF5-2061-4F0F-9603-90A028156CE2}" type="pres">
      <dgm:prSet presAssocID="{8BAFC45A-70E7-4F49-AEB3-8D89093A0ADA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D1CC9C-EF67-4638-8162-E0BECF573861}" type="pres">
      <dgm:prSet presAssocID="{8BAFC45A-70E7-4F49-AEB3-8D89093A0ADA}" presName="hierChild3" presStyleCnt="0"/>
      <dgm:spPr/>
    </dgm:pt>
    <dgm:pt modelId="{32799E91-8569-4509-9235-1EA6ED5A66DE}" type="pres">
      <dgm:prSet presAssocID="{E9918C57-639E-4A8F-83A0-898E42DA006E}" presName="Name17" presStyleLbl="parChTrans1D3" presStyleIdx="2" presStyleCnt="4"/>
      <dgm:spPr/>
      <dgm:t>
        <a:bodyPr/>
        <a:lstStyle/>
        <a:p>
          <a:endParaRPr lang="ru-RU"/>
        </a:p>
      </dgm:t>
    </dgm:pt>
    <dgm:pt modelId="{0FE5CF30-723E-4BD9-B2B5-81B848DF1F4A}" type="pres">
      <dgm:prSet presAssocID="{31F80BF2-B2E8-4EB4-A036-7B734DDCD4A1}" presName="hierRoot3" presStyleCnt="0"/>
      <dgm:spPr/>
    </dgm:pt>
    <dgm:pt modelId="{6EE78346-AA0A-4CB2-8C1B-9AF83343E472}" type="pres">
      <dgm:prSet presAssocID="{31F80BF2-B2E8-4EB4-A036-7B734DDCD4A1}" presName="composite3" presStyleCnt="0"/>
      <dgm:spPr/>
    </dgm:pt>
    <dgm:pt modelId="{EA399C3D-CFCF-4C29-BF3D-ACC67CB107C4}" type="pres">
      <dgm:prSet presAssocID="{31F80BF2-B2E8-4EB4-A036-7B734DDCD4A1}" presName="background3" presStyleLbl="node3" presStyleIdx="2" presStyleCnt="4"/>
      <dgm:spPr/>
    </dgm:pt>
    <dgm:pt modelId="{E5F748A4-29C0-4184-8C84-1BD66C0F2E3E}" type="pres">
      <dgm:prSet presAssocID="{31F80BF2-B2E8-4EB4-A036-7B734DDCD4A1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F26DBA-74E4-43E6-A25D-B8DDA17187FC}" type="pres">
      <dgm:prSet presAssocID="{31F80BF2-B2E8-4EB4-A036-7B734DDCD4A1}" presName="hierChild4" presStyleCnt="0"/>
      <dgm:spPr/>
    </dgm:pt>
    <dgm:pt modelId="{3910C172-BE85-43CD-ACA8-2AC8B9E1A164}" type="pres">
      <dgm:prSet presAssocID="{4A4FFECE-A31F-42BF-A6CE-73E39055B64E}" presName="Name17" presStyleLbl="parChTrans1D3" presStyleIdx="3" presStyleCnt="4"/>
      <dgm:spPr/>
      <dgm:t>
        <a:bodyPr/>
        <a:lstStyle/>
        <a:p>
          <a:endParaRPr lang="ru-RU"/>
        </a:p>
      </dgm:t>
    </dgm:pt>
    <dgm:pt modelId="{348DFBEC-0DCA-4C5B-B608-97726C6AB782}" type="pres">
      <dgm:prSet presAssocID="{A5878BA3-E3D2-4B14-B2F8-2263BDC52D22}" presName="hierRoot3" presStyleCnt="0"/>
      <dgm:spPr/>
    </dgm:pt>
    <dgm:pt modelId="{D762818A-22FE-4413-A55B-640CD8D6E48F}" type="pres">
      <dgm:prSet presAssocID="{A5878BA3-E3D2-4B14-B2F8-2263BDC52D22}" presName="composite3" presStyleCnt="0"/>
      <dgm:spPr/>
    </dgm:pt>
    <dgm:pt modelId="{6FEC6186-617A-40E3-AC3D-72E1243D1F17}" type="pres">
      <dgm:prSet presAssocID="{A5878BA3-E3D2-4B14-B2F8-2263BDC52D22}" presName="background3" presStyleLbl="node3" presStyleIdx="3" presStyleCnt="4"/>
      <dgm:spPr/>
    </dgm:pt>
    <dgm:pt modelId="{51EEC43F-CE7F-4129-A18C-4E123BF48827}" type="pres">
      <dgm:prSet presAssocID="{A5878BA3-E3D2-4B14-B2F8-2263BDC52D22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3BD832-ECB6-4D22-BE66-0A234CA7C5F2}" type="pres">
      <dgm:prSet presAssocID="{A5878BA3-E3D2-4B14-B2F8-2263BDC52D22}" presName="hierChild4" presStyleCnt="0"/>
      <dgm:spPr/>
    </dgm:pt>
  </dgm:ptLst>
  <dgm:cxnLst>
    <dgm:cxn modelId="{240326CB-A400-4C84-B98C-60875C60297C}" type="presOf" srcId="{086E3222-C7E1-44D8-A0D2-668816DCF052}" destId="{78165D7D-C8E6-4ED5-87B7-0DB43DC16241}" srcOrd="0" destOrd="0" presId="urn:microsoft.com/office/officeart/2005/8/layout/hierarchy1"/>
    <dgm:cxn modelId="{68D67E1D-52C6-4EF6-AD30-6A7FD541412B}" type="presOf" srcId="{FF54A80D-6738-42EB-9826-479FD0191A40}" destId="{CC1EB27C-0BB9-43F3-9869-1C8361F7696A}" srcOrd="0" destOrd="0" presId="urn:microsoft.com/office/officeart/2005/8/layout/hierarchy1"/>
    <dgm:cxn modelId="{211034BB-DFFA-4D92-808E-E2D77A8F2F75}" srcId="{502FB7E8-889E-4922-9072-C9EF7E51B627}" destId="{720BF511-C36F-478E-979C-B785EB88A9E1}" srcOrd="0" destOrd="0" parTransId="{9CD363D9-936E-4EFB-A9C8-5713B1AFB81B}" sibTransId="{E4302B21-A1CD-4535-B389-1E3DEAC8E09B}"/>
    <dgm:cxn modelId="{FECCDDDE-039F-414C-84B0-74F2B8BA66C2}" type="presOf" srcId="{C38B59EA-0CCD-4AE8-B20D-29752761AC24}" destId="{B123DA35-CE3B-4C6D-8AE1-1BE1AF637CC1}" srcOrd="0" destOrd="0" presId="urn:microsoft.com/office/officeart/2005/8/layout/hierarchy1"/>
    <dgm:cxn modelId="{7B729E01-9866-4155-A004-9BD8E1820FDE}" type="presOf" srcId="{720BF511-C36F-478E-979C-B785EB88A9E1}" destId="{9E326E42-AB7A-47E5-98C7-3788832A18E4}" srcOrd="0" destOrd="0" presId="urn:microsoft.com/office/officeart/2005/8/layout/hierarchy1"/>
    <dgm:cxn modelId="{44E0B333-34AA-41F2-BD04-B8F57E970555}" type="presOf" srcId="{31F80BF2-B2E8-4EB4-A036-7B734DDCD4A1}" destId="{E5F748A4-29C0-4184-8C84-1BD66C0F2E3E}" srcOrd="0" destOrd="0" presId="urn:microsoft.com/office/officeart/2005/8/layout/hierarchy1"/>
    <dgm:cxn modelId="{64D3CFF3-9254-4073-86AB-8E089D78553D}" srcId="{8BAFC45A-70E7-4F49-AEB3-8D89093A0ADA}" destId="{A5878BA3-E3D2-4B14-B2F8-2263BDC52D22}" srcOrd="1" destOrd="0" parTransId="{4A4FFECE-A31F-42BF-A6CE-73E39055B64E}" sibTransId="{139BDF6D-668C-4149-8A1D-1164F3E4D72B}"/>
    <dgm:cxn modelId="{852D444D-A32F-4B93-8116-41915FFC59E0}" type="presOf" srcId="{AFE2D24B-1B13-4928-BABC-CAEAA7589DD7}" destId="{468725AE-B5E1-474C-976A-DE1F8F7CA5BE}" srcOrd="0" destOrd="0" presId="urn:microsoft.com/office/officeart/2005/8/layout/hierarchy1"/>
    <dgm:cxn modelId="{3CF1761E-F00F-4BF8-BB05-DC1DC998B709}" type="presOf" srcId="{0CEB05F4-3BBC-48B1-AB6B-30993838C31A}" destId="{275207CB-4A6F-4B3E-804E-755E661B5383}" srcOrd="0" destOrd="0" presId="urn:microsoft.com/office/officeart/2005/8/layout/hierarchy1"/>
    <dgm:cxn modelId="{D34C04C9-BAF2-4AA1-9B26-CB2A36E86518}" srcId="{086E3222-C7E1-44D8-A0D2-668816DCF052}" destId="{772B055F-F3C1-4E9A-BE53-1FA583F54DFA}" srcOrd="0" destOrd="0" parTransId="{C38B59EA-0CCD-4AE8-B20D-29752761AC24}" sibTransId="{1BB563B6-CC5C-4C3E-A42D-3E777EC0AF01}"/>
    <dgm:cxn modelId="{2906E0BC-49DB-40AB-BA1F-42F0AE79766C}" srcId="{720BF511-C36F-478E-979C-B785EB88A9E1}" destId="{086E3222-C7E1-44D8-A0D2-668816DCF052}" srcOrd="0" destOrd="0" parTransId="{0CEB05F4-3BBC-48B1-AB6B-30993838C31A}" sibTransId="{1D44643B-D70E-460E-9843-AB51A5D7EFEB}"/>
    <dgm:cxn modelId="{59C531AD-3F00-496B-AEF1-C3587077F606}" type="presOf" srcId="{D695173F-4866-41CC-ABC3-650FD5353693}" destId="{FCFAA12E-06FE-4EA9-88DC-B4B77962148D}" srcOrd="0" destOrd="0" presId="urn:microsoft.com/office/officeart/2005/8/layout/hierarchy1"/>
    <dgm:cxn modelId="{7AF046C6-2EC9-42C2-9DAE-55A6096F50AE}" type="presOf" srcId="{4A4FFECE-A31F-42BF-A6CE-73E39055B64E}" destId="{3910C172-BE85-43CD-ACA8-2AC8B9E1A164}" srcOrd="0" destOrd="0" presId="urn:microsoft.com/office/officeart/2005/8/layout/hierarchy1"/>
    <dgm:cxn modelId="{FA0041F6-FB81-4B77-8734-894396475607}" srcId="{8BAFC45A-70E7-4F49-AEB3-8D89093A0ADA}" destId="{31F80BF2-B2E8-4EB4-A036-7B734DDCD4A1}" srcOrd="0" destOrd="0" parTransId="{E9918C57-639E-4A8F-83A0-898E42DA006E}" sibTransId="{A3B2096C-C97F-4ADD-81D0-6B690DF2826E}"/>
    <dgm:cxn modelId="{F9313285-E615-4388-8ABE-811DF6628249}" srcId="{086E3222-C7E1-44D8-A0D2-668816DCF052}" destId="{D695173F-4866-41CC-ABC3-650FD5353693}" srcOrd="1" destOrd="0" parTransId="{AFE2D24B-1B13-4928-BABC-CAEAA7589DD7}" sibTransId="{B3ECC2F8-B51D-4CDE-90B7-FBED84433415}"/>
    <dgm:cxn modelId="{AA6AE5FB-B18B-40EF-A0D3-D05068197A88}" type="presOf" srcId="{8BAFC45A-70E7-4F49-AEB3-8D89093A0ADA}" destId="{9ED9ABF5-2061-4F0F-9603-90A028156CE2}" srcOrd="0" destOrd="0" presId="urn:microsoft.com/office/officeart/2005/8/layout/hierarchy1"/>
    <dgm:cxn modelId="{D6FC136C-EDE6-40A2-8DA3-18031B708BF4}" srcId="{720BF511-C36F-478E-979C-B785EB88A9E1}" destId="{FF54A80D-6738-42EB-9826-479FD0191A40}" srcOrd="1" destOrd="0" parTransId="{0C95D665-86E9-4C34-8722-31F45D2B1F35}" sibTransId="{2EA0C28C-D150-4C27-BBCE-86D98F385953}"/>
    <dgm:cxn modelId="{C4FFBA1A-24A7-4599-A09A-240778752705}" srcId="{720BF511-C36F-478E-979C-B785EB88A9E1}" destId="{8BAFC45A-70E7-4F49-AEB3-8D89093A0ADA}" srcOrd="2" destOrd="0" parTransId="{4319D2FE-78C7-41A3-A58D-5459B2715C16}" sibTransId="{BB798035-A3F2-4809-AA71-E75AAB5C5027}"/>
    <dgm:cxn modelId="{5A3B08F2-794B-452D-B02F-0AA5F2B04E60}" type="presOf" srcId="{772B055F-F3C1-4E9A-BE53-1FA583F54DFA}" destId="{FFAA98F5-0464-4391-B1A4-3C83076CBB9C}" srcOrd="0" destOrd="0" presId="urn:microsoft.com/office/officeart/2005/8/layout/hierarchy1"/>
    <dgm:cxn modelId="{4402AA3A-2C71-40C3-89E7-C3F55D0F006B}" type="presOf" srcId="{4319D2FE-78C7-41A3-A58D-5459B2715C16}" destId="{9BC97BE7-75FF-41BC-902C-AAD00E299584}" srcOrd="0" destOrd="0" presId="urn:microsoft.com/office/officeart/2005/8/layout/hierarchy1"/>
    <dgm:cxn modelId="{8F6E76F3-5C76-43E4-8F03-86AA0AA265A4}" type="presOf" srcId="{E9918C57-639E-4A8F-83A0-898E42DA006E}" destId="{32799E91-8569-4509-9235-1EA6ED5A66DE}" srcOrd="0" destOrd="0" presId="urn:microsoft.com/office/officeart/2005/8/layout/hierarchy1"/>
    <dgm:cxn modelId="{A7B58743-CBD1-4351-81AE-50E9D8B5DF33}" type="presOf" srcId="{A5878BA3-E3D2-4B14-B2F8-2263BDC52D22}" destId="{51EEC43F-CE7F-4129-A18C-4E123BF48827}" srcOrd="0" destOrd="0" presId="urn:microsoft.com/office/officeart/2005/8/layout/hierarchy1"/>
    <dgm:cxn modelId="{3F4B7C72-7BAE-4105-BF03-0A4F4F488CAE}" type="presOf" srcId="{502FB7E8-889E-4922-9072-C9EF7E51B627}" destId="{DE004E75-E077-40A3-8189-D0FB68529393}" srcOrd="0" destOrd="0" presId="urn:microsoft.com/office/officeart/2005/8/layout/hierarchy1"/>
    <dgm:cxn modelId="{654D2BD1-E35A-475B-B876-0583C92EE64D}" type="presOf" srcId="{0C95D665-86E9-4C34-8722-31F45D2B1F35}" destId="{A03079FC-4AB9-40BD-BAA3-1CADA2E996B6}" srcOrd="0" destOrd="0" presId="urn:microsoft.com/office/officeart/2005/8/layout/hierarchy1"/>
    <dgm:cxn modelId="{2A799C1E-8F63-451B-B1BB-B011FBE92364}" type="presParOf" srcId="{DE004E75-E077-40A3-8189-D0FB68529393}" destId="{4CEA1495-7B8D-4BC9-8C3E-CC832BD917B5}" srcOrd="0" destOrd="0" presId="urn:microsoft.com/office/officeart/2005/8/layout/hierarchy1"/>
    <dgm:cxn modelId="{3D7CF9A3-229D-4B93-AC21-7DF8AE2DB167}" type="presParOf" srcId="{4CEA1495-7B8D-4BC9-8C3E-CC832BD917B5}" destId="{1B37398A-DE2A-4759-B5E2-C87FEB55E663}" srcOrd="0" destOrd="0" presId="urn:microsoft.com/office/officeart/2005/8/layout/hierarchy1"/>
    <dgm:cxn modelId="{CDD5941E-45BF-4B0E-A1E4-73A1B419BE68}" type="presParOf" srcId="{1B37398A-DE2A-4759-B5E2-C87FEB55E663}" destId="{ADF1269F-08A6-49F2-B39C-A454E2AF026D}" srcOrd="0" destOrd="0" presId="urn:microsoft.com/office/officeart/2005/8/layout/hierarchy1"/>
    <dgm:cxn modelId="{F183DDE6-3F75-42E0-9D1C-53B4AFC66D28}" type="presParOf" srcId="{1B37398A-DE2A-4759-B5E2-C87FEB55E663}" destId="{9E326E42-AB7A-47E5-98C7-3788832A18E4}" srcOrd="1" destOrd="0" presId="urn:microsoft.com/office/officeart/2005/8/layout/hierarchy1"/>
    <dgm:cxn modelId="{4D011859-BD61-42C1-80BC-BF1DC6121837}" type="presParOf" srcId="{4CEA1495-7B8D-4BC9-8C3E-CC832BD917B5}" destId="{DD930E3A-4361-405E-B609-A7A4EB038532}" srcOrd="1" destOrd="0" presId="urn:microsoft.com/office/officeart/2005/8/layout/hierarchy1"/>
    <dgm:cxn modelId="{3E373E07-F1BA-42D2-A234-D767D30FC514}" type="presParOf" srcId="{DD930E3A-4361-405E-B609-A7A4EB038532}" destId="{275207CB-4A6F-4B3E-804E-755E661B5383}" srcOrd="0" destOrd="0" presId="urn:microsoft.com/office/officeart/2005/8/layout/hierarchy1"/>
    <dgm:cxn modelId="{927E3FB8-30AA-419E-923E-79E258EE2344}" type="presParOf" srcId="{DD930E3A-4361-405E-B609-A7A4EB038532}" destId="{0D5EAD49-64F3-4290-AF04-0BC05FE28CAC}" srcOrd="1" destOrd="0" presId="urn:microsoft.com/office/officeart/2005/8/layout/hierarchy1"/>
    <dgm:cxn modelId="{8AC95159-FB19-492E-87A6-6B26A99EFE90}" type="presParOf" srcId="{0D5EAD49-64F3-4290-AF04-0BC05FE28CAC}" destId="{1151EFB5-DA56-4F47-86BD-404301C5E634}" srcOrd="0" destOrd="0" presId="urn:microsoft.com/office/officeart/2005/8/layout/hierarchy1"/>
    <dgm:cxn modelId="{A70765E4-92A1-471C-83F0-6E92F82259E1}" type="presParOf" srcId="{1151EFB5-DA56-4F47-86BD-404301C5E634}" destId="{8CDE161E-D37D-4ADF-AF65-F435AD2E5752}" srcOrd="0" destOrd="0" presId="urn:microsoft.com/office/officeart/2005/8/layout/hierarchy1"/>
    <dgm:cxn modelId="{FE3279DF-85A9-4F5E-A8D2-1742A46CA3D6}" type="presParOf" srcId="{1151EFB5-DA56-4F47-86BD-404301C5E634}" destId="{78165D7D-C8E6-4ED5-87B7-0DB43DC16241}" srcOrd="1" destOrd="0" presId="urn:microsoft.com/office/officeart/2005/8/layout/hierarchy1"/>
    <dgm:cxn modelId="{896A7D24-9559-4CAA-BB32-6F969A7451F6}" type="presParOf" srcId="{0D5EAD49-64F3-4290-AF04-0BC05FE28CAC}" destId="{FC6A044B-7C61-43E2-9706-3CB4FFC44012}" srcOrd="1" destOrd="0" presId="urn:microsoft.com/office/officeart/2005/8/layout/hierarchy1"/>
    <dgm:cxn modelId="{F5D19D3F-FE2C-4928-AD3E-DC8D1EA712ED}" type="presParOf" srcId="{FC6A044B-7C61-43E2-9706-3CB4FFC44012}" destId="{B123DA35-CE3B-4C6D-8AE1-1BE1AF637CC1}" srcOrd="0" destOrd="0" presId="urn:microsoft.com/office/officeart/2005/8/layout/hierarchy1"/>
    <dgm:cxn modelId="{2B93A136-5050-414C-AFB3-C2A0DA62CAEF}" type="presParOf" srcId="{FC6A044B-7C61-43E2-9706-3CB4FFC44012}" destId="{F3808E32-C70B-487C-BA06-25FEAD7F6E1F}" srcOrd="1" destOrd="0" presId="urn:microsoft.com/office/officeart/2005/8/layout/hierarchy1"/>
    <dgm:cxn modelId="{6D99DA7B-E791-4689-82F2-834FF4399C74}" type="presParOf" srcId="{F3808E32-C70B-487C-BA06-25FEAD7F6E1F}" destId="{EED23FA9-7B58-4BAA-A2AF-0D1DD9FB085F}" srcOrd="0" destOrd="0" presId="urn:microsoft.com/office/officeart/2005/8/layout/hierarchy1"/>
    <dgm:cxn modelId="{084D5DFC-7244-4AB8-B5BC-67A388A0DBA6}" type="presParOf" srcId="{EED23FA9-7B58-4BAA-A2AF-0D1DD9FB085F}" destId="{A6D1807D-48D5-4CE7-A409-E677FD23287E}" srcOrd="0" destOrd="0" presId="urn:microsoft.com/office/officeart/2005/8/layout/hierarchy1"/>
    <dgm:cxn modelId="{0B56B1B7-2906-418C-82C3-6C26AF574FDF}" type="presParOf" srcId="{EED23FA9-7B58-4BAA-A2AF-0D1DD9FB085F}" destId="{FFAA98F5-0464-4391-B1A4-3C83076CBB9C}" srcOrd="1" destOrd="0" presId="urn:microsoft.com/office/officeart/2005/8/layout/hierarchy1"/>
    <dgm:cxn modelId="{CB9F343A-56C7-49E0-8990-2FE9D09577B4}" type="presParOf" srcId="{F3808E32-C70B-487C-BA06-25FEAD7F6E1F}" destId="{E45D4A9C-C506-466E-8A4A-A263BBF8C8CC}" srcOrd="1" destOrd="0" presId="urn:microsoft.com/office/officeart/2005/8/layout/hierarchy1"/>
    <dgm:cxn modelId="{CAD56373-5623-405B-8F2D-228D550F195E}" type="presParOf" srcId="{FC6A044B-7C61-43E2-9706-3CB4FFC44012}" destId="{468725AE-B5E1-474C-976A-DE1F8F7CA5BE}" srcOrd="2" destOrd="0" presId="urn:microsoft.com/office/officeart/2005/8/layout/hierarchy1"/>
    <dgm:cxn modelId="{C3BD7EBF-2266-4F82-8789-E95248EB5574}" type="presParOf" srcId="{FC6A044B-7C61-43E2-9706-3CB4FFC44012}" destId="{E2122706-4720-4691-A7A1-104073F872BB}" srcOrd="3" destOrd="0" presId="urn:microsoft.com/office/officeart/2005/8/layout/hierarchy1"/>
    <dgm:cxn modelId="{FD1D2031-9A4B-4378-B7C0-9626803CCA91}" type="presParOf" srcId="{E2122706-4720-4691-A7A1-104073F872BB}" destId="{7F96485D-3ACD-4852-BE52-5F3292EA5ECB}" srcOrd="0" destOrd="0" presId="urn:microsoft.com/office/officeart/2005/8/layout/hierarchy1"/>
    <dgm:cxn modelId="{1213E0B9-432C-4E35-8E06-DB8D9C4A49DC}" type="presParOf" srcId="{7F96485D-3ACD-4852-BE52-5F3292EA5ECB}" destId="{46E566D1-8486-4A35-A8F2-79674E4CCE10}" srcOrd="0" destOrd="0" presId="urn:microsoft.com/office/officeart/2005/8/layout/hierarchy1"/>
    <dgm:cxn modelId="{6DCAC296-0B98-494C-B70D-5BF7C3FC98E7}" type="presParOf" srcId="{7F96485D-3ACD-4852-BE52-5F3292EA5ECB}" destId="{FCFAA12E-06FE-4EA9-88DC-B4B77962148D}" srcOrd="1" destOrd="0" presId="urn:microsoft.com/office/officeart/2005/8/layout/hierarchy1"/>
    <dgm:cxn modelId="{F7D8CEFC-FB86-4D8A-9095-C40AAD0B4B2C}" type="presParOf" srcId="{E2122706-4720-4691-A7A1-104073F872BB}" destId="{C9AEE7FB-7B26-4D4B-BC41-38EB333BBF9F}" srcOrd="1" destOrd="0" presId="urn:microsoft.com/office/officeart/2005/8/layout/hierarchy1"/>
    <dgm:cxn modelId="{FE31DE8D-4A73-4C91-BDF1-0B788F524CAF}" type="presParOf" srcId="{DD930E3A-4361-405E-B609-A7A4EB038532}" destId="{A03079FC-4AB9-40BD-BAA3-1CADA2E996B6}" srcOrd="2" destOrd="0" presId="urn:microsoft.com/office/officeart/2005/8/layout/hierarchy1"/>
    <dgm:cxn modelId="{FA22971D-C2AA-44EB-B97B-2684D6E3EDD5}" type="presParOf" srcId="{DD930E3A-4361-405E-B609-A7A4EB038532}" destId="{6C0B6987-66B9-4EA4-A960-55728D523374}" srcOrd="3" destOrd="0" presId="urn:microsoft.com/office/officeart/2005/8/layout/hierarchy1"/>
    <dgm:cxn modelId="{9CD1D9BA-5522-4C64-BD23-4254ED893A66}" type="presParOf" srcId="{6C0B6987-66B9-4EA4-A960-55728D523374}" destId="{559A1D82-E308-4803-9377-ECBAFB38554D}" srcOrd="0" destOrd="0" presId="urn:microsoft.com/office/officeart/2005/8/layout/hierarchy1"/>
    <dgm:cxn modelId="{83DC73EE-9543-4556-859C-B53876380027}" type="presParOf" srcId="{559A1D82-E308-4803-9377-ECBAFB38554D}" destId="{FE758F8C-6C81-475A-BEDD-730C6B9D51DE}" srcOrd="0" destOrd="0" presId="urn:microsoft.com/office/officeart/2005/8/layout/hierarchy1"/>
    <dgm:cxn modelId="{38A02274-24DA-4470-BF95-664EAE136CF8}" type="presParOf" srcId="{559A1D82-E308-4803-9377-ECBAFB38554D}" destId="{CC1EB27C-0BB9-43F3-9869-1C8361F7696A}" srcOrd="1" destOrd="0" presId="urn:microsoft.com/office/officeart/2005/8/layout/hierarchy1"/>
    <dgm:cxn modelId="{891AC0FC-0F83-4448-9ACA-C4D0BFB2B5A5}" type="presParOf" srcId="{6C0B6987-66B9-4EA4-A960-55728D523374}" destId="{57F76502-83E8-4AB7-9569-3764A059D545}" srcOrd="1" destOrd="0" presId="urn:microsoft.com/office/officeart/2005/8/layout/hierarchy1"/>
    <dgm:cxn modelId="{55C7A5C2-BB95-4CC6-8B05-2B553F232623}" type="presParOf" srcId="{DD930E3A-4361-405E-B609-A7A4EB038532}" destId="{9BC97BE7-75FF-41BC-902C-AAD00E299584}" srcOrd="4" destOrd="0" presId="urn:microsoft.com/office/officeart/2005/8/layout/hierarchy1"/>
    <dgm:cxn modelId="{784B9B66-3D58-410E-B2AA-546A68BF4A00}" type="presParOf" srcId="{DD930E3A-4361-405E-B609-A7A4EB038532}" destId="{76E15446-D8EC-49BC-AEDA-0DDD4B9B64CF}" srcOrd="5" destOrd="0" presId="urn:microsoft.com/office/officeart/2005/8/layout/hierarchy1"/>
    <dgm:cxn modelId="{04B3E3C9-7269-46CC-B0A9-8915145770F2}" type="presParOf" srcId="{76E15446-D8EC-49BC-AEDA-0DDD4B9B64CF}" destId="{450956D3-1CE5-4AB8-BEDD-1DB7232F14B0}" srcOrd="0" destOrd="0" presId="urn:microsoft.com/office/officeart/2005/8/layout/hierarchy1"/>
    <dgm:cxn modelId="{91F21F26-2C85-40A7-BB40-930882B65190}" type="presParOf" srcId="{450956D3-1CE5-4AB8-BEDD-1DB7232F14B0}" destId="{3BB75E49-26FD-4892-8561-795B607AB515}" srcOrd="0" destOrd="0" presId="urn:microsoft.com/office/officeart/2005/8/layout/hierarchy1"/>
    <dgm:cxn modelId="{4F0A7064-88B5-4C0E-9B73-43D11DE403E0}" type="presParOf" srcId="{450956D3-1CE5-4AB8-BEDD-1DB7232F14B0}" destId="{9ED9ABF5-2061-4F0F-9603-90A028156CE2}" srcOrd="1" destOrd="0" presId="urn:microsoft.com/office/officeart/2005/8/layout/hierarchy1"/>
    <dgm:cxn modelId="{3CC87C4A-F55D-40ED-A40E-99F532D48694}" type="presParOf" srcId="{76E15446-D8EC-49BC-AEDA-0DDD4B9B64CF}" destId="{8BD1CC9C-EF67-4638-8162-E0BECF573861}" srcOrd="1" destOrd="0" presId="urn:microsoft.com/office/officeart/2005/8/layout/hierarchy1"/>
    <dgm:cxn modelId="{4AC7D8D2-ABA0-41EF-8C77-104F2184C7F7}" type="presParOf" srcId="{8BD1CC9C-EF67-4638-8162-E0BECF573861}" destId="{32799E91-8569-4509-9235-1EA6ED5A66DE}" srcOrd="0" destOrd="0" presId="urn:microsoft.com/office/officeart/2005/8/layout/hierarchy1"/>
    <dgm:cxn modelId="{9C1F3985-A498-49C3-88B8-2626ABDC61F8}" type="presParOf" srcId="{8BD1CC9C-EF67-4638-8162-E0BECF573861}" destId="{0FE5CF30-723E-4BD9-B2B5-81B848DF1F4A}" srcOrd="1" destOrd="0" presId="urn:microsoft.com/office/officeart/2005/8/layout/hierarchy1"/>
    <dgm:cxn modelId="{DF236267-F0AA-4A78-BD36-2361F7591010}" type="presParOf" srcId="{0FE5CF30-723E-4BD9-B2B5-81B848DF1F4A}" destId="{6EE78346-AA0A-4CB2-8C1B-9AF83343E472}" srcOrd="0" destOrd="0" presId="urn:microsoft.com/office/officeart/2005/8/layout/hierarchy1"/>
    <dgm:cxn modelId="{5BD57C4B-D266-4B5F-863E-504E1EBD3DE6}" type="presParOf" srcId="{6EE78346-AA0A-4CB2-8C1B-9AF83343E472}" destId="{EA399C3D-CFCF-4C29-BF3D-ACC67CB107C4}" srcOrd="0" destOrd="0" presId="urn:microsoft.com/office/officeart/2005/8/layout/hierarchy1"/>
    <dgm:cxn modelId="{BEA4E211-8CF9-46FA-9A25-68DC423744A8}" type="presParOf" srcId="{6EE78346-AA0A-4CB2-8C1B-9AF83343E472}" destId="{E5F748A4-29C0-4184-8C84-1BD66C0F2E3E}" srcOrd="1" destOrd="0" presId="urn:microsoft.com/office/officeart/2005/8/layout/hierarchy1"/>
    <dgm:cxn modelId="{8C89E10F-CDBD-4AB7-B019-10102B93B4AA}" type="presParOf" srcId="{0FE5CF30-723E-4BD9-B2B5-81B848DF1F4A}" destId="{D8F26DBA-74E4-43E6-A25D-B8DDA17187FC}" srcOrd="1" destOrd="0" presId="urn:microsoft.com/office/officeart/2005/8/layout/hierarchy1"/>
    <dgm:cxn modelId="{92799F31-DCBF-4734-B54F-9C4D3450BAC3}" type="presParOf" srcId="{8BD1CC9C-EF67-4638-8162-E0BECF573861}" destId="{3910C172-BE85-43CD-ACA8-2AC8B9E1A164}" srcOrd="2" destOrd="0" presId="urn:microsoft.com/office/officeart/2005/8/layout/hierarchy1"/>
    <dgm:cxn modelId="{C0C48F1B-44AD-49D6-BDCD-01659B56ECEC}" type="presParOf" srcId="{8BD1CC9C-EF67-4638-8162-E0BECF573861}" destId="{348DFBEC-0DCA-4C5B-B608-97726C6AB782}" srcOrd="3" destOrd="0" presId="urn:microsoft.com/office/officeart/2005/8/layout/hierarchy1"/>
    <dgm:cxn modelId="{5CA78900-6669-418B-8BD2-D2D6214CA14C}" type="presParOf" srcId="{348DFBEC-0DCA-4C5B-B608-97726C6AB782}" destId="{D762818A-22FE-4413-A55B-640CD8D6E48F}" srcOrd="0" destOrd="0" presId="urn:microsoft.com/office/officeart/2005/8/layout/hierarchy1"/>
    <dgm:cxn modelId="{B88E5ADB-2A2D-4186-A16A-1F4B21B80160}" type="presParOf" srcId="{D762818A-22FE-4413-A55B-640CD8D6E48F}" destId="{6FEC6186-617A-40E3-AC3D-72E1243D1F17}" srcOrd="0" destOrd="0" presId="urn:microsoft.com/office/officeart/2005/8/layout/hierarchy1"/>
    <dgm:cxn modelId="{14832B56-DD14-4E55-B7FE-F2FB220668AF}" type="presParOf" srcId="{D762818A-22FE-4413-A55B-640CD8D6E48F}" destId="{51EEC43F-CE7F-4129-A18C-4E123BF48827}" srcOrd="1" destOrd="0" presId="urn:microsoft.com/office/officeart/2005/8/layout/hierarchy1"/>
    <dgm:cxn modelId="{BA3541E0-D052-4F37-8E03-B88EC8761265}" type="presParOf" srcId="{348DFBEC-0DCA-4C5B-B608-97726C6AB782}" destId="{BA3BD832-ECB6-4D22-BE66-0A234CA7C5F2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45C5B4-05ED-473E-BD10-7F761FDBB226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E782F7-EABE-4E52-A12B-F3D121D4332F}">
      <dgm:prSet phldrT="[Текст]"/>
      <dgm:spPr/>
      <dgm:t>
        <a:bodyPr/>
        <a:lstStyle/>
        <a:p>
          <a:r>
            <a:rPr lang="ru-RU" dirty="0" smtClean="0"/>
            <a:t>Метеорологическая станция</a:t>
          </a:r>
          <a:endParaRPr lang="ru-RU" dirty="0"/>
        </a:p>
      </dgm:t>
    </dgm:pt>
    <dgm:pt modelId="{D5C0D019-B01F-49E2-A949-7CE495B18017}" type="parTrans" cxnId="{314B86B0-D031-4D3F-BC90-DEF1C16A329E}">
      <dgm:prSet/>
      <dgm:spPr/>
      <dgm:t>
        <a:bodyPr/>
        <a:lstStyle/>
        <a:p>
          <a:endParaRPr lang="ru-RU"/>
        </a:p>
      </dgm:t>
    </dgm:pt>
    <dgm:pt modelId="{516C6ADA-E2CE-4747-9A63-47ED320C3234}" type="sibTrans" cxnId="{314B86B0-D031-4D3F-BC90-DEF1C16A329E}">
      <dgm:prSet/>
      <dgm:spPr/>
      <dgm:t>
        <a:bodyPr/>
        <a:lstStyle/>
        <a:p>
          <a:endParaRPr lang="ru-RU"/>
        </a:p>
      </dgm:t>
    </dgm:pt>
    <dgm:pt modelId="{720EFA6B-3922-464E-B80D-0C3A32BD68F5}">
      <dgm:prSet phldrT="[Текст]"/>
      <dgm:spPr/>
      <dgm:t>
        <a:bodyPr/>
        <a:lstStyle/>
        <a:p>
          <a:r>
            <a:rPr lang="ru-RU" dirty="0" smtClean="0"/>
            <a:t>Специалист - метеоролог</a:t>
          </a:r>
          <a:endParaRPr lang="ru-RU" dirty="0"/>
        </a:p>
      </dgm:t>
    </dgm:pt>
    <dgm:pt modelId="{8CF7ACFB-DEDB-4563-9E5E-161E36A7BD1E}" type="parTrans" cxnId="{105B7A82-0144-426D-9914-D80469708E5B}">
      <dgm:prSet/>
      <dgm:spPr/>
      <dgm:t>
        <a:bodyPr/>
        <a:lstStyle/>
        <a:p>
          <a:endParaRPr lang="ru-RU"/>
        </a:p>
      </dgm:t>
    </dgm:pt>
    <dgm:pt modelId="{FA95E224-87BB-4FE5-AA70-02B21C49ABEE}" type="sibTrans" cxnId="{105B7A82-0144-426D-9914-D80469708E5B}">
      <dgm:prSet/>
      <dgm:spPr/>
      <dgm:t>
        <a:bodyPr/>
        <a:lstStyle/>
        <a:p>
          <a:endParaRPr lang="ru-RU"/>
        </a:p>
      </dgm:t>
    </dgm:pt>
    <dgm:pt modelId="{977C65EF-359B-41A1-AFA2-DCBB03D8FA53}">
      <dgm:prSet phldrT="[Текст]"/>
      <dgm:spPr/>
      <dgm:t>
        <a:bodyPr/>
        <a:lstStyle/>
        <a:p>
          <a:r>
            <a:rPr lang="ru-RU" dirty="0" smtClean="0"/>
            <a:t>В северном полушарии земного шара метеорологических станций больше, чем в южном.</a:t>
          </a:r>
          <a:endParaRPr lang="ru-RU" dirty="0"/>
        </a:p>
      </dgm:t>
    </dgm:pt>
    <dgm:pt modelId="{5694AFD4-F5A6-4168-AFCD-346C0BD588D0}" type="parTrans" cxnId="{37194896-D7D9-4928-B001-99124F91DCB5}">
      <dgm:prSet/>
      <dgm:spPr/>
      <dgm:t>
        <a:bodyPr/>
        <a:lstStyle/>
        <a:p>
          <a:endParaRPr lang="ru-RU"/>
        </a:p>
      </dgm:t>
    </dgm:pt>
    <dgm:pt modelId="{D996F7ED-6666-4F9C-8149-9FDBB5D1DAD3}" type="sibTrans" cxnId="{37194896-D7D9-4928-B001-99124F91DCB5}">
      <dgm:prSet/>
      <dgm:spPr/>
      <dgm:t>
        <a:bodyPr/>
        <a:lstStyle/>
        <a:p>
          <a:endParaRPr lang="ru-RU"/>
        </a:p>
      </dgm:t>
    </dgm:pt>
    <dgm:pt modelId="{98ED6BD7-222F-4086-B8F0-23AD1CA897B5}">
      <dgm:prSet phldrT="[Текст]"/>
      <dgm:spPr/>
      <dgm:t>
        <a:bodyPr/>
        <a:lstStyle/>
        <a:p>
          <a:r>
            <a:rPr lang="ru-RU" dirty="0" smtClean="0"/>
            <a:t>Гидрометеорологическая служба</a:t>
          </a:r>
          <a:endParaRPr lang="ru-RU" dirty="0"/>
        </a:p>
      </dgm:t>
    </dgm:pt>
    <dgm:pt modelId="{C1D048E5-AAF7-48DA-B08B-1570BCB1D0B5}" type="parTrans" cxnId="{ECC455BC-E7FA-4713-9855-8FA18747CB7C}">
      <dgm:prSet/>
      <dgm:spPr/>
      <dgm:t>
        <a:bodyPr/>
        <a:lstStyle/>
        <a:p>
          <a:endParaRPr lang="ru-RU"/>
        </a:p>
      </dgm:t>
    </dgm:pt>
    <dgm:pt modelId="{ED728E86-BF9E-4234-8281-0C980576735D}" type="sibTrans" cxnId="{ECC455BC-E7FA-4713-9855-8FA18747CB7C}">
      <dgm:prSet/>
      <dgm:spPr/>
      <dgm:t>
        <a:bodyPr/>
        <a:lstStyle/>
        <a:p>
          <a:endParaRPr lang="ru-RU"/>
        </a:p>
      </dgm:t>
    </dgm:pt>
    <dgm:pt modelId="{03C75A5F-3423-4491-8E59-1424A942B1B0}">
      <dgm:prSet phldrT="[Текст]"/>
      <dgm:spPr/>
      <dgm:t>
        <a:bodyPr/>
        <a:lstStyle/>
        <a:p>
          <a:r>
            <a:rPr lang="ru-RU" dirty="0" smtClean="0"/>
            <a:t>Спутники</a:t>
          </a:r>
          <a:endParaRPr lang="ru-RU" dirty="0"/>
        </a:p>
      </dgm:t>
    </dgm:pt>
    <dgm:pt modelId="{F62F562A-5D1B-4E6C-BA58-D678C9EB6D36}" type="parTrans" cxnId="{C4A3B027-8EB0-4EC0-8DA8-4DFDE1443D44}">
      <dgm:prSet/>
      <dgm:spPr/>
      <dgm:t>
        <a:bodyPr/>
        <a:lstStyle/>
        <a:p>
          <a:endParaRPr lang="ru-RU"/>
        </a:p>
      </dgm:t>
    </dgm:pt>
    <dgm:pt modelId="{465DFBDD-416E-46C7-A131-03CFC9620E76}" type="sibTrans" cxnId="{C4A3B027-8EB0-4EC0-8DA8-4DFDE1443D44}">
      <dgm:prSet/>
      <dgm:spPr/>
      <dgm:t>
        <a:bodyPr/>
        <a:lstStyle/>
        <a:p>
          <a:endParaRPr lang="ru-RU"/>
        </a:p>
      </dgm:t>
    </dgm:pt>
    <dgm:pt modelId="{A9FDB06E-7E7C-4E8C-8AE4-AF2E47E2732D}">
      <dgm:prSet phldrT="[Текст]"/>
      <dgm:spPr/>
      <dgm:t>
        <a:bodyPr/>
        <a:lstStyle/>
        <a:p>
          <a:r>
            <a:rPr lang="ru-RU" dirty="0" smtClean="0"/>
            <a:t>Электронно-вычислительная техника.</a:t>
          </a:r>
          <a:endParaRPr lang="ru-RU" dirty="0"/>
        </a:p>
      </dgm:t>
    </dgm:pt>
    <dgm:pt modelId="{158EC009-B634-4DB0-9AA4-13D2E06AA410}" type="parTrans" cxnId="{E80FE10A-9025-4DAD-A82A-A22D2F5B64A1}">
      <dgm:prSet/>
      <dgm:spPr/>
      <dgm:t>
        <a:bodyPr/>
        <a:lstStyle/>
        <a:p>
          <a:endParaRPr lang="ru-RU"/>
        </a:p>
      </dgm:t>
    </dgm:pt>
    <dgm:pt modelId="{33A0CA32-00AD-4034-B81E-D815E5B88F41}" type="sibTrans" cxnId="{E80FE10A-9025-4DAD-A82A-A22D2F5B64A1}">
      <dgm:prSet/>
      <dgm:spPr/>
      <dgm:t>
        <a:bodyPr/>
        <a:lstStyle/>
        <a:p>
          <a:endParaRPr lang="ru-RU"/>
        </a:p>
      </dgm:t>
    </dgm:pt>
    <dgm:pt modelId="{92B077EA-7894-4424-B0BC-987C3D008D20}">
      <dgm:prSet phldrT="[Текст]"/>
      <dgm:spPr/>
      <dgm:t>
        <a:bodyPr/>
        <a:lstStyle/>
        <a:p>
          <a:r>
            <a:rPr lang="ru-RU" dirty="0" smtClean="0"/>
            <a:t>Всемирные метеорологические центры</a:t>
          </a:r>
          <a:endParaRPr lang="ru-RU" dirty="0"/>
        </a:p>
      </dgm:t>
    </dgm:pt>
    <dgm:pt modelId="{EB8CDC1F-1259-4804-821C-A31432F184D1}" type="parTrans" cxnId="{F86F6188-8541-465F-8E0B-05BAD739A149}">
      <dgm:prSet/>
      <dgm:spPr/>
      <dgm:t>
        <a:bodyPr/>
        <a:lstStyle/>
        <a:p>
          <a:endParaRPr lang="ru-RU"/>
        </a:p>
      </dgm:t>
    </dgm:pt>
    <dgm:pt modelId="{3FD8157A-4065-4564-A115-5C95F503CD0E}" type="sibTrans" cxnId="{F86F6188-8541-465F-8E0B-05BAD739A149}">
      <dgm:prSet/>
      <dgm:spPr/>
      <dgm:t>
        <a:bodyPr/>
        <a:lstStyle/>
        <a:p>
          <a:endParaRPr lang="ru-RU"/>
        </a:p>
      </dgm:t>
    </dgm:pt>
    <dgm:pt modelId="{D95DCC33-9017-49A7-AD28-1FD31506BEE5}">
      <dgm:prSet phldrT="[Текст]"/>
      <dgm:spPr/>
      <dgm:t>
        <a:bodyPr/>
        <a:lstStyle/>
        <a:p>
          <a:r>
            <a:rPr lang="ru-RU" dirty="0" smtClean="0"/>
            <a:t>Москва</a:t>
          </a:r>
          <a:endParaRPr lang="ru-RU" dirty="0"/>
        </a:p>
      </dgm:t>
    </dgm:pt>
    <dgm:pt modelId="{26B591EC-6DE3-4F0D-8658-A0C0AA3BC183}" type="parTrans" cxnId="{BF70DC29-1EF6-444F-9EAE-2C7833736293}">
      <dgm:prSet/>
      <dgm:spPr/>
      <dgm:t>
        <a:bodyPr/>
        <a:lstStyle/>
        <a:p>
          <a:endParaRPr lang="ru-RU"/>
        </a:p>
      </dgm:t>
    </dgm:pt>
    <dgm:pt modelId="{023AA0ED-542B-4E05-8F2F-F0EA43296655}" type="sibTrans" cxnId="{BF70DC29-1EF6-444F-9EAE-2C7833736293}">
      <dgm:prSet/>
      <dgm:spPr/>
      <dgm:t>
        <a:bodyPr/>
        <a:lstStyle/>
        <a:p>
          <a:endParaRPr lang="ru-RU"/>
        </a:p>
      </dgm:t>
    </dgm:pt>
    <dgm:pt modelId="{06B41E53-E95F-4468-B33C-68C8A50A7742}">
      <dgm:prSet phldrT="[Текст]"/>
      <dgm:spPr/>
      <dgm:t>
        <a:bodyPr/>
        <a:lstStyle/>
        <a:p>
          <a:r>
            <a:rPr lang="ru-RU" dirty="0" smtClean="0"/>
            <a:t>Мельбурн (Австралия)</a:t>
          </a:r>
          <a:endParaRPr lang="ru-RU" dirty="0"/>
        </a:p>
      </dgm:t>
    </dgm:pt>
    <dgm:pt modelId="{DFD18880-E89E-4F0C-B647-B0DF56143383}" type="parTrans" cxnId="{1778B675-00D0-4FEB-9DDD-E79F3126C1D4}">
      <dgm:prSet/>
      <dgm:spPr/>
      <dgm:t>
        <a:bodyPr/>
        <a:lstStyle/>
        <a:p>
          <a:endParaRPr lang="ru-RU"/>
        </a:p>
      </dgm:t>
    </dgm:pt>
    <dgm:pt modelId="{603ABAFC-D268-4B13-9DFB-A0AFB3898D7E}" type="sibTrans" cxnId="{1778B675-00D0-4FEB-9DDD-E79F3126C1D4}">
      <dgm:prSet/>
      <dgm:spPr/>
      <dgm:t>
        <a:bodyPr/>
        <a:lstStyle/>
        <a:p>
          <a:endParaRPr lang="ru-RU"/>
        </a:p>
      </dgm:t>
    </dgm:pt>
    <dgm:pt modelId="{953269E5-99B0-4C83-B9F4-D759E770000E}">
      <dgm:prSet phldrT="[Текст]"/>
      <dgm:spPr/>
      <dgm:t>
        <a:bodyPr/>
        <a:lstStyle/>
        <a:p>
          <a:r>
            <a:rPr lang="ru-RU" dirty="0" smtClean="0"/>
            <a:t>Вашингтон (США)</a:t>
          </a:r>
          <a:endParaRPr lang="ru-RU" dirty="0"/>
        </a:p>
      </dgm:t>
    </dgm:pt>
    <dgm:pt modelId="{02E3A503-A7BD-4A54-84EE-DF46B87AAC82}" type="parTrans" cxnId="{8DCE093A-FD68-44D3-99F7-E6C9EA8A5D4F}">
      <dgm:prSet/>
      <dgm:spPr/>
    </dgm:pt>
    <dgm:pt modelId="{B039A126-11C1-4371-BD3C-6BB2FEF5BB1C}" type="sibTrans" cxnId="{8DCE093A-FD68-44D3-99F7-E6C9EA8A5D4F}">
      <dgm:prSet/>
      <dgm:spPr/>
    </dgm:pt>
    <dgm:pt modelId="{33359C5E-18BA-444B-A24D-18F4B73E0AE4}" type="pres">
      <dgm:prSet presAssocID="{B645C5B4-05ED-473E-BD10-7F761FDBB22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9659D2-76E5-43B4-861E-AC5BBC8EAE05}" type="pres">
      <dgm:prSet presAssocID="{EAE782F7-EABE-4E52-A12B-F3D121D4332F}" presName="comp" presStyleCnt="0"/>
      <dgm:spPr/>
    </dgm:pt>
    <dgm:pt modelId="{8157FB68-5473-4566-B5D3-0CD40068DB73}" type="pres">
      <dgm:prSet presAssocID="{EAE782F7-EABE-4E52-A12B-F3D121D4332F}" presName="box" presStyleLbl="node1" presStyleIdx="0" presStyleCnt="3"/>
      <dgm:spPr/>
      <dgm:t>
        <a:bodyPr/>
        <a:lstStyle/>
        <a:p>
          <a:endParaRPr lang="ru-RU"/>
        </a:p>
      </dgm:t>
    </dgm:pt>
    <dgm:pt modelId="{2932D850-4B8B-4A2F-B385-59D2B25E2520}" type="pres">
      <dgm:prSet presAssocID="{EAE782F7-EABE-4E52-A12B-F3D121D4332F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668EF4A-3AA5-4866-9D14-A6E69A058A69}" type="pres">
      <dgm:prSet presAssocID="{EAE782F7-EABE-4E52-A12B-F3D121D4332F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F1C0F-1834-41A5-B8DB-2A4C84E41786}" type="pres">
      <dgm:prSet presAssocID="{516C6ADA-E2CE-4747-9A63-47ED320C3234}" presName="spacer" presStyleCnt="0"/>
      <dgm:spPr/>
    </dgm:pt>
    <dgm:pt modelId="{83047130-CC91-4DA7-95FE-1F03E8D58ACD}" type="pres">
      <dgm:prSet presAssocID="{98ED6BD7-222F-4086-B8F0-23AD1CA897B5}" presName="comp" presStyleCnt="0"/>
      <dgm:spPr/>
    </dgm:pt>
    <dgm:pt modelId="{1B1F1076-9EF2-4B05-A2E3-3DBED47858E9}" type="pres">
      <dgm:prSet presAssocID="{98ED6BD7-222F-4086-B8F0-23AD1CA897B5}" presName="box" presStyleLbl="node1" presStyleIdx="1" presStyleCnt="3"/>
      <dgm:spPr/>
      <dgm:t>
        <a:bodyPr/>
        <a:lstStyle/>
        <a:p>
          <a:endParaRPr lang="ru-RU"/>
        </a:p>
      </dgm:t>
    </dgm:pt>
    <dgm:pt modelId="{BE4B410E-8E39-4675-9404-7BB3BDBFF8FC}" type="pres">
      <dgm:prSet presAssocID="{98ED6BD7-222F-4086-B8F0-23AD1CA897B5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3B49A19-86C2-49B2-94DC-D7429DDF39F2}" type="pres">
      <dgm:prSet presAssocID="{98ED6BD7-222F-4086-B8F0-23AD1CA897B5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B1EB2-3D7C-443D-B612-33B5E10FEA00}" type="pres">
      <dgm:prSet presAssocID="{ED728E86-BF9E-4234-8281-0C980576735D}" presName="spacer" presStyleCnt="0"/>
      <dgm:spPr/>
    </dgm:pt>
    <dgm:pt modelId="{16E63112-4F72-4817-BFFB-77F8CD37EDF1}" type="pres">
      <dgm:prSet presAssocID="{92B077EA-7894-4424-B0BC-987C3D008D20}" presName="comp" presStyleCnt="0"/>
      <dgm:spPr/>
    </dgm:pt>
    <dgm:pt modelId="{2E48668D-D2FE-485E-84E0-A26E9C575DC3}" type="pres">
      <dgm:prSet presAssocID="{92B077EA-7894-4424-B0BC-987C3D008D20}" presName="box" presStyleLbl="node1" presStyleIdx="2" presStyleCnt="3"/>
      <dgm:spPr/>
      <dgm:t>
        <a:bodyPr/>
        <a:lstStyle/>
        <a:p>
          <a:endParaRPr lang="ru-RU"/>
        </a:p>
      </dgm:t>
    </dgm:pt>
    <dgm:pt modelId="{0048138A-13B9-41B0-B5CE-49B6C20F2F9E}" type="pres">
      <dgm:prSet presAssocID="{92B077EA-7894-4424-B0BC-987C3D008D20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4D48649-F954-4AB9-9F25-DCF49251B2A6}" type="pres">
      <dgm:prSet presAssocID="{92B077EA-7894-4424-B0BC-987C3D008D20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C2D1CB-AECB-4F3E-AE05-EE24E079AD3B}" type="presOf" srcId="{92B077EA-7894-4424-B0BC-987C3D008D20}" destId="{14D48649-F954-4AB9-9F25-DCF49251B2A6}" srcOrd="1" destOrd="0" presId="urn:microsoft.com/office/officeart/2005/8/layout/vList4"/>
    <dgm:cxn modelId="{314B86B0-D031-4D3F-BC90-DEF1C16A329E}" srcId="{B645C5B4-05ED-473E-BD10-7F761FDBB226}" destId="{EAE782F7-EABE-4E52-A12B-F3D121D4332F}" srcOrd="0" destOrd="0" parTransId="{D5C0D019-B01F-49E2-A949-7CE495B18017}" sibTransId="{516C6ADA-E2CE-4747-9A63-47ED320C3234}"/>
    <dgm:cxn modelId="{8DCE093A-FD68-44D3-99F7-E6C9EA8A5D4F}" srcId="{92B077EA-7894-4424-B0BC-987C3D008D20}" destId="{953269E5-99B0-4C83-B9F4-D759E770000E}" srcOrd="1" destOrd="0" parTransId="{02E3A503-A7BD-4A54-84EE-DF46B87AAC82}" sibTransId="{B039A126-11C1-4371-BD3C-6BB2FEF5BB1C}"/>
    <dgm:cxn modelId="{C1A3339B-0AE4-4424-9A68-12DA7E1E6A0B}" type="presOf" srcId="{03C75A5F-3423-4491-8E59-1424A942B1B0}" destId="{1B1F1076-9EF2-4B05-A2E3-3DBED47858E9}" srcOrd="0" destOrd="1" presId="urn:microsoft.com/office/officeart/2005/8/layout/vList4"/>
    <dgm:cxn modelId="{FE0CB2B0-2006-4879-A4DE-FAB6336331A3}" type="presOf" srcId="{B645C5B4-05ED-473E-BD10-7F761FDBB226}" destId="{33359C5E-18BA-444B-A24D-18F4B73E0AE4}" srcOrd="0" destOrd="0" presId="urn:microsoft.com/office/officeart/2005/8/layout/vList4"/>
    <dgm:cxn modelId="{105B7A82-0144-426D-9914-D80469708E5B}" srcId="{EAE782F7-EABE-4E52-A12B-F3D121D4332F}" destId="{720EFA6B-3922-464E-B80D-0C3A32BD68F5}" srcOrd="0" destOrd="0" parTransId="{8CF7ACFB-DEDB-4563-9E5E-161E36A7BD1E}" sibTransId="{FA95E224-87BB-4FE5-AA70-02B21C49ABEE}"/>
    <dgm:cxn modelId="{A3CF2F5C-DFC5-4771-AA24-DB1DFA41CB4B}" type="presOf" srcId="{A9FDB06E-7E7C-4E8C-8AE4-AF2E47E2732D}" destId="{1B1F1076-9EF2-4B05-A2E3-3DBED47858E9}" srcOrd="0" destOrd="2" presId="urn:microsoft.com/office/officeart/2005/8/layout/vList4"/>
    <dgm:cxn modelId="{E80FE10A-9025-4DAD-A82A-A22D2F5B64A1}" srcId="{98ED6BD7-222F-4086-B8F0-23AD1CA897B5}" destId="{A9FDB06E-7E7C-4E8C-8AE4-AF2E47E2732D}" srcOrd="1" destOrd="0" parTransId="{158EC009-B634-4DB0-9AA4-13D2E06AA410}" sibTransId="{33A0CA32-00AD-4034-B81E-D815E5B88F41}"/>
    <dgm:cxn modelId="{54D0FD3C-4375-4BA3-A01B-F313C89B7428}" type="presOf" srcId="{EAE782F7-EABE-4E52-A12B-F3D121D4332F}" destId="{1668EF4A-3AA5-4866-9D14-A6E69A058A69}" srcOrd="1" destOrd="0" presId="urn:microsoft.com/office/officeart/2005/8/layout/vList4"/>
    <dgm:cxn modelId="{FE9505BA-EA59-4925-B1CE-51E059F3FAFD}" type="presOf" srcId="{953269E5-99B0-4C83-B9F4-D759E770000E}" destId="{2E48668D-D2FE-485E-84E0-A26E9C575DC3}" srcOrd="0" destOrd="2" presId="urn:microsoft.com/office/officeart/2005/8/layout/vList4"/>
    <dgm:cxn modelId="{99D6673E-670F-408A-932D-2D1ADFDB0FDA}" type="presOf" srcId="{720EFA6B-3922-464E-B80D-0C3A32BD68F5}" destId="{1668EF4A-3AA5-4866-9D14-A6E69A058A69}" srcOrd="1" destOrd="1" presId="urn:microsoft.com/office/officeart/2005/8/layout/vList4"/>
    <dgm:cxn modelId="{78C12333-446A-4A9E-8A32-1BC99D22AD63}" type="presOf" srcId="{EAE782F7-EABE-4E52-A12B-F3D121D4332F}" destId="{8157FB68-5473-4566-B5D3-0CD40068DB73}" srcOrd="0" destOrd="0" presId="urn:microsoft.com/office/officeart/2005/8/layout/vList4"/>
    <dgm:cxn modelId="{63C71BEC-43AE-4826-83CA-E11730C96206}" type="presOf" srcId="{06B41E53-E95F-4468-B33C-68C8A50A7742}" destId="{2E48668D-D2FE-485E-84E0-A26E9C575DC3}" srcOrd="0" destOrd="3" presId="urn:microsoft.com/office/officeart/2005/8/layout/vList4"/>
    <dgm:cxn modelId="{BF70DC29-1EF6-444F-9EAE-2C7833736293}" srcId="{92B077EA-7894-4424-B0BC-987C3D008D20}" destId="{D95DCC33-9017-49A7-AD28-1FD31506BEE5}" srcOrd="0" destOrd="0" parTransId="{26B591EC-6DE3-4F0D-8658-A0C0AA3BC183}" sibTransId="{023AA0ED-542B-4E05-8F2F-F0EA43296655}"/>
    <dgm:cxn modelId="{C3FED6BE-137F-440E-9968-E1FE351CDBD1}" type="presOf" srcId="{D95DCC33-9017-49A7-AD28-1FD31506BEE5}" destId="{14D48649-F954-4AB9-9F25-DCF49251B2A6}" srcOrd="1" destOrd="1" presId="urn:microsoft.com/office/officeart/2005/8/layout/vList4"/>
    <dgm:cxn modelId="{ECC455BC-E7FA-4713-9855-8FA18747CB7C}" srcId="{B645C5B4-05ED-473E-BD10-7F761FDBB226}" destId="{98ED6BD7-222F-4086-B8F0-23AD1CA897B5}" srcOrd="1" destOrd="0" parTransId="{C1D048E5-AAF7-48DA-B08B-1570BCB1D0B5}" sibTransId="{ED728E86-BF9E-4234-8281-0C980576735D}"/>
    <dgm:cxn modelId="{F86F6188-8541-465F-8E0B-05BAD739A149}" srcId="{B645C5B4-05ED-473E-BD10-7F761FDBB226}" destId="{92B077EA-7894-4424-B0BC-987C3D008D20}" srcOrd="2" destOrd="0" parTransId="{EB8CDC1F-1259-4804-821C-A31432F184D1}" sibTransId="{3FD8157A-4065-4564-A115-5C95F503CD0E}"/>
    <dgm:cxn modelId="{32988D75-C0B0-4AC4-B751-5FC948ABC4C5}" type="presOf" srcId="{953269E5-99B0-4C83-B9F4-D759E770000E}" destId="{14D48649-F954-4AB9-9F25-DCF49251B2A6}" srcOrd="1" destOrd="2" presId="urn:microsoft.com/office/officeart/2005/8/layout/vList4"/>
    <dgm:cxn modelId="{4E10B7B4-46B0-4F32-8F47-8E6EA9534DF0}" type="presOf" srcId="{720EFA6B-3922-464E-B80D-0C3A32BD68F5}" destId="{8157FB68-5473-4566-B5D3-0CD40068DB73}" srcOrd="0" destOrd="1" presId="urn:microsoft.com/office/officeart/2005/8/layout/vList4"/>
    <dgm:cxn modelId="{2A2EE130-0C9E-46A6-8353-DF20CB0FF519}" type="presOf" srcId="{A9FDB06E-7E7C-4E8C-8AE4-AF2E47E2732D}" destId="{D3B49A19-86C2-49B2-94DC-D7429DDF39F2}" srcOrd="1" destOrd="2" presId="urn:microsoft.com/office/officeart/2005/8/layout/vList4"/>
    <dgm:cxn modelId="{37194896-D7D9-4928-B001-99124F91DCB5}" srcId="{EAE782F7-EABE-4E52-A12B-F3D121D4332F}" destId="{977C65EF-359B-41A1-AFA2-DCBB03D8FA53}" srcOrd="1" destOrd="0" parTransId="{5694AFD4-F5A6-4168-AFCD-346C0BD588D0}" sibTransId="{D996F7ED-6666-4F9C-8149-9FDBB5D1DAD3}"/>
    <dgm:cxn modelId="{E8F8B930-0A61-4AE9-97B3-B1DE048AF8DE}" type="presOf" srcId="{977C65EF-359B-41A1-AFA2-DCBB03D8FA53}" destId="{1668EF4A-3AA5-4866-9D14-A6E69A058A69}" srcOrd="1" destOrd="2" presId="urn:microsoft.com/office/officeart/2005/8/layout/vList4"/>
    <dgm:cxn modelId="{7504CB20-7B11-4434-9BDA-88D99B5E00E8}" type="presOf" srcId="{977C65EF-359B-41A1-AFA2-DCBB03D8FA53}" destId="{8157FB68-5473-4566-B5D3-0CD40068DB73}" srcOrd="0" destOrd="2" presId="urn:microsoft.com/office/officeart/2005/8/layout/vList4"/>
    <dgm:cxn modelId="{68564357-AAAA-4823-9590-9D7C5CAF1D1E}" type="presOf" srcId="{06B41E53-E95F-4468-B33C-68C8A50A7742}" destId="{14D48649-F954-4AB9-9F25-DCF49251B2A6}" srcOrd="1" destOrd="3" presId="urn:microsoft.com/office/officeart/2005/8/layout/vList4"/>
    <dgm:cxn modelId="{ECD638D2-2243-4270-8113-45EFDE712175}" type="presOf" srcId="{98ED6BD7-222F-4086-B8F0-23AD1CA897B5}" destId="{1B1F1076-9EF2-4B05-A2E3-3DBED47858E9}" srcOrd="0" destOrd="0" presId="urn:microsoft.com/office/officeart/2005/8/layout/vList4"/>
    <dgm:cxn modelId="{103DCE94-030C-429A-8B26-0943828BB329}" type="presOf" srcId="{D95DCC33-9017-49A7-AD28-1FD31506BEE5}" destId="{2E48668D-D2FE-485E-84E0-A26E9C575DC3}" srcOrd="0" destOrd="1" presId="urn:microsoft.com/office/officeart/2005/8/layout/vList4"/>
    <dgm:cxn modelId="{4EFB8269-6E57-40FA-9810-3E7A78A2FEAF}" type="presOf" srcId="{03C75A5F-3423-4491-8E59-1424A942B1B0}" destId="{D3B49A19-86C2-49B2-94DC-D7429DDF39F2}" srcOrd="1" destOrd="1" presId="urn:microsoft.com/office/officeart/2005/8/layout/vList4"/>
    <dgm:cxn modelId="{7B01D5E2-276A-4C91-A9C5-49CBE5C50461}" type="presOf" srcId="{98ED6BD7-222F-4086-B8F0-23AD1CA897B5}" destId="{D3B49A19-86C2-49B2-94DC-D7429DDF39F2}" srcOrd="1" destOrd="0" presId="urn:microsoft.com/office/officeart/2005/8/layout/vList4"/>
    <dgm:cxn modelId="{1778B675-00D0-4FEB-9DDD-E79F3126C1D4}" srcId="{92B077EA-7894-4424-B0BC-987C3D008D20}" destId="{06B41E53-E95F-4468-B33C-68C8A50A7742}" srcOrd="2" destOrd="0" parTransId="{DFD18880-E89E-4F0C-B647-B0DF56143383}" sibTransId="{603ABAFC-D268-4B13-9DFB-A0AFB3898D7E}"/>
    <dgm:cxn modelId="{C4A3B027-8EB0-4EC0-8DA8-4DFDE1443D44}" srcId="{98ED6BD7-222F-4086-B8F0-23AD1CA897B5}" destId="{03C75A5F-3423-4491-8E59-1424A942B1B0}" srcOrd="0" destOrd="0" parTransId="{F62F562A-5D1B-4E6C-BA58-D678C9EB6D36}" sibTransId="{465DFBDD-416E-46C7-A131-03CFC9620E76}"/>
    <dgm:cxn modelId="{84151795-B420-432C-A3A7-6792367B445A}" type="presOf" srcId="{92B077EA-7894-4424-B0BC-987C3D008D20}" destId="{2E48668D-D2FE-485E-84E0-A26E9C575DC3}" srcOrd="0" destOrd="0" presId="urn:microsoft.com/office/officeart/2005/8/layout/vList4"/>
    <dgm:cxn modelId="{29AACB48-5FC2-400C-A83F-AD00B84501B5}" type="presParOf" srcId="{33359C5E-18BA-444B-A24D-18F4B73E0AE4}" destId="{709659D2-76E5-43B4-861E-AC5BBC8EAE05}" srcOrd="0" destOrd="0" presId="urn:microsoft.com/office/officeart/2005/8/layout/vList4"/>
    <dgm:cxn modelId="{4732E439-2987-4A60-929E-2C071300BC8A}" type="presParOf" srcId="{709659D2-76E5-43B4-861E-AC5BBC8EAE05}" destId="{8157FB68-5473-4566-B5D3-0CD40068DB73}" srcOrd="0" destOrd="0" presId="urn:microsoft.com/office/officeart/2005/8/layout/vList4"/>
    <dgm:cxn modelId="{D963BA63-6449-4B5C-AC9C-42E8FE245AF4}" type="presParOf" srcId="{709659D2-76E5-43B4-861E-AC5BBC8EAE05}" destId="{2932D850-4B8B-4A2F-B385-59D2B25E2520}" srcOrd="1" destOrd="0" presId="urn:microsoft.com/office/officeart/2005/8/layout/vList4"/>
    <dgm:cxn modelId="{8ADB4CE7-449E-42EC-AE71-6A5CA6444605}" type="presParOf" srcId="{709659D2-76E5-43B4-861E-AC5BBC8EAE05}" destId="{1668EF4A-3AA5-4866-9D14-A6E69A058A69}" srcOrd="2" destOrd="0" presId="urn:microsoft.com/office/officeart/2005/8/layout/vList4"/>
    <dgm:cxn modelId="{E24C09B0-8E62-473D-A296-C8392BEA7F0E}" type="presParOf" srcId="{33359C5E-18BA-444B-A24D-18F4B73E0AE4}" destId="{062F1C0F-1834-41A5-B8DB-2A4C84E41786}" srcOrd="1" destOrd="0" presId="urn:microsoft.com/office/officeart/2005/8/layout/vList4"/>
    <dgm:cxn modelId="{936CEE2D-B1D7-4A08-B166-CE7DFEDDC669}" type="presParOf" srcId="{33359C5E-18BA-444B-A24D-18F4B73E0AE4}" destId="{83047130-CC91-4DA7-95FE-1F03E8D58ACD}" srcOrd="2" destOrd="0" presId="urn:microsoft.com/office/officeart/2005/8/layout/vList4"/>
    <dgm:cxn modelId="{52058E68-6D41-4544-8587-C10DCF3ED817}" type="presParOf" srcId="{83047130-CC91-4DA7-95FE-1F03E8D58ACD}" destId="{1B1F1076-9EF2-4B05-A2E3-3DBED47858E9}" srcOrd="0" destOrd="0" presId="urn:microsoft.com/office/officeart/2005/8/layout/vList4"/>
    <dgm:cxn modelId="{AF76DEAC-8A98-429E-9570-5D47AD688253}" type="presParOf" srcId="{83047130-CC91-4DA7-95FE-1F03E8D58ACD}" destId="{BE4B410E-8E39-4675-9404-7BB3BDBFF8FC}" srcOrd="1" destOrd="0" presId="urn:microsoft.com/office/officeart/2005/8/layout/vList4"/>
    <dgm:cxn modelId="{D696D807-9BE0-4B38-94F6-7A2C3186F1DB}" type="presParOf" srcId="{83047130-CC91-4DA7-95FE-1F03E8D58ACD}" destId="{D3B49A19-86C2-49B2-94DC-D7429DDF39F2}" srcOrd="2" destOrd="0" presId="urn:microsoft.com/office/officeart/2005/8/layout/vList4"/>
    <dgm:cxn modelId="{2395F5BC-C1AB-41BD-B51F-493A5A0D634D}" type="presParOf" srcId="{33359C5E-18BA-444B-A24D-18F4B73E0AE4}" destId="{A92B1EB2-3D7C-443D-B612-33B5E10FEA00}" srcOrd="3" destOrd="0" presId="urn:microsoft.com/office/officeart/2005/8/layout/vList4"/>
    <dgm:cxn modelId="{E4E02C78-321B-4938-9A65-6E90AA1DA0AF}" type="presParOf" srcId="{33359C5E-18BA-444B-A24D-18F4B73E0AE4}" destId="{16E63112-4F72-4817-BFFB-77F8CD37EDF1}" srcOrd="4" destOrd="0" presId="urn:microsoft.com/office/officeart/2005/8/layout/vList4"/>
    <dgm:cxn modelId="{316C06B3-4861-47EB-978C-05CEF827D759}" type="presParOf" srcId="{16E63112-4F72-4817-BFFB-77F8CD37EDF1}" destId="{2E48668D-D2FE-485E-84E0-A26E9C575DC3}" srcOrd="0" destOrd="0" presId="urn:microsoft.com/office/officeart/2005/8/layout/vList4"/>
    <dgm:cxn modelId="{DE8FBC9F-5271-43E2-9C18-DE8B6C294128}" type="presParOf" srcId="{16E63112-4F72-4817-BFFB-77F8CD37EDF1}" destId="{0048138A-13B9-41B0-B5CE-49B6C20F2F9E}" srcOrd="1" destOrd="0" presId="urn:microsoft.com/office/officeart/2005/8/layout/vList4"/>
    <dgm:cxn modelId="{9E1F1128-4AAD-485E-864F-5A9D33C7852E}" type="presParOf" srcId="{16E63112-4F72-4817-BFFB-77F8CD37EDF1}" destId="{14D48649-F954-4AB9-9F25-DCF49251B2A6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B1B919-AE91-4615-892D-C224C9203F55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8F33C6-5764-42F4-B8B4-8C30DF91D0C7}">
      <dgm:prSet phldrT="[Текст]"/>
      <dgm:spPr/>
      <dgm:t>
        <a:bodyPr/>
        <a:lstStyle/>
        <a:p>
          <a:r>
            <a:rPr lang="ru-RU" dirty="0" smtClean="0"/>
            <a:t>7 часов утра</a:t>
          </a:r>
          <a:endParaRPr lang="ru-RU" dirty="0"/>
        </a:p>
      </dgm:t>
    </dgm:pt>
    <dgm:pt modelId="{74E3E722-8BBA-4F88-9661-0DE5E6E254D8}" type="parTrans" cxnId="{7FEF87D0-B23B-4A4F-B11F-3A6F7C4AA558}">
      <dgm:prSet/>
      <dgm:spPr/>
      <dgm:t>
        <a:bodyPr/>
        <a:lstStyle/>
        <a:p>
          <a:endParaRPr lang="ru-RU"/>
        </a:p>
      </dgm:t>
    </dgm:pt>
    <dgm:pt modelId="{92265BEE-4ADC-4E35-B71A-9A5513DB670C}" type="sibTrans" cxnId="{7FEF87D0-B23B-4A4F-B11F-3A6F7C4AA558}">
      <dgm:prSet/>
      <dgm:spPr/>
      <dgm:t>
        <a:bodyPr/>
        <a:lstStyle/>
        <a:p>
          <a:endParaRPr lang="ru-RU"/>
        </a:p>
      </dgm:t>
    </dgm:pt>
    <dgm:pt modelId="{A2F5751C-FB19-4A8B-919C-0F1CEA89F962}">
      <dgm:prSet phldrT="[Текст]" custT="1"/>
      <dgm:spPr/>
      <dgm:t>
        <a:bodyPr/>
        <a:lstStyle/>
        <a:p>
          <a:r>
            <a:rPr lang="ru-RU" sz="3200" dirty="0" smtClean="0"/>
            <a:t>Ясно</a:t>
          </a:r>
        </a:p>
        <a:p>
          <a:r>
            <a:rPr lang="ru-RU" sz="2800" dirty="0" smtClean="0"/>
            <a:t>Прохладно</a:t>
          </a:r>
        </a:p>
        <a:p>
          <a:r>
            <a:rPr lang="ru-RU" sz="3200" dirty="0" smtClean="0"/>
            <a:t>Роса</a:t>
          </a:r>
        </a:p>
        <a:p>
          <a:r>
            <a:rPr lang="ru-RU" sz="3200" dirty="0" smtClean="0"/>
            <a:t>Давление высокое</a:t>
          </a:r>
          <a:endParaRPr lang="ru-RU" sz="3200" dirty="0"/>
        </a:p>
      </dgm:t>
    </dgm:pt>
    <dgm:pt modelId="{E83D0D49-FB50-4023-AB0C-7A309F2A621C}" type="parTrans" cxnId="{03537C35-490E-4284-BFE7-0102516111A9}">
      <dgm:prSet/>
      <dgm:spPr/>
      <dgm:t>
        <a:bodyPr/>
        <a:lstStyle/>
        <a:p>
          <a:endParaRPr lang="ru-RU"/>
        </a:p>
      </dgm:t>
    </dgm:pt>
    <dgm:pt modelId="{23D8D376-4978-487D-B201-3A11C00038BD}" type="sibTrans" cxnId="{03537C35-490E-4284-BFE7-0102516111A9}">
      <dgm:prSet/>
      <dgm:spPr/>
      <dgm:t>
        <a:bodyPr/>
        <a:lstStyle/>
        <a:p>
          <a:endParaRPr lang="ru-RU"/>
        </a:p>
      </dgm:t>
    </dgm:pt>
    <dgm:pt modelId="{407DE406-4C49-46AB-BA89-E08E036F1D9F}">
      <dgm:prSet phldrT="[Текст]"/>
      <dgm:spPr/>
      <dgm:t>
        <a:bodyPr/>
        <a:lstStyle/>
        <a:p>
          <a:r>
            <a:rPr lang="ru-RU" dirty="0" smtClean="0"/>
            <a:t>13-14 часов</a:t>
          </a:r>
          <a:endParaRPr lang="ru-RU" dirty="0"/>
        </a:p>
      </dgm:t>
    </dgm:pt>
    <dgm:pt modelId="{F56CB59A-952C-4FB3-B790-AAA43B7690C3}" type="parTrans" cxnId="{C6F2232E-95B5-4C65-83A1-B8129CA1E276}">
      <dgm:prSet/>
      <dgm:spPr/>
      <dgm:t>
        <a:bodyPr/>
        <a:lstStyle/>
        <a:p>
          <a:endParaRPr lang="ru-RU"/>
        </a:p>
      </dgm:t>
    </dgm:pt>
    <dgm:pt modelId="{BD53CF69-966E-4FD8-99EC-0EF9CEFF9687}" type="sibTrans" cxnId="{C6F2232E-95B5-4C65-83A1-B8129CA1E276}">
      <dgm:prSet/>
      <dgm:spPr/>
      <dgm:t>
        <a:bodyPr/>
        <a:lstStyle/>
        <a:p>
          <a:endParaRPr lang="ru-RU"/>
        </a:p>
      </dgm:t>
    </dgm:pt>
    <dgm:pt modelId="{F70DA20A-8F39-4F2F-9AE9-060BC7268510}">
      <dgm:prSet phldrT="[Текст]" custT="1"/>
      <dgm:spPr/>
      <dgm:t>
        <a:bodyPr/>
        <a:lstStyle/>
        <a:p>
          <a:r>
            <a:rPr lang="ru-RU" sz="2800" dirty="0" smtClean="0"/>
            <a:t>Повышается облачность</a:t>
          </a:r>
        </a:p>
        <a:p>
          <a:r>
            <a:rPr lang="ru-RU" sz="2800" dirty="0" smtClean="0"/>
            <a:t>Роса испаряется</a:t>
          </a:r>
        </a:p>
        <a:p>
          <a:r>
            <a:rPr lang="ru-RU" sz="2800" dirty="0" smtClean="0"/>
            <a:t>Давление низкое</a:t>
          </a:r>
          <a:endParaRPr lang="ru-RU" sz="2800" dirty="0"/>
        </a:p>
      </dgm:t>
    </dgm:pt>
    <dgm:pt modelId="{1A63D924-2DB8-41C3-8CD3-1673818F755A}" type="parTrans" cxnId="{59687DCD-C500-4CC6-BDBB-14AAC013D70D}">
      <dgm:prSet/>
      <dgm:spPr/>
      <dgm:t>
        <a:bodyPr/>
        <a:lstStyle/>
        <a:p>
          <a:endParaRPr lang="ru-RU"/>
        </a:p>
      </dgm:t>
    </dgm:pt>
    <dgm:pt modelId="{285396BB-CEFB-45C1-82A9-08E5D06FEEE3}" type="sibTrans" cxnId="{59687DCD-C500-4CC6-BDBB-14AAC013D70D}">
      <dgm:prSet/>
      <dgm:spPr/>
      <dgm:t>
        <a:bodyPr/>
        <a:lstStyle/>
        <a:p>
          <a:endParaRPr lang="ru-RU"/>
        </a:p>
      </dgm:t>
    </dgm:pt>
    <dgm:pt modelId="{C2A541B2-AD70-48F3-BCFE-F82C82A6A003}">
      <dgm:prSet phldrT="[Текст]"/>
      <dgm:spPr/>
      <dgm:t>
        <a:bodyPr/>
        <a:lstStyle/>
        <a:p>
          <a:r>
            <a:rPr lang="ru-RU" dirty="0" smtClean="0"/>
            <a:t>23 часа и позже</a:t>
          </a:r>
          <a:endParaRPr lang="ru-RU" dirty="0"/>
        </a:p>
      </dgm:t>
    </dgm:pt>
    <dgm:pt modelId="{1F03717A-5406-4496-A122-F12983B02BCD}" type="parTrans" cxnId="{E50762B6-7780-49C4-851E-88901DFEE8B7}">
      <dgm:prSet/>
      <dgm:spPr/>
      <dgm:t>
        <a:bodyPr/>
        <a:lstStyle/>
        <a:p>
          <a:endParaRPr lang="ru-RU"/>
        </a:p>
      </dgm:t>
    </dgm:pt>
    <dgm:pt modelId="{0F4A7653-D70D-4B42-A2F2-2CFB6A115881}" type="sibTrans" cxnId="{E50762B6-7780-49C4-851E-88901DFEE8B7}">
      <dgm:prSet/>
      <dgm:spPr/>
      <dgm:t>
        <a:bodyPr/>
        <a:lstStyle/>
        <a:p>
          <a:endParaRPr lang="ru-RU"/>
        </a:p>
      </dgm:t>
    </dgm:pt>
    <dgm:pt modelId="{3CC23365-D8EF-4950-9015-EEC27E06F5EC}">
      <dgm:prSet phldrT="[Текст]" custT="1"/>
      <dgm:spPr/>
      <dgm:t>
        <a:bodyPr/>
        <a:lstStyle/>
        <a:p>
          <a:r>
            <a:rPr lang="ru-RU" sz="3200" dirty="0" smtClean="0"/>
            <a:t>Ясно</a:t>
          </a:r>
        </a:p>
        <a:p>
          <a:r>
            <a:rPr lang="ru-RU" sz="2800" dirty="0" smtClean="0"/>
            <a:t>Прохладно</a:t>
          </a:r>
        </a:p>
        <a:p>
          <a:r>
            <a:rPr lang="ru-RU" sz="3200" dirty="0" smtClean="0"/>
            <a:t>Роса</a:t>
          </a:r>
        </a:p>
        <a:p>
          <a:r>
            <a:rPr lang="ru-RU" sz="3200" dirty="0" smtClean="0"/>
            <a:t>Давление высокое</a:t>
          </a:r>
          <a:endParaRPr lang="ru-RU" sz="3200" dirty="0"/>
        </a:p>
      </dgm:t>
    </dgm:pt>
    <dgm:pt modelId="{E2EFAD94-4AB1-47C3-8B50-8B9452273325}" type="parTrans" cxnId="{7A5929A3-17B1-4691-B58C-D42AD017931F}">
      <dgm:prSet/>
      <dgm:spPr/>
      <dgm:t>
        <a:bodyPr/>
        <a:lstStyle/>
        <a:p>
          <a:endParaRPr lang="ru-RU"/>
        </a:p>
      </dgm:t>
    </dgm:pt>
    <dgm:pt modelId="{E5278B77-7A08-4BB4-81F2-67ED66D07855}" type="sibTrans" cxnId="{7A5929A3-17B1-4691-B58C-D42AD017931F}">
      <dgm:prSet/>
      <dgm:spPr/>
      <dgm:t>
        <a:bodyPr/>
        <a:lstStyle/>
        <a:p>
          <a:endParaRPr lang="ru-RU"/>
        </a:p>
      </dgm:t>
    </dgm:pt>
    <dgm:pt modelId="{F5615355-BD21-4889-9CB7-110B79E8C56D}" type="pres">
      <dgm:prSet presAssocID="{76B1B919-AE91-4615-892D-C224C9203F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D53C91-DCA1-4A01-9BBF-BFC47E839516}" type="pres">
      <dgm:prSet presAssocID="{798F33C6-5764-42F4-B8B4-8C30DF91D0C7}" presName="compositeNode" presStyleCnt="0">
        <dgm:presLayoutVars>
          <dgm:bulletEnabled val="1"/>
        </dgm:presLayoutVars>
      </dgm:prSet>
      <dgm:spPr/>
    </dgm:pt>
    <dgm:pt modelId="{B410F5E5-A611-4904-AEB1-9FC0F20E814A}" type="pres">
      <dgm:prSet presAssocID="{798F33C6-5764-42F4-B8B4-8C30DF91D0C7}" presName="bgRect" presStyleLbl="node1" presStyleIdx="0" presStyleCnt="3"/>
      <dgm:spPr/>
      <dgm:t>
        <a:bodyPr/>
        <a:lstStyle/>
        <a:p>
          <a:endParaRPr lang="ru-RU"/>
        </a:p>
      </dgm:t>
    </dgm:pt>
    <dgm:pt modelId="{39BFCDF6-3411-497C-84B2-00D00FBF39B3}" type="pres">
      <dgm:prSet presAssocID="{798F33C6-5764-42F4-B8B4-8C30DF91D0C7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71F88C-D30A-4550-9388-EE8216258A16}" type="pres">
      <dgm:prSet presAssocID="{798F33C6-5764-42F4-B8B4-8C30DF91D0C7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1E6F1-90A0-4332-81BD-5A54D218A739}" type="pres">
      <dgm:prSet presAssocID="{92265BEE-4ADC-4E35-B71A-9A5513DB670C}" presName="hSp" presStyleCnt="0"/>
      <dgm:spPr/>
    </dgm:pt>
    <dgm:pt modelId="{695B81CA-F066-4974-A6F0-E1B5C117C63F}" type="pres">
      <dgm:prSet presAssocID="{92265BEE-4ADC-4E35-B71A-9A5513DB670C}" presName="vProcSp" presStyleCnt="0"/>
      <dgm:spPr/>
    </dgm:pt>
    <dgm:pt modelId="{22B838D9-32AF-4163-98E2-72CD377C1B3A}" type="pres">
      <dgm:prSet presAssocID="{92265BEE-4ADC-4E35-B71A-9A5513DB670C}" presName="vSp1" presStyleCnt="0"/>
      <dgm:spPr/>
    </dgm:pt>
    <dgm:pt modelId="{F68EF4F7-7EB8-4CCF-BE41-CB6A65818332}" type="pres">
      <dgm:prSet presAssocID="{92265BEE-4ADC-4E35-B71A-9A5513DB670C}" presName="simulatedConn" presStyleLbl="solidFgAcc1" presStyleIdx="0" presStyleCnt="2"/>
      <dgm:spPr/>
    </dgm:pt>
    <dgm:pt modelId="{EBBBBC18-70E6-4EE6-9661-5AC4573DA6E6}" type="pres">
      <dgm:prSet presAssocID="{92265BEE-4ADC-4E35-B71A-9A5513DB670C}" presName="vSp2" presStyleCnt="0"/>
      <dgm:spPr/>
    </dgm:pt>
    <dgm:pt modelId="{8E5BEBBB-346A-4C38-8DE5-8F5EAE59872A}" type="pres">
      <dgm:prSet presAssocID="{92265BEE-4ADC-4E35-B71A-9A5513DB670C}" presName="sibTrans" presStyleCnt="0"/>
      <dgm:spPr/>
    </dgm:pt>
    <dgm:pt modelId="{A9AB4F0C-52EC-4D55-B982-6966139D3D26}" type="pres">
      <dgm:prSet presAssocID="{407DE406-4C49-46AB-BA89-E08E036F1D9F}" presName="compositeNode" presStyleCnt="0">
        <dgm:presLayoutVars>
          <dgm:bulletEnabled val="1"/>
        </dgm:presLayoutVars>
      </dgm:prSet>
      <dgm:spPr/>
    </dgm:pt>
    <dgm:pt modelId="{BC897CF5-7688-49A3-A6B2-0AEBE55D89A1}" type="pres">
      <dgm:prSet presAssocID="{407DE406-4C49-46AB-BA89-E08E036F1D9F}" presName="bgRect" presStyleLbl="node1" presStyleIdx="1" presStyleCnt="3"/>
      <dgm:spPr/>
      <dgm:t>
        <a:bodyPr/>
        <a:lstStyle/>
        <a:p>
          <a:endParaRPr lang="ru-RU"/>
        </a:p>
      </dgm:t>
    </dgm:pt>
    <dgm:pt modelId="{F28F92F7-2E90-4EF5-99EF-FCD861B8AF45}" type="pres">
      <dgm:prSet presAssocID="{407DE406-4C49-46AB-BA89-E08E036F1D9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48FB1-D7B1-4409-919E-C35351108716}" type="pres">
      <dgm:prSet presAssocID="{407DE406-4C49-46AB-BA89-E08E036F1D9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2CF971-9D72-482F-BC21-9B3554FC89F6}" type="pres">
      <dgm:prSet presAssocID="{BD53CF69-966E-4FD8-99EC-0EF9CEFF9687}" presName="hSp" presStyleCnt="0"/>
      <dgm:spPr/>
    </dgm:pt>
    <dgm:pt modelId="{882B8305-A43E-461C-A09F-1153DA7868CE}" type="pres">
      <dgm:prSet presAssocID="{BD53CF69-966E-4FD8-99EC-0EF9CEFF9687}" presName="vProcSp" presStyleCnt="0"/>
      <dgm:spPr/>
    </dgm:pt>
    <dgm:pt modelId="{48BE8BF3-9C28-4AE9-B2EC-F7117AE99FFA}" type="pres">
      <dgm:prSet presAssocID="{BD53CF69-966E-4FD8-99EC-0EF9CEFF9687}" presName="vSp1" presStyleCnt="0"/>
      <dgm:spPr/>
    </dgm:pt>
    <dgm:pt modelId="{D42FC74A-F9EF-40A7-8E16-958B7B54BFFE}" type="pres">
      <dgm:prSet presAssocID="{BD53CF69-966E-4FD8-99EC-0EF9CEFF9687}" presName="simulatedConn" presStyleLbl="solidFgAcc1" presStyleIdx="1" presStyleCnt="2"/>
      <dgm:spPr/>
    </dgm:pt>
    <dgm:pt modelId="{28E6F5A1-931D-4EDE-B8ED-E0CEEB4A9976}" type="pres">
      <dgm:prSet presAssocID="{BD53CF69-966E-4FD8-99EC-0EF9CEFF9687}" presName="vSp2" presStyleCnt="0"/>
      <dgm:spPr/>
    </dgm:pt>
    <dgm:pt modelId="{CEAAE373-1434-4D15-A490-8099020296DD}" type="pres">
      <dgm:prSet presAssocID="{BD53CF69-966E-4FD8-99EC-0EF9CEFF9687}" presName="sibTrans" presStyleCnt="0"/>
      <dgm:spPr/>
    </dgm:pt>
    <dgm:pt modelId="{43511331-073A-4CF5-A14A-B6E215FA6CA2}" type="pres">
      <dgm:prSet presAssocID="{C2A541B2-AD70-48F3-BCFE-F82C82A6A003}" presName="compositeNode" presStyleCnt="0">
        <dgm:presLayoutVars>
          <dgm:bulletEnabled val="1"/>
        </dgm:presLayoutVars>
      </dgm:prSet>
      <dgm:spPr/>
    </dgm:pt>
    <dgm:pt modelId="{DF2D46F5-B15F-488A-974B-494183981DB8}" type="pres">
      <dgm:prSet presAssocID="{C2A541B2-AD70-48F3-BCFE-F82C82A6A003}" presName="bgRect" presStyleLbl="node1" presStyleIdx="2" presStyleCnt="3"/>
      <dgm:spPr/>
      <dgm:t>
        <a:bodyPr/>
        <a:lstStyle/>
        <a:p>
          <a:endParaRPr lang="ru-RU"/>
        </a:p>
      </dgm:t>
    </dgm:pt>
    <dgm:pt modelId="{6079D4C1-32A9-482D-BCDC-6B0A27641A8F}" type="pres">
      <dgm:prSet presAssocID="{C2A541B2-AD70-48F3-BCFE-F82C82A6A003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F07FA3-D6E4-4D73-98B7-E8A340CEF2BD}" type="pres">
      <dgm:prSet presAssocID="{C2A541B2-AD70-48F3-BCFE-F82C82A6A00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84759C-18B2-45C1-8101-7044B2C88356}" type="presOf" srcId="{3CC23365-D8EF-4950-9015-EEC27E06F5EC}" destId="{68F07FA3-D6E4-4D73-98B7-E8A340CEF2BD}" srcOrd="0" destOrd="0" presId="urn:microsoft.com/office/officeart/2005/8/layout/hProcess7"/>
    <dgm:cxn modelId="{D92BB939-0027-4E34-91C7-7BA8AEF9DD3A}" type="presOf" srcId="{407DE406-4C49-46AB-BA89-E08E036F1D9F}" destId="{BC897CF5-7688-49A3-A6B2-0AEBE55D89A1}" srcOrd="0" destOrd="0" presId="urn:microsoft.com/office/officeart/2005/8/layout/hProcess7"/>
    <dgm:cxn modelId="{672D78A1-2F56-4B0B-BA2B-D364A60823CF}" type="presOf" srcId="{C2A541B2-AD70-48F3-BCFE-F82C82A6A003}" destId="{6079D4C1-32A9-482D-BCDC-6B0A27641A8F}" srcOrd="1" destOrd="0" presId="urn:microsoft.com/office/officeart/2005/8/layout/hProcess7"/>
    <dgm:cxn modelId="{03537C35-490E-4284-BFE7-0102516111A9}" srcId="{798F33C6-5764-42F4-B8B4-8C30DF91D0C7}" destId="{A2F5751C-FB19-4A8B-919C-0F1CEA89F962}" srcOrd="0" destOrd="0" parTransId="{E83D0D49-FB50-4023-AB0C-7A309F2A621C}" sibTransId="{23D8D376-4978-487D-B201-3A11C00038BD}"/>
    <dgm:cxn modelId="{C6F2232E-95B5-4C65-83A1-B8129CA1E276}" srcId="{76B1B919-AE91-4615-892D-C224C9203F55}" destId="{407DE406-4C49-46AB-BA89-E08E036F1D9F}" srcOrd="1" destOrd="0" parTransId="{F56CB59A-952C-4FB3-B790-AAA43B7690C3}" sibTransId="{BD53CF69-966E-4FD8-99EC-0EF9CEFF9687}"/>
    <dgm:cxn modelId="{5C5637D6-7F79-4D1A-BC9A-AB48C99C3C7D}" type="presOf" srcId="{407DE406-4C49-46AB-BA89-E08E036F1D9F}" destId="{F28F92F7-2E90-4EF5-99EF-FCD861B8AF45}" srcOrd="1" destOrd="0" presId="urn:microsoft.com/office/officeart/2005/8/layout/hProcess7"/>
    <dgm:cxn modelId="{0C8158BA-5EBC-4031-8F53-8668A68A78E1}" type="presOf" srcId="{A2F5751C-FB19-4A8B-919C-0F1CEA89F962}" destId="{2D71F88C-D30A-4550-9388-EE8216258A16}" srcOrd="0" destOrd="0" presId="urn:microsoft.com/office/officeart/2005/8/layout/hProcess7"/>
    <dgm:cxn modelId="{3FB1D52D-912E-4F55-98B6-72619ADA7B4C}" type="presOf" srcId="{C2A541B2-AD70-48F3-BCFE-F82C82A6A003}" destId="{DF2D46F5-B15F-488A-974B-494183981DB8}" srcOrd="0" destOrd="0" presId="urn:microsoft.com/office/officeart/2005/8/layout/hProcess7"/>
    <dgm:cxn modelId="{5B81C83C-6961-4C63-A598-B17FF7DCD0DD}" type="presOf" srcId="{76B1B919-AE91-4615-892D-C224C9203F55}" destId="{F5615355-BD21-4889-9CB7-110B79E8C56D}" srcOrd="0" destOrd="0" presId="urn:microsoft.com/office/officeart/2005/8/layout/hProcess7"/>
    <dgm:cxn modelId="{7FEF87D0-B23B-4A4F-B11F-3A6F7C4AA558}" srcId="{76B1B919-AE91-4615-892D-C224C9203F55}" destId="{798F33C6-5764-42F4-B8B4-8C30DF91D0C7}" srcOrd="0" destOrd="0" parTransId="{74E3E722-8BBA-4F88-9661-0DE5E6E254D8}" sibTransId="{92265BEE-4ADC-4E35-B71A-9A5513DB670C}"/>
    <dgm:cxn modelId="{36EEF71E-AA8B-41B4-BF68-0C7BCEDDF85E}" type="presOf" srcId="{798F33C6-5764-42F4-B8B4-8C30DF91D0C7}" destId="{39BFCDF6-3411-497C-84B2-00D00FBF39B3}" srcOrd="1" destOrd="0" presId="urn:microsoft.com/office/officeart/2005/8/layout/hProcess7"/>
    <dgm:cxn modelId="{7A5929A3-17B1-4691-B58C-D42AD017931F}" srcId="{C2A541B2-AD70-48F3-BCFE-F82C82A6A003}" destId="{3CC23365-D8EF-4950-9015-EEC27E06F5EC}" srcOrd="0" destOrd="0" parTransId="{E2EFAD94-4AB1-47C3-8B50-8B9452273325}" sibTransId="{E5278B77-7A08-4BB4-81F2-67ED66D07855}"/>
    <dgm:cxn modelId="{5C3B5AF3-FD1A-4FC5-AC17-571518B22821}" type="presOf" srcId="{798F33C6-5764-42F4-B8B4-8C30DF91D0C7}" destId="{B410F5E5-A611-4904-AEB1-9FC0F20E814A}" srcOrd="0" destOrd="0" presId="urn:microsoft.com/office/officeart/2005/8/layout/hProcess7"/>
    <dgm:cxn modelId="{4B846F39-10CD-4A85-ADCB-82806DCE56B6}" type="presOf" srcId="{F70DA20A-8F39-4F2F-9AE9-060BC7268510}" destId="{66048FB1-D7B1-4409-919E-C35351108716}" srcOrd="0" destOrd="0" presId="urn:microsoft.com/office/officeart/2005/8/layout/hProcess7"/>
    <dgm:cxn modelId="{E50762B6-7780-49C4-851E-88901DFEE8B7}" srcId="{76B1B919-AE91-4615-892D-C224C9203F55}" destId="{C2A541B2-AD70-48F3-BCFE-F82C82A6A003}" srcOrd="2" destOrd="0" parTransId="{1F03717A-5406-4496-A122-F12983B02BCD}" sibTransId="{0F4A7653-D70D-4B42-A2F2-2CFB6A115881}"/>
    <dgm:cxn modelId="{59687DCD-C500-4CC6-BDBB-14AAC013D70D}" srcId="{407DE406-4C49-46AB-BA89-E08E036F1D9F}" destId="{F70DA20A-8F39-4F2F-9AE9-060BC7268510}" srcOrd="0" destOrd="0" parTransId="{1A63D924-2DB8-41C3-8CD3-1673818F755A}" sibTransId="{285396BB-CEFB-45C1-82A9-08E5D06FEEE3}"/>
    <dgm:cxn modelId="{B49FFBF9-6367-452D-96D3-EB0B07B2D9B6}" type="presParOf" srcId="{F5615355-BD21-4889-9CB7-110B79E8C56D}" destId="{D3D53C91-DCA1-4A01-9BBF-BFC47E839516}" srcOrd="0" destOrd="0" presId="urn:microsoft.com/office/officeart/2005/8/layout/hProcess7"/>
    <dgm:cxn modelId="{64EB40D1-62A9-48C7-9EFA-57C1B947DD5E}" type="presParOf" srcId="{D3D53C91-DCA1-4A01-9BBF-BFC47E839516}" destId="{B410F5E5-A611-4904-AEB1-9FC0F20E814A}" srcOrd="0" destOrd="0" presId="urn:microsoft.com/office/officeart/2005/8/layout/hProcess7"/>
    <dgm:cxn modelId="{5C24F45A-275D-426A-878E-8DE30E5567F2}" type="presParOf" srcId="{D3D53C91-DCA1-4A01-9BBF-BFC47E839516}" destId="{39BFCDF6-3411-497C-84B2-00D00FBF39B3}" srcOrd="1" destOrd="0" presId="urn:microsoft.com/office/officeart/2005/8/layout/hProcess7"/>
    <dgm:cxn modelId="{403D77E3-F01D-4164-B012-351FF4C7C553}" type="presParOf" srcId="{D3D53C91-DCA1-4A01-9BBF-BFC47E839516}" destId="{2D71F88C-D30A-4550-9388-EE8216258A16}" srcOrd="2" destOrd="0" presId="urn:microsoft.com/office/officeart/2005/8/layout/hProcess7"/>
    <dgm:cxn modelId="{26A94176-A0D8-487C-BD48-38F298544444}" type="presParOf" srcId="{F5615355-BD21-4889-9CB7-110B79E8C56D}" destId="{3101E6F1-90A0-4332-81BD-5A54D218A739}" srcOrd="1" destOrd="0" presId="urn:microsoft.com/office/officeart/2005/8/layout/hProcess7"/>
    <dgm:cxn modelId="{91061D72-73BD-4DCD-990D-AEBBFFAC23AB}" type="presParOf" srcId="{F5615355-BD21-4889-9CB7-110B79E8C56D}" destId="{695B81CA-F066-4974-A6F0-E1B5C117C63F}" srcOrd="2" destOrd="0" presId="urn:microsoft.com/office/officeart/2005/8/layout/hProcess7"/>
    <dgm:cxn modelId="{C7868E67-319C-487D-81E3-5C21DA7B23FF}" type="presParOf" srcId="{695B81CA-F066-4974-A6F0-E1B5C117C63F}" destId="{22B838D9-32AF-4163-98E2-72CD377C1B3A}" srcOrd="0" destOrd="0" presId="urn:microsoft.com/office/officeart/2005/8/layout/hProcess7"/>
    <dgm:cxn modelId="{88B3B25E-7348-435D-A35D-30DC46940606}" type="presParOf" srcId="{695B81CA-F066-4974-A6F0-E1B5C117C63F}" destId="{F68EF4F7-7EB8-4CCF-BE41-CB6A65818332}" srcOrd="1" destOrd="0" presId="urn:microsoft.com/office/officeart/2005/8/layout/hProcess7"/>
    <dgm:cxn modelId="{974443F1-4BC6-4309-AABE-195C8E0EC0F6}" type="presParOf" srcId="{695B81CA-F066-4974-A6F0-E1B5C117C63F}" destId="{EBBBBC18-70E6-4EE6-9661-5AC4573DA6E6}" srcOrd="2" destOrd="0" presId="urn:microsoft.com/office/officeart/2005/8/layout/hProcess7"/>
    <dgm:cxn modelId="{524992FE-3224-4EC3-9E10-156A8CA0574E}" type="presParOf" srcId="{F5615355-BD21-4889-9CB7-110B79E8C56D}" destId="{8E5BEBBB-346A-4C38-8DE5-8F5EAE59872A}" srcOrd="3" destOrd="0" presId="urn:microsoft.com/office/officeart/2005/8/layout/hProcess7"/>
    <dgm:cxn modelId="{0186D4BD-1057-4418-9820-EFE7CDDBB8D0}" type="presParOf" srcId="{F5615355-BD21-4889-9CB7-110B79E8C56D}" destId="{A9AB4F0C-52EC-4D55-B982-6966139D3D26}" srcOrd="4" destOrd="0" presId="urn:microsoft.com/office/officeart/2005/8/layout/hProcess7"/>
    <dgm:cxn modelId="{71BE5777-0F8B-4485-8CF0-1B913A348409}" type="presParOf" srcId="{A9AB4F0C-52EC-4D55-B982-6966139D3D26}" destId="{BC897CF5-7688-49A3-A6B2-0AEBE55D89A1}" srcOrd="0" destOrd="0" presId="urn:microsoft.com/office/officeart/2005/8/layout/hProcess7"/>
    <dgm:cxn modelId="{B3DD7F7E-F2FB-4692-BE37-1F620DCBA7DD}" type="presParOf" srcId="{A9AB4F0C-52EC-4D55-B982-6966139D3D26}" destId="{F28F92F7-2E90-4EF5-99EF-FCD861B8AF45}" srcOrd="1" destOrd="0" presId="urn:microsoft.com/office/officeart/2005/8/layout/hProcess7"/>
    <dgm:cxn modelId="{3CF564D5-DF0F-45A3-AF40-67E6BB01AE74}" type="presParOf" srcId="{A9AB4F0C-52EC-4D55-B982-6966139D3D26}" destId="{66048FB1-D7B1-4409-919E-C35351108716}" srcOrd="2" destOrd="0" presId="urn:microsoft.com/office/officeart/2005/8/layout/hProcess7"/>
    <dgm:cxn modelId="{9E2EE0DB-71F1-40F9-A499-89E606DCCAB5}" type="presParOf" srcId="{F5615355-BD21-4889-9CB7-110B79E8C56D}" destId="{432CF971-9D72-482F-BC21-9B3554FC89F6}" srcOrd="5" destOrd="0" presId="urn:microsoft.com/office/officeart/2005/8/layout/hProcess7"/>
    <dgm:cxn modelId="{3ADCE650-1F58-4D6D-A571-669B44D69DD1}" type="presParOf" srcId="{F5615355-BD21-4889-9CB7-110B79E8C56D}" destId="{882B8305-A43E-461C-A09F-1153DA7868CE}" srcOrd="6" destOrd="0" presId="urn:microsoft.com/office/officeart/2005/8/layout/hProcess7"/>
    <dgm:cxn modelId="{2A2D4FFA-504C-448F-B44E-9D68CA80E530}" type="presParOf" srcId="{882B8305-A43E-461C-A09F-1153DA7868CE}" destId="{48BE8BF3-9C28-4AE9-B2EC-F7117AE99FFA}" srcOrd="0" destOrd="0" presId="urn:microsoft.com/office/officeart/2005/8/layout/hProcess7"/>
    <dgm:cxn modelId="{6F94AA2D-1168-4E16-97EE-418F777C3316}" type="presParOf" srcId="{882B8305-A43E-461C-A09F-1153DA7868CE}" destId="{D42FC74A-F9EF-40A7-8E16-958B7B54BFFE}" srcOrd="1" destOrd="0" presId="urn:microsoft.com/office/officeart/2005/8/layout/hProcess7"/>
    <dgm:cxn modelId="{39991BEC-4958-4B30-B71E-B9C4317DA84F}" type="presParOf" srcId="{882B8305-A43E-461C-A09F-1153DA7868CE}" destId="{28E6F5A1-931D-4EDE-B8ED-E0CEEB4A9976}" srcOrd="2" destOrd="0" presId="urn:microsoft.com/office/officeart/2005/8/layout/hProcess7"/>
    <dgm:cxn modelId="{436888DF-69B2-47AA-A5AD-F1D1E64F1DD1}" type="presParOf" srcId="{F5615355-BD21-4889-9CB7-110B79E8C56D}" destId="{CEAAE373-1434-4D15-A490-8099020296DD}" srcOrd="7" destOrd="0" presId="urn:microsoft.com/office/officeart/2005/8/layout/hProcess7"/>
    <dgm:cxn modelId="{F58E56B2-C95B-479E-8925-C66436674EEA}" type="presParOf" srcId="{F5615355-BD21-4889-9CB7-110B79E8C56D}" destId="{43511331-073A-4CF5-A14A-B6E215FA6CA2}" srcOrd="8" destOrd="0" presId="urn:microsoft.com/office/officeart/2005/8/layout/hProcess7"/>
    <dgm:cxn modelId="{707258AA-1336-4DE9-84CE-C8F947ECCD58}" type="presParOf" srcId="{43511331-073A-4CF5-A14A-B6E215FA6CA2}" destId="{DF2D46F5-B15F-488A-974B-494183981DB8}" srcOrd="0" destOrd="0" presId="urn:microsoft.com/office/officeart/2005/8/layout/hProcess7"/>
    <dgm:cxn modelId="{93F8D69A-4DAD-4192-9A16-4496967C8311}" type="presParOf" srcId="{43511331-073A-4CF5-A14A-B6E215FA6CA2}" destId="{6079D4C1-32A9-482D-BCDC-6B0A27641A8F}" srcOrd="1" destOrd="0" presId="urn:microsoft.com/office/officeart/2005/8/layout/hProcess7"/>
    <dgm:cxn modelId="{1D3C1348-7ABD-41F7-8A16-6A9DEC7EAA0C}" type="presParOf" srcId="{43511331-073A-4CF5-A14A-B6E215FA6CA2}" destId="{68F07FA3-D6E4-4D73-98B7-E8A340CEF2BD}" srcOrd="2" destOrd="0" presId="urn:microsoft.com/office/officeart/2005/8/layout/hProcess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Урок на тему: «Погода»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МОУ </a:t>
            </a:r>
            <a:r>
              <a:rPr lang="ru-RU" dirty="0" err="1" smtClean="0"/>
              <a:t>Князевская</a:t>
            </a:r>
            <a:r>
              <a:rPr lang="ru-RU" dirty="0" smtClean="0"/>
              <a:t> ООШ</a:t>
            </a:r>
            <a:endParaRPr lang="en-US" dirty="0" smtClean="0"/>
          </a:p>
          <a:p>
            <a:r>
              <a:rPr lang="ru-RU" dirty="0" smtClean="0"/>
              <a:t>Учитель географии – Л. Н. </a:t>
            </a:r>
            <a:r>
              <a:rPr lang="ru-RU" dirty="0" err="1" smtClean="0"/>
              <a:t>Буянкова</a:t>
            </a:r>
            <a:endParaRPr lang="ru-RU" dirty="0"/>
          </a:p>
        </p:txBody>
      </p:sp>
      <p:pic>
        <p:nvPicPr>
          <p:cNvPr id="4" name="Рисунок 3" descr="8b7195d3b2b1907f001f4408958c24d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84728">
            <a:off x="153106" y="1166678"/>
            <a:ext cx="2928926" cy="2718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dirty="0" smtClean="0"/>
              <a:t>Погода в летние сутки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погоды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Прибор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Характеристика явления, измеряемая прибором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Единица</a:t>
                      </a:r>
                      <a:r>
                        <a:rPr lang="ru-RU" baseline="0" dirty="0" smtClean="0"/>
                        <a:t> измерения, которой характеризуется измеряемая прибором величина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Флюгер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Румб, метр в секунду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Атмосферное давление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Гигрометр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Осадкомер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Температура воздуха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4929190" cy="3643313"/>
          </a:xfrm>
          <a:prstGeom prst="rect">
            <a:avLst/>
          </a:prstGeom>
        </p:spPr>
      </p:pic>
      <p:pic>
        <p:nvPicPr>
          <p:cNvPr id="9" name="Рисунок 8" descr="01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00438"/>
            <a:ext cx="4857752" cy="3357562"/>
          </a:xfrm>
          <a:prstGeom prst="rect">
            <a:avLst/>
          </a:prstGeom>
        </p:spPr>
      </p:pic>
      <p:pic>
        <p:nvPicPr>
          <p:cNvPr id="10" name="Рисунок 9" descr="0bbf0ce98ff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0"/>
            <a:ext cx="4214810" cy="3786190"/>
          </a:xfrm>
          <a:prstGeom prst="rect">
            <a:avLst/>
          </a:prstGeom>
        </p:spPr>
      </p:pic>
      <p:pic>
        <p:nvPicPr>
          <p:cNvPr id="11" name="Рисунок 10" descr="Северное_сияние_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6314" y="3500438"/>
            <a:ext cx="4357686" cy="3357562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649591ba3469284dc75d2dd58ca5008_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1000132"/>
          </a:xfrm>
        </p:spPr>
        <p:txBody>
          <a:bodyPr/>
          <a:lstStyle/>
          <a:p>
            <a:r>
              <a:rPr lang="ru-RU" dirty="0" smtClean="0"/>
              <a:t>Атмосферные осадки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357298"/>
            <a:ext cx="7929618" cy="4281502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1.Дайте определение понятия «атмосферные осадки».</a:t>
            </a:r>
          </a:p>
          <a:p>
            <a:pPr algn="l"/>
            <a:r>
              <a:rPr lang="ru-RU" sz="2800" dirty="0" smtClean="0"/>
              <a:t>2. Какие атмосферные осадки встречаются в природе?</a:t>
            </a:r>
          </a:p>
          <a:p>
            <a:pPr algn="l"/>
            <a:r>
              <a:rPr lang="ru-RU" sz="2800" dirty="0" smtClean="0"/>
              <a:t>3. Как измеряют количество выпавших осадков?</a:t>
            </a:r>
          </a:p>
          <a:p>
            <a:pPr algn="l"/>
            <a:r>
              <a:rPr lang="ru-RU" sz="2800" dirty="0" smtClean="0"/>
              <a:t>4.Как измеряют толщину снежного покрова?</a:t>
            </a:r>
          </a:p>
          <a:p>
            <a:pPr algn="l"/>
            <a:r>
              <a:rPr lang="ru-RU" sz="2800" dirty="0" smtClean="0"/>
              <a:t>5. Как определяют количество выпавших осадков: а) за сутки; б) за месяц; в) за год?</a:t>
            </a:r>
          </a:p>
          <a:p>
            <a:pPr algn="l"/>
            <a:r>
              <a:rPr lang="ru-RU" sz="2800" dirty="0" smtClean="0"/>
              <a:t>6. От чего зависит количество осадков?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143007"/>
          </a:xfrm>
        </p:spPr>
        <p:txBody>
          <a:bodyPr/>
          <a:lstStyle/>
          <a:p>
            <a:r>
              <a:rPr lang="ru-RU" dirty="0" smtClean="0"/>
              <a:t>План изучения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85860"/>
            <a:ext cx="6400800" cy="4352940"/>
          </a:xfrm>
        </p:spPr>
        <p:txBody>
          <a:bodyPr>
            <a:normAutofit fontScale="92500"/>
          </a:bodyPr>
          <a:lstStyle/>
          <a:p>
            <a:pPr marL="514350" indent="-514350" algn="l">
              <a:buAutoNum type="arabicPeriod"/>
            </a:pPr>
            <a:r>
              <a:rPr lang="ru-RU" sz="4800" dirty="0" smtClean="0"/>
              <a:t>Понятие «ПОГОДА».</a:t>
            </a:r>
          </a:p>
          <a:p>
            <a:pPr marL="514350" indent="-514350" algn="l">
              <a:buAutoNum type="arabicPeriod"/>
            </a:pPr>
            <a:r>
              <a:rPr lang="ru-RU" sz="4800" dirty="0" smtClean="0"/>
              <a:t>Изменение погоды.</a:t>
            </a:r>
          </a:p>
          <a:p>
            <a:pPr marL="514350" indent="-514350" algn="l">
              <a:buAutoNum type="arabicPeriod"/>
            </a:pPr>
            <a:r>
              <a:rPr lang="ru-RU" sz="4800" dirty="0" smtClean="0"/>
              <a:t>Предсказание погоды.</a:t>
            </a:r>
          </a:p>
          <a:p>
            <a:pPr marL="514350" indent="-514350" algn="l">
              <a:buAutoNum type="arabicPeriod"/>
            </a:pPr>
            <a:r>
              <a:rPr lang="ru-RU" sz="4800" dirty="0" smtClean="0"/>
              <a:t>Наблюдение за элементами погоды.</a:t>
            </a:r>
          </a:p>
          <a:p>
            <a:pPr marL="514350" indent="-514350" algn="l"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85883"/>
          </a:xfrm>
        </p:spPr>
        <p:txBody>
          <a:bodyPr/>
          <a:lstStyle/>
          <a:p>
            <a:r>
              <a:rPr lang="ru-RU" dirty="0" smtClean="0"/>
              <a:t>1.Понятие «ПОГОДА»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7858180" cy="4138626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ru-RU" sz="4400" dirty="0" smtClean="0"/>
              <a:t>Как вы думаете, что же является существенным для погоды?</a:t>
            </a:r>
          </a:p>
          <a:p>
            <a:pPr marL="514350" indent="-514350" algn="l">
              <a:buAutoNum type="arabicPeriod"/>
            </a:pPr>
            <a:r>
              <a:rPr lang="ru-RU" sz="4400" dirty="0" smtClean="0"/>
              <a:t>По каким данным судят о погоде?</a:t>
            </a:r>
          </a:p>
          <a:p>
            <a:pPr marL="514350" indent="-514350" algn="l">
              <a:buAutoNum type="arabicPeriod"/>
            </a:pPr>
            <a:r>
              <a:rPr lang="ru-RU" sz="4400" dirty="0" smtClean="0"/>
              <a:t>Где эти явления происходят?</a:t>
            </a:r>
            <a:endParaRPr lang="ru-RU" sz="44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71635"/>
          </a:xfrm>
        </p:spPr>
        <p:txBody>
          <a:bodyPr/>
          <a:lstStyle/>
          <a:p>
            <a:r>
              <a:rPr lang="ru-RU" dirty="0" smtClean="0"/>
              <a:t>Понятие «ПОГОДА»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7715304" cy="3924312"/>
          </a:xfrm>
        </p:spPr>
        <p:txBody>
          <a:bodyPr>
            <a:noAutofit/>
          </a:bodyPr>
          <a:lstStyle/>
          <a:p>
            <a:pPr algn="l"/>
            <a:r>
              <a:rPr lang="ru-RU" sz="5400" dirty="0" smtClean="0"/>
              <a:t>Погодой называют состояние тропосферы в данном месте за определенный промежуток времени.</a:t>
            </a:r>
            <a:endParaRPr lang="ru-RU" sz="54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14445"/>
          </a:xfrm>
          <a:solidFill>
            <a:srgbClr val="00B0F0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/>
              <a:t>2. Изменение погоды.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428736"/>
            <a:ext cx="7572428" cy="4210064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Воздушные массы – большие объемы воздуха, различающиеся по своим свойствам.</a:t>
            </a:r>
            <a:endParaRPr lang="ru-RU" sz="4800" dirty="0"/>
          </a:p>
        </p:txBody>
      </p:sp>
      <p:pic>
        <p:nvPicPr>
          <p:cNvPr id="4" name="Рисунок 3" descr="006fba23910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347515">
            <a:off x="1189663" y="3964535"/>
            <a:ext cx="2759335" cy="2345341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Предсказание погоды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263</Words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Урок на тему: «Погода»</vt:lpstr>
      <vt:lpstr>Слайд 2</vt:lpstr>
      <vt:lpstr>Атмосферные осадки</vt:lpstr>
      <vt:lpstr>План изучения</vt:lpstr>
      <vt:lpstr>1.Понятие «ПОГОДА»</vt:lpstr>
      <vt:lpstr>Понятие «ПОГОДА»</vt:lpstr>
      <vt:lpstr>2. Изменение погоды.</vt:lpstr>
      <vt:lpstr>Слайд 8</vt:lpstr>
      <vt:lpstr>Предсказание погоды</vt:lpstr>
      <vt:lpstr>Погода в летние сутки</vt:lpstr>
      <vt:lpstr>Элементы погоды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на тему: «Погода»</dc:title>
  <cp:lastModifiedBy>Admin</cp:lastModifiedBy>
  <cp:revision>14</cp:revision>
  <dcterms:modified xsi:type="dcterms:W3CDTF">2010-04-03T20:12:39Z</dcterms:modified>
</cp:coreProperties>
</file>