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58" r:id="rId7"/>
    <p:sldId id="266" r:id="rId8"/>
    <p:sldId id="269" r:id="rId9"/>
    <p:sldId id="267" r:id="rId10"/>
    <p:sldId id="270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78" autoAdjust="0"/>
  </p:normalViewPr>
  <p:slideViewPr>
    <p:cSldViewPr>
      <p:cViewPr varScale="1">
        <p:scale>
          <a:sx n="60" d="100"/>
          <a:sy n="6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8DBC0-9C5F-4B06-A91E-D85DA44C685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3C59-452B-4BAC-8B35-7173EAF3D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Дано прямая а</a:t>
            </a:r>
            <a:r>
              <a:rPr lang="ru-RU" baseline="0" dirty="0" smtClean="0"/>
              <a:t> и точка А, не лежащая на этой прямой. Выберем на прямой а любую точку В.</a:t>
            </a:r>
          </a:p>
          <a:p>
            <a:r>
              <a:rPr lang="ru-RU" baseline="0" dirty="0" smtClean="0"/>
              <a:t>Проведем через точку В прямую в, перпендикулярную а.</a:t>
            </a:r>
          </a:p>
          <a:p>
            <a:r>
              <a:rPr lang="ru-RU" baseline="0" dirty="0" smtClean="0"/>
              <a:t>Проведем, через точку А прямую с, параллельную в.</a:t>
            </a:r>
          </a:p>
          <a:p>
            <a:r>
              <a:rPr lang="ru-RU" baseline="0" dirty="0" smtClean="0"/>
              <a:t>Прямая с перпендикулярна прямой а; следовательно, мы доказали, что такую прямую можно провести!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F3C59-452B-4BAC-8B35-7173EAF3D6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Допустим,</a:t>
            </a:r>
            <a:r>
              <a:rPr lang="ru-RU" baseline="0" dirty="0" smtClean="0"/>
              <a:t> существует другой перпендикуляр АК.</a:t>
            </a:r>
          </a:p>
          <a:p>
            <a:pPr>
              <a:buFontTx/>
              <a:buNone/>
            </a:pPr>
            <a:r>
              <a:rPr lang="ru-RU" baseline="0" dirty="0" smtClean="0"/>
              <a:t>  Тогда в треугольнике АВК будут два прямых угла, а этого быть не может.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F3C59-452B-4BAC-8B35-7173EAF3D6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A524-37B2-4159-A754-DA3120F841E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9D63-E64E-4B9E-B0E5-33E134E4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990656" cy="2547715"/>
          </a:xfrm>
        </p:spPr>
        <p:txBody>
          <a:bodyPr>
            <a:normAutofit/>
          </a:bodyPr>
          <a:lstStyle/>
          <a:p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Сущ</a:t>
            </a:r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8900000" scaled="1"/>
                  <a:tileRect/>
                </a:gradFill>
              </a:rPr>
              <a:t>е</a:t>
            </a: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ствование и единственность перпендикуляра к прямой</a:t>
            </a:r>
            <a:endParaRPr lang="ru-RU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400800" cy="1752600"/>
          </a:xfrm>
        </p:spPr>
        <p:txBody>
          <a:bodyPr/>
          <a:lstStyle/>
          <a:p>
            <a:r>
              <a:rPr lang="ru-RU" dirty="0" smtClean="0"/>
              <a:t>Урок - 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791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48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Судьи, от бананов скушав по кусочку,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Присудили впредь им падать в одну точку.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60648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РЕШЕНИЕ  суда</a:t>
            </a:r>
            <a:endParaRPr lang="ru-RU" sz="6000" b="1" cap="all" dirty="0">
              <a:ln w="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395536" y="188640"/>
            <a:ext cx="8568952" cy="2880320"/>
          </a:xfrm>
          <a:prstGeom prst="wedgeEllipseCallout">
            <a:avLst>
              <a:gd name="adj1" fmla="val -12352"/>
              <a:gd name="adj2" fmla="val 79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</a:rPr>
              <a:t>Суд постановил: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обезьяну считать виновной в нарушении теоремы о существовании и единственности перпендикуляра к прямой.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882" t="5882" r="5882" b="11765"/>
          <a:stretch>
            <a:fillRect/>
          </a:stretch>
        </p:blipFill>
        <p:spPr bwMode="auto">
          <a:xfrm>
            <a:off x="5724128" y="3284984"/>
            <a:ext cx="3080914" cy="287551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395536" y="188640"/>
            <a:ext cx="8568952" cy="2880320"/>
          </a:xfrm>
          <a:prstGeom prst="wedgeEllipseCallout">
            <a:avLst>
              <a:gd name="adj1" fmla="val -12352"/>
              <a:gd name="adj2" fmla="val 79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</a:rPr>
              <a:t>Суд постановил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приговорить обезьяну к исправительным работам, во время которых она должна тренироваться бросать бананы в одну точку !!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882" t="5882" r="5882" b="11765"/>
          <a:stretch>
            <a:fillRect/>
          </a:stretch>
        </p:blipFill>
        <p:spPr bwMode="auto">
          <a:xfrm>
            <a:off x="5724128" y="3284984"/>
            <a:ext cx="3080914" cy="287551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832648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62068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Час  суда</a:t>
            </a:r>
            <a:endParaRPr lang="ru-RU" sz="6000" b="1" cap="all" dirty="0">
              <a:ln w="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Обвинительное заявление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2530971" cy="437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882" t="5882" r="5882" b="11765"/>
          <a:stretch>
            <a:fillRect/>
          </a:stretch>
        </p:blipFill>
        <p:spPr bwMode="auto">
          <a:xfrm>
            <a:off x="1259632" y="1556792"/>
            <a:ext cx="1080120" cy="10081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5" name="Picture 3" descr="C:\Users\Toshiba\Pictures\8c51ded52c7b0b71059e72b17acf148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1076325" cy="647700"/>
          </a:xfrm>
          <a:prstGeom prst="rect">
            <a:avLst/>
          </a:prstGeom>
          <a:noFill/>
        </p:spPr>
      </p:pic>
      <p:pic>
        <p:nvPicPr>
          <p:cNvPr id="12" name="Picture 3" descr="C:\Users\Toshiba\Pictures\8c51ded52c7b0b71059e72b17acf148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221088"/>
            <a:ext cx="1076325" cy="6477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314" y="4869160"/>
            <a:ext cx="2195686" cy="15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4869160"/>
            <a:ext cx="2123728" cy="1524655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99592" y="6525344"/>
            <a:ext cx="75608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683568" y="2636912"/>
            <a:ext cx="936105" cy="483849"/>
            <a:chOff x="3707904" y="2780928"/>
            <a:chExt cx="3359621" cy="2140033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7904" y="2780928"/>
              <a:ext cx="3359621" cy="214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4644008" y="2924944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9552" y="2348880"/>
            <a:ext cx="936103" cy="483849"/>
            <a:chOff x="3707904" y="2780928"/>
            <a:chExt cx="3359621" cy="214003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7904" y="2780928"/>
              <a:ext cx="3359621" cy="214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4644008" y="2924944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5536" y="602128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3920" y="602128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268760"/>
            <a:ext cx="619268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Перпендикулярно АВ обезьяна</a:t>
            </a:r>
          </a:p>
          <a:p>
            <a:pPr>
              <a:buNone/>
            </a:pPr>
            <a:r>
              <a:rPr lang="ru-RU" sz="2400" dirty="0" smtClean="0"/>
              <a:t>Уронила с ветки 2 больших банана.</a:t>
            </a:r>
          </a:p>
          <a:p>
            <a:pPr>
              <a:buNone/>
            </a:pPr>
            <a:r>
              <a:rPr lang="ru-RU" sz="2400" dirty="0" smtClean="0"/>
              <a:t>Эти 2 банана, вопреки закону,</a:t>
            </a:r>
          </a:p>
          <a:p>
            <a:pPr>
              <a:buNone/>
            </a:pPr>
            <a:r>
              <a:rPr lang="ru-RU" sz="2400" dirty="0" smtClean="0"/>
              <a:t>Рухнули с размаху прямо на бизонов.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0.01735 L 0.75208 0.300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Обвинительное заявление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2530971" cy="437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882" t="5882" r="5882" b="11765"/>
          <a:stretch>
            <a:fillRect/>
          </a:stretch>
        </p:blipFill>
        <p:spPr bwMode="auto">
          <a:xfrm>
            <a:off x="1187624" y="1484784"/>
            <a:ext cx="1080120" cy="10081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314" y="4869160"/>
            <a:ext cx="2195686" cy="15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4941168"/>
            <a:ext cx="2123728" cy="15246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 t="17673" r="2586"/>
          <a:stretch>
            <a:fillRect/>
          </a:stretch>
        </p:blipFill>
        <p:spPr bwMode="auto">
          <a:xfrm>
            <a:off x="6228184" y="5949280"/>
            <a:ext cx="109285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 l="13790" t="-1089" r="10363"/>
          <a:stretch>
            <a:fillRect/>
          </a:stretch>
        </p:blipFill>
        <p:spPr bwMode="auto">
          <a:xfrm>
            <a:off x="2267744" y="5805264"/>
            <a:ext cx="504056" cy="8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99592" y="6525344"/>
            <a:ext cx="75608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2"/>
          <p:cNvSpPr txBox="1">
            <a:spLocks/>
          </p:cNvSpPr>
          <p:nvPr/>
        </p:nvSpPr>
        <p:spPr>
          <a:xfrm>
            <a:off x="3563888" y="1124744"/>
            <a:ext cx="619268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Эти два бизона нюхали цветочки,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цвели на АВ в двух различных точках…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Недоумевала долго обезьяна,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так странно падали бананы.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602128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3920" y="602128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Обвинительное заявление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2530971" cy="437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882" t="5882" r="5882" b="11765"/>
          <a:stretch>
            <a:fillRect/>
          </a:stretch>
        </p:blipFill>
        <p:spPr bwMode="auto">
          <a:xfrm>
            <a:off x="1043608" y="1556792"/>
            <a:ext cx="1080120" cy="10081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5" name="Picture 3" descr="C:\Users\Toshiba\Pictures\8c51ded52c7b0b71059e72b17acf148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733256"/>
            <a:ext cx="1076325" cy="647700"/>
          </a:xfrm>
          <a:prstGeom prst="rect">
            <a:avLst/>
          </a:prstGeom>
          <a:noFill/>
        </p:spPr>
      </p:pic>
      <p:pic>
        <p:nvPicPr>
          <p:cNvPr id="12" name="Picture 3" descr="C:\Users\Toshiba\Pictures\8c51ded52c7b0b71059e72b17acf148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661248"/>
            <a:ext cx="1076325" cy="6477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97152"/>
            <a:ext cx="2195686" cy="15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9552" y="4869160"/>
            <a:ext cx="2123728" cy="1524655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27584" y="6525344"/>
            <a:ext cx="75608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2"/>
          <p:cNvSpPr txBox="1">
            <a:spLocks/>
          </p:cNvSpPr>
          <p:nvPr/>
        </p:nvSpPr>
        <p:spPr>
          <a:xfrm>
            <a:off x="3851920" y="1196752"/>
            <a:ext cx="568863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Очень недовольны были два бизона,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не уважают на АВ законы!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Жалобу подали в суд на обезьяну.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Предоставив судьям каждый по банану.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602128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3920" y="602128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372200" y="5085184"/>
            <a:ext cx="2232248" cy="1419953"/>
            <a:chOff x="3707904" y="2780928"/>
            <a:chExt cx="3359621" cy="214003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780928"/>
              <a:ext cx="3359621" cy="214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4644008" y="2924944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940152" y="4293096"/>
            <a:ext cx="2088232" cy="1347945"/>
            <a:chOff x="3707904" y="2780928"/>
            <a:chExt cx="3359621" cy="214003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780928"/>
              <a:ext cx="3359621" cy="214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4644008" y="2924944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ьная выноска 10"/>
          <p:cNvSpPr/>
          <p:nvPr/>
        </p:nvSpPr>
        <p:spPr>
          <a:xfrm>
            <a:off x="4211960" y="476672"/>
            <a:ext cx="4176464" cy="3312368"/>
          </a:xfrm>
          <a:prstGeom prst="wedgeEllipseCallout">
            <a:avLst>
              <a:gd name="adj1" fmla="val -62083"/>
              <a:gd name="adj2" fmla="val 60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Вам предстоит доказать, что обезьяна была не права и действительно нарушила закон.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Доказательство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5805264"/>
            <a:ext cx="56886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3728" y="227687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87824" y="2852936"/>
            <a:ext cx="216024" cy="2160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558924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572000" y="188640"/>
            <a:ext cx="4572000" cy="230425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На  каком основании?</a:t>
            </a:r>
            <a:endParaRPr lang="ru-RU" sz="4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300192" y="5698321"/>
            <a:ext cx="936104" cy="1159679"/>
            <a:chOff x="5796136" y="5229200"/>
            <a:chExt cx="936104" cy="1159679"/>
          </a:xfrm>
        </p:grpSpPr>
        <p:sp>
          <p:nvSpPr>
            <p:cNvPr id="11" name="Овал 10"/>
            <p:cNvSpPr/>
            <p:nvPr/>
          </p:nvSpPr>
          <p:spPr>
            <a:xfrm>
              <a:off x="5796136" y="5229200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5373216"/>
              <a:ext cx="792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В</a:t>
              </a:r>
            </a:p>
          </p:txBody>
        </p:sp>
      </p:grpSp>
      <p:sp>
        <p:nvSpPr>
          <p:cNvPr id="14" name="Выноска-облако 13"/>
          <p:cNvSpPr/>
          <p:nvPr/>
        </p:nvSpPr>
        <p:spPr>
          <a:xfrm>
            <a:off x="4572000" y="188640"/>
            <a:ext cx="4572000" cy="230425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Почему можно это сделать?</a:t>
            </a:r>
            <a:endParaRPr lang="ru-RU" sz="40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300192" y="3140968"/>
            <a:ext cx="792088" cy="3209197"/>
            <a:chOff x="6372200" y="3140973"/>
            <a:chExt cx="792088" cy="3209197"/>
          </a:xfrm>
        </p:grpSpPr>
        <p:cxnSp>
          <p:nvCxnSpPr>
            <p:cNvPr id="16" name="Прямая соединительная линия 15"/>
            <p:cNvCxnSpPr>
              <a:stCxn id="12" idx="1"/>
            </p:cNvCxnSpPr>
            <p:nvPr/>
          </p:nvCxnSpPr>
          <p:spPr>
            <a:xfrm rot="10800000">
              <a:off x="6372200" y="3140973"/>
              <a:ext cx="72008" cy="3209197"/>
            </a:xfrm>
            <a:prstGeom prst="line">
              <a:avLst/>
            </a:prstGeom>
            <a:ln w="762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6444208" y="5445224"/>
              <a:ext cx="360040" cy="36004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4208" y="3284984"/>
              <a:ext cx="720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n w="9000" cmpd="sng">
                    <a:solidFill>
                      <a:srgbClr val="7030A0"/>
                    </a:solidFill>
                    <a:prstDash val="solid"/>
                  </a:ln>
                  <a:solidFill>
                    <a:srgbClr val="7030A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в</a:t>
              </a:r>
            </a:p>
          </p:txBody>
        </p:sp>
      </p:grpSp>
      <p:sp>
        <p:nvSpPr>
          <p:cNvPr id="23" name="Выноска-облако 22"/>
          <p:cNvSpPr/>
          <p:nvPr/>
        </p:nvSpPr>
        <p:spPr>
          <a:xfrm>
            <a:off x="4572000" y="188640"/>
            <a:ext cx="4572000" cy="230425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 можем ли мы это сделать?</a:t>
            </a:r>
            <a:endParaRPr lang="ru-RU" sz="4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151620" y="4329100"/>
            <a:ext cx="3888432" cy="7200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3848" y="328498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33" name="Выноска-облако 32"/>
          <p:cNvSpPr/>
          <p:nvPr/>
        </p:nvSpPr>
        <p:spPr>
          <a:xfrm>
            <a:off x="4572000" y="188640"/>
            <a:ext cx="4572000" cy="230425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Откуда вы это знаете?</a:t>
            </a:r>
            <a:endParaRPr lang="ru-RU" sz="4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5445224"/>
            <a:ext cx="360040" cy="360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23" grpId="0" animBg="1"/>
      <p:bldP spid="23" grpId="1" animBg="1"/>
      <p:bldP spid="32" grpId="0"/>
      <p:bldP spid="33" grpId="0" animBg="1"/>
      <p:bldP spid="33" grpId="1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ьная выноска 10"/>
          <p:cNvSpPr/>
          <p:nvPr/>
        </p:nvSpPr>
        <p:spPr>
          <a:xfrm>
            <a:off x="3563888" y="476672"/>
            <a:ext cx="5760640" cy="3312368"/>
          </a:xfrm>
          <a:prstGeom prst="wedgeEllipseCallout">
            <a:avLst>
              <a:gd name="adj1" fmla="val -50395"/>
              <a:gd name="adj2" fmla="val 60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Вы доказали только существование такой прямой, теперь нужно доказать, что она единственная.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Доказательство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5805264"/>
            <a:ext cx="56886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3728" y="227687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87824" y="2852936"/>
            <a:ext cx="216024" cy="2160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558924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572000" y="188640"/>
            <a:ext cx="4572000" cy="230425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Почему мы можем это допустить?</a:t>
            </a:r>
            <a:endParaRPr lang="ru-RU" sz="4000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5076056" y="5698321"/>
            <a:ext cx="936104" cy="1159679"/>
            <a:chOff x="5796136" y="5229200"/>
            <a:chExt cx="936104" cy="1159679"/>
          </a:xfrm>
        </p:grpSpPr>
        <p:sp>
          <p:nvSpPr>
            <p:cNvPr id="11" name="Овал 10"/>
            <p:cNvSpPr/>
            <p:nvPr/>
          </p:nvSpPr>
          <p:spPr>
            <a:xfrm>
              <a:off x="5796136" y="5229200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5373216"/>
              <a:ext cx="792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</a:t>
              </a:r>
              <a:endPara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4" name="Выноска-облако 13"/>
          <p:cNvSpPr/>
          <p:nvPr/>
        </p:nvSpPr>
        <p:spPr>
          <a:xfrm>
            <a:off x="4572000" y="260648"/>
            <a:ext cx="4572000" cy="230425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Почему не может быть?</a:t>
            </a:r>
            <a:endParaRPr lang="ru-RU" sz="4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115616" y="4293096"/>
            <a:ext cx="3960440" cy="7200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3848" y="328498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5445224"/>
            <a:ext cx="360040" cy="360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2645786" y="3266982"/>
            <a:ext cx="2952328" cy="212423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67744" y="5842337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3131840" y="2924944"/>
            <a:ext cx="2016224" cy="2880320"/>
          </a:xfrm>
          <a:prstGeom prst="triangle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311</Words>
  <Application>Microsoft Office PowerPoint</Application>
  <PresentationFormat>Экран (4:3)</PresentationFormat>
  <Paragraphs>58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Существование и единственность перпендикуляра к прямой</vt:lpstr>
      <vt:lpstr>Слайд 2</vt:lpstr>
      <vt:lpstr>Обвинительное заявление</vt:lpstr>
      <vt:lpstr>Обвинительное заявление</vt:lpstr>
      <vt:lpstr>Обвинительное заявление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Существование и единственность перпендикуляра к прямой</dc:title>
  <dc:creator>Мирная</dc:creator>
  <cp:lastModifiedBy>Мирная</cp:lastModifiedBy>
  <cp:revision>4</cp:revision>
  <dcterms:created xsi:type="dcterms:W3CDTF">2011-08-25T12:21:30Z</dcterms:created>
  <dcterms:modified xsi:type="dcterms:W3CDTF">2011-11-02T14:20:55Z</dcterms:modified>
</cp:coreProperties>
</file>