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8" y="1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FCAE-710F-43DE-89FE-706AC68410A4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F0B7E2-5883-45C4-8E9F-44A54242EB4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FCAE-710F-43DE-89FE-706AC68410A4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B7E2-5883-45C4-8E9F-44A54242EB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FCAE-710F-43DE-89FE-706AC68410A4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B7E2-5883-45C4-8E9F-44A54242EB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16DFCAE-710F-43DE-89FE-706AC68410A4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F0B7E2-5883-45C4-8E9F-44A54242EB4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FCAE-710F-43DE-89FE-706AC68410A4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F0B7E2-5883-45C4-8E9F-44A54242EB4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16DFCAE-710F-43DE-89FE-706AC68410A4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F0B7E2-5883-45C4-8E9F-44A54242EB41}" type="slidenum">
              <a:rPr lang="ru-RU" smtClean="0"/>
              <a:t>‹#›</a:t>
            </a:fld>
            <a:endParaRPr lang="ru-R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16DFCAE-710F-43DE-89FE-706AC68410A4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3F0B7E2-5883-45C4-8E9F-44A54242EB41}" type="slidenum">
              <a:rPr lang="ru-RU" smtClean="0"/>
              <a:t>‹#›</a:t>
            </a:fld>
            <a:endParaRPr lang="ru-RU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FCAE-710F-43DE-89FE-706AC68410A4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F0B7E2-5883-45C4-8E9F-44A54242EB41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FCAE-710F-43DE-89FE-706AC68410A4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F0B7E2-5883-45C4-8E9F-44A54242EB41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16DFCAE-710F-43DE-89FE-706AC68410A4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F0B7E2-5883-45C4-8E9F-44A54242EB4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16DFCAE-710F-43DE-89FE-706AC68410A4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F0B7E2-5883-45C4-8E9F-44A54242EB4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316DFCAE-710F-43DE-89FE-706AC68410A4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53F0B7E2-5883-45C4-8E9F-44A54242EB4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2426" y="3284984"/>
            <a:ext cx="5947766" cy="2304256"/>
          </a:xfrm>
        </p:spPr>
        <p:txBody>
          <a:bodyPr>
            <a:normAutofit/>
          </a:bodyPr>
          <a:lstStyle/>
          <a:p>
            <a:r>
              <a:rPr lang="ru-RU" sz="28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выполнила:</a:t>
            </a:r>
          </a:p>
          <a:p>
            <a:r>
              <a:rPr lang="ru-RU" sz="2800" b="1" i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Асташева </a:t>
            </a:r>
            <a:r>
              <a:rPr lang="ru-RU" sz="28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О.Ю.</a:t>
            </a:r>
            <a:endParaRPr lang="ru-RU" sz="2800" b="1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Реформация и контрреформация в Европе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748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Лютеранство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ru-RU" b="1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Англиканство</a:t>
            </a:r>
            <a:endParaRPr lang="ru-RU" b="1" i="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Англика́нство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одно из направлений христианства, появившееся в ходе английской Реформации. Англиканские церкви либо имеют особую историческую связь с Церковью Англии, либо объединены с ней общими теологией, богослужением и церковной </a:t>
            </a: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структурой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Коренное </a:t>
            </a:r>
            <a:r>
              <a:rPr lang="ru-RU"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отличие лютеранства как провозвестника Нового времени от средневековых (и не только средневековых) ересей, которые в сущности имеют один и тот же набор признаков. Среди них — замкнутость, чувство избранности, различная степень агрессивности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Течения реформации: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78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Последователи англиканства именуются англиканами, а также </a:t>
            </a:r>
            <a:r>
              <a:rPr 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епископалами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Абсолютное большинство англикан принадлежат к церквям, входящим в Англиканское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Сообщество, 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которое носит международный характер.</a:t>
            </a:r>
          </a:p>
          <a:p>
            <a:endParaRPr lang="ru-RU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Англиканское вероучение основывается на Писаниях, традициях Апостольской церкви и учении ранних Отцов Церкви. Англиканство, представляющее собой одну из ветвей западного христианства, окончательно отделилось от Римско-католической церкви во времена елизаветинского религиозного примирения.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Англиканство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38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Контрреформация </a:t>
            </a:r>
            <a: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Западной Европе — церковное движение, возникшее после выдвижения идей Лютера, Кальвина, Цвингли и других реформаторов, имевшее своей целью восстановить престиж католической церкви и веры.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Контрреформация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2751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396058"/>
            <a:ext cx="2747826" cy="3553222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20" y="2420888"/>
            <a:ext cx="5080884" cy="3528392"/>
          </a:xfr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9499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0648"/>
            <a:ext cx="4674071" cy="6408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353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3344416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rgbClr val="FFFF00"/>
                </a:solidFill>
              </a:rPr>
              <a:t>Конец.</a:t>
            </a:r>
            <a:endParaRPr lang="ru-RU" sz="6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372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07504" y="980728"/>
            <a:ext cx="8103682" cy="51686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 реформация – первое выступление </a:t>
            </a:r>
            <a: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буржуазии. Реформация явилась глубочайшим религиозным переворотом, затронувшим вое слои общества, но каждый слой проводил ее в рамках своей, ему присущей, социальной организации.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8033386" cy="90872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реформация?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587" y="3140968"/>
            <a:ext cx="2935893" cy="263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543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причиной Реформации явилась борьба между зарождавшимися капиталистическими отношениями и доминирующим на то время феодальным строем, на охране идеологических границ которого и стояла католическая церковь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Реформации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2095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3" y="1344438"/>
            <a:ext cx="7195907" cy="539693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реформации: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0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52426" y="1340768"/>
            <a:ext cx="7680960" cy="5400600"/>
          </a:xfrm>
        </p:spPr>
        <p:txBody>
          <a:bodyPr>
            <a:noAutofit/>
          </a:bodyPr>
          <a:lstStyle/>
          <a:p>
            <a:r>
              <a:rPr 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Кальвини́зм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направление протестантизма, созданное французским теологом и проповедником Жаном Кальвином. Основными течениями в кальвинизме являются пресвитерианство, реформатство и конгрегационализм. Вместе с тем, кальвинистские взгляды имеют распространение и в иных протестантских деноминациях, включая баптистов, пятидесятников, методистов, евангельских христиан, а также представителей непротестантских конфессий: свидетелей Иеговы, мормонов.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 Кальвин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38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Ма́ртин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Лю́тер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(нем. </a:t>
            </a:r>
            <a:r>
              <a:rPr lang="ru-RU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Martin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Luther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родился  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ноября </a:t>
            </a: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1483 г. 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Айслебене</a:t>
            </a: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умер в Саксонии 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18 февраля </a:t>
            </a: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1546 г. христианский 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богослов, инициатор Реформации, переводчик Библии на немецкий язык. Его именем названо одно из направлений протестантизма.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Мартин Лютер</a:t>
            </a:r>
            <a:endParaRPr lang="ru-RU" sz="5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9021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628800"/>
            <a:ext cx="4464496" cy="512230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Мартин Лютер прожил 62 года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65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О́ливер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Кро́мвель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родился 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апреля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1599 в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Хантингдоне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умер  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сентября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1658 в  Лондоне 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вождь Английской революции, выдающийся военачальник и государственный деятель, в 1643—1650 годах — генерал-лейтенант парламентской армии, в 1650—1653 годах — лорд-генерал, в 1653—1658 годах — лорд-протектор Англии, Шотландии и Ирландии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endParaRPr lang="ru-RU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Считается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его смерть наступила от малярии или же от отравления. Уже после смерти его тело было извлечено из могилы, повешено и четвертовано, что было традиционным наказанием за измену Англии.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Оливер Кромвель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16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246" y="1196752"/>
            <a:ext cx="5061058" cy="566124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Оливер Кромвель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0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55</TotalTime>
  <Words>463</Words>
  <Application>Microsoft Office PowerPoint</Application>
  <PresentationFormat>Экран (4:3)</PresentationFormat>
  <Paragraphs>29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Mylar</vt:lpstr>
      <vt:lpstr>Реформация и контрреформация в Европе</vt:lpstr>
      <vt:lpstr>Что такое реформация?</vt:lpstr>
      <vt:lpstr>Причины Реформации</vt:lpstr>
      <vt:lpstr>Представители реформации:</vt:lpstr>
      <vt:lpstr>Жан Кальвин</vt:lpstr>
      <vt:lpstr>Мартин Лютер</vt:lpstr>
      <vt:lpstr>Мартин Лютер прожил 62 года</vt:lpstr>
      <vt:lpstr>Оливер Кромвель</vt:lpstr>
      <vt:lpstr>Оливер Кромвель</vt:lpstr>
      <vt:lpstr>Течения реформации:</vt:lpstr>
      <vt:lpstr>Англиканство</vt:lpstr>
      <vt:lpstr>Контрреформация</vt:lpstr>
      <vt:lpstr>Презентация PowerPoint</vt:lpstr>
      <vt:lpstr>Презентация PowerPoint</vt:lpstr>
      <vt:lpstr>Конец.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Реформация и контрреформация в Европе</dc:title>
  <dc:creator>USER</dc:creator>
  <cp:lastModifiedBy>USER</cp:lastModifiedBy>
  <cp:revision>7</cp:revision>
  <dcterms:created xsi:type="dcterms:W3CDTF">2013-11-25T14:30:35Z</dcterms:created>
  <dcterms:modified xsi:type="dcterms:W3CDTF">2013-12-02T16:40:35Z</dcterms:modified>
</cp:coreProperties>
</file>