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6" r:id="rId4"/>
    <p:sldId id="258" r:id="rId5"/>
    <p:sldId id="260" r:id="rId6"/>
    <p:sldId id="27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1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58" y="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652E3E2-A724-4AB5-A3CA-F3CF9990191E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4A9FD67-3A43-4520-8C72-FCDA17805B8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еформация   и контрреформация  в  Европе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выполнила: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Асташева </a:t>
            </a: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О.Ю.</a:t>
            </a:r>
            <a:endParaRPr lang="ru-RU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45024"/>
            <a:ext cx="3971104" cy="275771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16832"/>
            <a:ext cx="319235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Лютеранство</a:t>
            </a:r>
            <a:endParaRPr lang="ru-RU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Лютера́нство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одно из наиболее старых протестантских течений в христианстве. С лютеранством связано само возникновение понятия протестантизм, поскольку именно лютеран стали называть протестантами после их протеста в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Шпайере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35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206680" cy="500134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Считается, что лютеранство отсчитывает свою историю с 31 октября 1517 года, когда католический монах из Германии Мартин Лютер опубликовал в саксонском Виттенберге 95 тезисов против злоупотреблений церковной власти. Лютер не пытался создать отдельную христианскую конфессию, он лишь хотел очистить католицизм от накопившихся за века догматических ошибок.</a:t>
            </a:r>
          </a:p>
        </p:txBody>
      </p:sp>
    </p:spTree>
    <p:extLst>
      <p:ext uri="{BB962C8B-B14F-4D97-AF65-F5344CB8AC3E}">
        <p14:creationId xmlns:p14="http://schemas.microsoft.com/office/powerpoint/2010/main" val="380175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Оливер Кромвель</a:t>
            </a:r>
            <a:endParaRPr lang="ru-RU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86561"/>
            <a:ext cx="4320480" cy="5571439"/>
          </a:xfrm>
        </p:spPr>
      </p:pic>
    </p:spTree>
    <p:extLst>
      <p:ext uri="{BB962C8B-B14F-4D97-AF65-F5344CB8AC3E}">
        <p14:creationId xmlns:p14="http://schemas.microsoft.com/office/powerpoint/2010/main" val="54916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Учение Кромвеля</a:t>
            </a:r>
            <a:endParaRPr lang="ru-RU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Англика́нство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одно из направлений христианства, появившееся в ходе английской Реформации. Англиканские церкви либо имеют особую историческую связь с Церковью Англии, либо объединены с ней общими теологией, богослужением и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церковной структурой.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8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Англиканские церкви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56792"/>
            <a:ext cx="4193746" cy="30243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97646"/>
            <a:ext cx="4067905" cy="29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4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Контрреформация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борьбы с Реформацией был создан орден иезуитов, стремившийся «вернуть заблудшие массы в ограду церкви».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212976"/>
            <a:ext cx="2353796" cy="34957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68255"/>
            <a:ext cx="4680520" cy="344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8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Контрреформация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3657600" cy="274320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11" y="2564904"/>
            <a:ext cx="6011769" cy="4176464"/>
          </a:xfrm>
        </p:spPr>
      </p:pic>
    </p:spTree>
    <p:extLst>
      <p:ext uri="{BB962C8B-B14F-4D97-AF65-F5344CB8AC3E}">
        <p14:creationId xmlns:p14="http://schemas.microsoft.com/office/powerpoint/2010/main" val="378939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400" cy="1143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католической церкви с еретиками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4163888" cy="38534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церкви с еретиками. * доносы *цензура печати *проводили суды * сжигали на костре *расширение деятельности инквизиции *создание ордена иезуитов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499992" y="1556792"/>
            <a:ext cx="3958208" cy="3853408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Тридентский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собор: Верховенство папы перед Собором. Строгое соблюдение всех церковных предписаний и указаний папы. Исключить право церкви толковать Священное Писание. 4. Укрепить инквизицию и запретить продажу Индульгенций. </a:t>
            </a:r>
          </a:p>
        </p:txBody>
      </p:sp>
    </p:spTree>
    <p:extLst>
      <p:ext uri="{BB962C8B-B14F-4D97-AF65-F5344CB8AC3E}">
        <p14:creationId xmlns:p14="http://schemas.microsoft.com/office/powerpoint/2010/main" val="240715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350696" cy="337038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24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Реформация</a:t>
            </a:r>
            <a:endParaRPr lang="ru-RU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Реформа́ция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reformatio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исправление, преобразование) — массовое религиозное и общественно-политическое движение в Западной и Центральной Европе XVI — начала XVII века, направленное на реформирование католического христианства в соответствии с Библией.</a:t>
            </a:r>
          </a:p>
          <a:p>
            <a:endPara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началом принято считать выступление доктора богословия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Виттенбергского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 Мартина Лютера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264696" cy="165618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Реформации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10895"/>
            <a:ext cx="6336704" cy="51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 Кальвин</a:t>
            </a:r>
            <a:endParaRPr lang="ru-RU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32429"/>
            <a:ext cx="3990374" cy="471061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94696"/>
            <a:ext cx="3319568" cy="474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Учение Жана Кальвина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37338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Учение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Кальвина способствовало развитию личности, готовой к активной жизненной борьбе, в том числе и к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7736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14536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Кальвинистская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пресвитерианская) церковь. Его церковь признавала только два обряда: крещение и причастие. Церковная община пользовалась правом самоуправления. Она избирала и контролировала своих руководителей – пресвитеров ( т.е. старейшин). Пасторы вмешивались в частную жизнь прихожан. Для обсуждения дел они собирались всей общиной и принимали нужные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201255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пасторы 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вмешивались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частную жизнь прихожан, следили за их поведением, жестоко наказывали за отступление от веры. </a:t>
            </a:r>
          </a:p>
        </p:txBody>
      </p:sp>
    </p:spTree>
    <p:extLst>
      <p:ext uri="{BB962C8B-B14F-4D97-AF65-F5344CB8AC3E}">
        <p14:creationId xmlns:p14="http://schemas.microsoft.com/office/powerpoint/2010/main" val="169271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Мартин Лютер</a:t>
            </a:r>
            <a:endParaRPr lang="ru-RU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4608512" cy="4961832"/>
          </a:xfrm>
        </p:spPr>
      </p:pic>
    </p:spTree>
    <p:extLst>
      <p:ext uri="{BB962C8B-B14F-4D97-AF65-F5344CB8AC3E}">
        <p14:creationId xmlns:p14="http://schemas.microsoft.com/office/powerpoint/2010/main" val="194427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Учение  Мартина  Лютера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7136"/>
            <a:ext cx="2907000" cy="444948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3360373" cy="436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3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66</TotalTime>
  <Words>377</Words>
  <Application>Microsoft Office PowerPoint</Application>
  <PresentationFormat>Экран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Urban Pop</vt:lpstr>
      <vt:lpstr>Реформация   и контрреформация  в  Европе</vt:lpstr>
      <vt:lpstr>Реформация</vt:lpstr>
      <vt:lpstr>Представители Реформации</vt:lpstr>
      <vt:lpstr>Жан Кальвин</vt:lpstr>
      <vt:lpstr>Учение Жана Кальвина</vt:lpstr>
      <vt:lpstr>Презентация PowerPoint</vt:lpstr>
      <vt:lpstr>Но: пасторы вмешивались в частную жизнь прихожан, следили за их поведением, жестоко наказывали за отступление от веры. </vt:lpstr>
      <vt:lpstr>Мартин Лютер</vt:lpstr>
      <vt:lpstr>Учение  Мартина  Лютера</vt:lpstr>
      <vt:lpstr>Лютеранство</vt:lpstr>
      <vt:lpstr>Презентация PowerPoint</vt:lpstr>
      <vt:lpstr>Оливер Кромвель</vt:lpstr>
      <vt:lpstr>Учение Кромвеля</vt:lpstr>
      <vt:lpstr>Англиканские церкви</vt:lpstr>
      <vt:lpstr>Контрреформация</vt:lpstr>
      <vt:lpstr>Контрреформация</vt:lpstr>
      <vt:lpstr>Борьба католической церкви с еретиками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Реформация   и контрреформация  в  Европе</dc:title>
  <dc:creator>USER</dc:creator>
  <cp:lastModifiedBy>USER</cp:lastModifiedBy>
  <cp:revision>9</cp:revision>
  <dcterms:created xsi:type="dcterms:W3CDTF">2013-11-25T15:10:53Z</dcterms:created>
  <dcterms:modified xsi:type="dcterms:W3CDTF">2013-12-02T16:36:25Z</dcterms:modified>
</cp:coreProperties>
</file>