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49513B-7B8A-4AFB-BB37-802BFAF874F0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270576" cy="2147664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работы </a:t>
            </a:r>
            <a:br>
              <a:rPr lang="ru-RU" dirty="0" smtClean="0"/>
            </a:br>
            <a:r>
              <a:rPr lang="ru-RU" dirty="0" smtClean="0"/>
              <a:t>с детьми-мигрантами </a:t>
            </a:r>
            <a:br>
              <a:rPr lang="ru-RU" dirty="0" smtClean="0"/>
            </a:br>
            <a:r>
              <a:rPr lang="ru-RU" dirty="0" smtClean="0"/>
              <a:t>в школах </a:t>
            </a:r>
            <a:r>
              <a:rPr lang="ru-RU" dirty="0" err="1" smtClean="0"/>
              <a:t>санкт-петербурга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203574"/>
            <a:ext cx="4318248" cy="1825625"/>
          </a:xfrm>
        </p:spPr>
        <p:txBody>
          <a:bodyPr/>
          <a:lstStyle/>
          <a:p>
            <a:r>
              <a:rPr lang="ru-RU" dirty="0" smtClean="0"/>
              <a:t>ГБОУ СОШ №404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</a:t>
            </a:r>
          </a:p>
          <a:p>
            <a:r>
              <a:rPr lang="ru-RU" dirty="0"/>
              <a:t>г</a:t>
            </a:r>
            <a:r>
              <a:rPr lang="ru-RU" dirty="0" smtClean="0"/>
              <a:t>. Санкт-Петербурга </a:t>
            </a:r>
          </a:p>
          <a:p>
            <a:r>
              <a:rPr lang="ru-RU" dirty="0" smtClean="0"/>
              <a:t>Учитель истории и обществознания</a:t>
            </a:r>
          </a:p>
          <a:p>
            <a:r>
              <a:rPr lang="ru-RU" dirty="0"/>
              <a:t>Постникова </a:t>
            </a:r>
            <a:r>
              <a:rPr lang="ru-RU" dirty="0" smtClean="0"/>
              <a:t>Елена Анатольевна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4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314602"/>
          </a:xfrm>
        </p:spPr>
        <p:txBody>
          <a:bodyPr/>
          <a:lstStyle/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санкт-Петербурге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8800" dirty="0" smtClean="0"/>
              <a:t>268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конфессий и религиозных объединений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71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456929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2001 – 2005 гг. – Федеральная целевая программа «Формирование установок толерантного сознания и профилактика экстремизма в российском обществе</a:t>
            </a:r>
          </a:p>
          <a:p>
            <a:r>
              <a:rPr lang="ru-RU" sz="2800" dirty="0" smtClean="0"/>
              <a:t>6 октября 2004 г. – Закон о межнациональных отношениях в Санкт-Петербурге</a:t>
            </a:r>
          </a:p>
          <a:p>
            <a:r>
              <a:rPr lang="ru-RU" sz="2800" dirty="0" smtClean="0"/>
              <a:t>2011 – 2015 гг. – Программа гармонизации межкультурных, межэтнических и </a:t>
            </a:r>
            <a:r>
              <a:rPr lang="ru-RU" sz="2800" dirty="0" err="1" smtClean="0"/>
              <a:t>мкжконфессиональных</a:t>
            </a:r>
            <a:r>
              <a:rPr lang="ru-RU" sz="2800" dirty="0" smtClean="0"/>
              <a:t> отношений, воспитания культуры толерантности в Санкт-Петербурге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006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97666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Проблемы:</a:t>
            </a:r>
          </a:p>
          <a:p>
            <a:pPr marL="457200" indent="-457200">
              <a:buAutoNum type="arabicPeriod"/>
            </a:pPr>
            <a:r>
              <a:rPr lang="ru-RU" sz="2400" dirty="0"/>
              <a:t>Преодоление языкового барьера</a:t>
            </a:r>
          </a:p>
          <a:p>
            <a:pPr marL="457200" indent="-457200">
              <a:buAutoNum type="arabicPeriod"/>
            </a:pPr>
            <a:r>
              <a:rPr lang="ru-RU" sz="2400" dirty="0"/>
              <a:t>Психологический стресс</a:t>
            </a:r>
          </a:p>
          <a:p>
            <a:pPr marL="457200" indent="-457200">
              <a:buAutoNum type="arabicPeriod"/>
            </a:pPr>
            <a:r>
              <a:rPr lang="ru-RU" sz="2400" dirty="0"/>
              <a:t>Трудности в подготовке домашнего задания</a:t>
            </a:r>
          </a:p>
          <a:p>
            <a:pPr marL="457200" indent="-457200">
              <a:buAutoNum type="arabicPeriod"/>
            </a:pPr>
            <a:r>
              <a:rPr lang="ru-RU" sz="2400" dirty="0"/>
              <a:t>Отсутствие помощи родителей</a:t>
            </a:r>
          </a:p>
          <a:p>
            <a:pPr marL="457200" indent="-457200">
              <a:buAutoNum type="arabicPeriod"/>
            </a:pPr>
            <a:r>
              <a:rPr lang="ru-RU" sz="2400" dirty="0"/>
              <a:t>Наличие национального </a:t>
            </a:r>
            <a:r>
              <a:rPr lang="ru-RU" sz="2400" dirty="0" smtClean="0"/>
              <a:t>акцента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 smtClean="0"/>
          </a:p>
          <a:p>
            <a:pPr algn="ctr"/>
            <a:r>
              <a:rPr lang="ru-RU" sz="2400" b="1" i="1" dirty="0" smtClean="0"/>
              <a:t>Характерное поведение</a:t>
            </a:r>
          </a:p>
          <a:p>
            <a:r>
              <a:rPr lang="ru-RU" sz="2400" dirty="0" smtClean="0"/>
              <a:t> Стремление обособиться и замкнуться в себе</a:t>
            </a:r>
          </a:p>
          <a:p>
            <a:r>
              <a:rPr lang="ru-RU" sz="2400" dirty="0" smtClean="0"/>
              <a:t>   стремление ограничить круг общения исключительно по национальному признаку                                              </a:t>
            </a:r>
            <a:endParaRPr lang="ru-RU" sz="2400" dirty="0"/>
          </a:p>
        </p:txBody>
      </p:sp>
      <p:pic>
        <p:nvPicPr>
          <p:cNvPr id="7" name="Picture 3" descr="C:\Users\1\AppData\Local\Microsoft\Windows\Temporary Internet Files\Content.IE5\O2T74IP2\MC9004325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70" y="3429000"/>
            <a:ext cx="787453" cy="78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42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организации обучения по русскому языку: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Индивидуальные, групповые</a:t>
            </a:r>
          </a:p>
          <a:p>
            <a:r>
              <a:rPr lang="ru-RU" sz="3200" dirty="0" smtClean="0"/>
              <a:t>Занятия с логопедом</a:t>
            </a:r>
          </a:p>
          <a:p>
            <a:r>
              <a:rPr lang="ru-RU" sz="3200" dirty="0" smtClean="0"/>
              <a:t>Индивидуальный подход на уроке, индивидуальный образовательный маршрут в классно-урочной системе</a:t>
            </a:r>
          </a:p>
          <a:p>
            <a:r>
              <a:rPr lang="ru-RU" sz="3200" dirty="0" smtClean="0"/>
              <a:t>Индивидуальное консультирование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36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программы «Толерантность»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колпинском</a:t>
            </a:r>
            <a:r>
              <a:rPr lang="ru-RU" dirty="0" smtClean="0"/>
              <a:t> районе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1916831"/>
            <a:ext cx="7772400" cy="453650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Лекции, викторины, выставки, экскурсии, радиогазеты</a:t>
            </a:r>
          </a:p>
          <a:p>
            <a:r>
              <a:rPr lang="ru-RU" sz="2400" dirty="0" smtClean="0"/>
              <a:t>Игровые программы: «Мы разные, но мы вместе», «Звезда доброты», «Планета друзей», «»Петербург и петербуржцы», «Я – петербуржец», «Служение во имя России», «Словарь толерантности», «Этнографический портрет школы»</a:t>
            </a:r>
          </a:p>
          <a:p>
            <a:r>
              <a:rPr lang="ru-RU" sz="2400" dirty="0" smtClean="0"/>
              <a:t>Районный сборник «Мы родом из Санкт-Петербурга»</a:t>
            </a:r>
          </a:p>
          <a:p>
            <a:r>
              <a:rPr lang="ru-RU" sz="2400" dirty="0" smtClean="0"/>
              <a:t>Этнографический фестиваль: «Петербург многонациональный», «Национальный портрет Колпино»,  «Национальность – Петербуржец», «Пёстрый глобус»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779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81</TotalTime>
  <Words>225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Urban Pop</vt:lpstr>
      <vt:lpstr>Особенности работы  с детьми-мигрантами  в школах санкт-петербурга</vt:lpstr>
      <vt:lpstr>В санкт-Петербурге  268  конфессий и религиозных объединений</vt:lpstr>
      <vt:lpstr>Презентация PowerPoint</vt:lpstr>
      <vt:lpstr>Презентация PowerPoint</vt:lpstr>
      <vt:lpstr>Основные формы организации обучения по русскому языку:</vt:lpstr>
      <vt:lpstr>Реализация программы «Толерантность»  в колпинском районе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 с детьми-мигрантами  в школах санкт-петербурга</dc:title>
  <dc:creator>1</dc:creator>
  <cp:lastModifiedBy>1</cp:lastModifiedBy>
  <cp:revision>10</cp:revision>
  <dcterms:created xsi:type="dcterms:W3CDTF">2012-12-15T12:14:16Z</dcterms:created>
  <dcterms:modified xsi:type="dcterms:W3CDTF">2012-12-17T22:21:21Z</dcterms:modified>
</cp:coreProperties>
</file>