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6" r:id="rId4"/>
    <p:sldId id="258" r:id="rId5"/>
    <p:sldId id="259" r:id="rId6"/>
    <p:sldId id="260" r:id="rId7"/>
    <p:sldId id="276" r:id="rId8"/>
    <p:sldId id="263" r:id="rId9"/>
    <p:sldId id="262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1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4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tx2">
                <a:lumMod val="40000"/>
                <a:lumOff val="60000"/>
                <a:alpha val="67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amyi-samyi.ru/wp-content/uploads/2011/05/samye-neobychnye-klaviatury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amyi-samyi.ru/wp-content/uploads/2011/05/samye-neobychnye-klaviatury-9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im0-tub-ru.yandex.net/i?id=431196748-46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00438"/>
            <a:ext cx="1566365" cy="1643040"/>
          </a:xfrm>
          <a:prstGeom prst="rect">
            <a:avLst/>
          </a:prstGeom>
          <a:noFill/>
        </p:spPr>
      </p:pic>
      <p:pic>
        <p:nvPicPr>
          <p:cNvPr id="3076" name="Picture 4" descr="http://im8-tub-ru.yandex.net/i?id=472055618-6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642918"/>
            <a:ext cx="1857354" cy="1857354"/>
          </a:xfrm>
          <a:prstGeom prst="rect">
            <a:avLst/>
          </a:prstGeom>
          <a:noFill/>
        </p:spPr>
      </p:pic>
      <p:pic>
        <p:nvPicPr>
          <p:cNvPr id="3078" name="Picture 6" descr="http://im7-tub-ru.yandex.net/i?id=387913618-00-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85926"/>
            <a:ext cx="1767538" cy="1143008"/>
          </a:xfrm>
          <a:prstGeom prst="rect">
            <a:avLst/>
          </a:prstGeom>
          <a:noFill/>
        </p:spPr>
      </p:pic>
      <p:pic>
        <p:nvPicPr>
          <p:cNvPr id="3080" name="Picture 8" descr="http://im8-tub-ru.yandex.net/i?id=399283823-34-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0"/>
            <a:ext cx="1428750" cy="1428750"/>
          </a:xfrm>
          <a:prstGeom prst="rect">
            <a:avLst/>
          </a:prstGeom>
          <a:noFill/>
        </p:spPr>
      </p:pic>
      <p:pic>
        <p:nvPicPr>
          <p:cNvPr id="3084" name="Picture 12" descr="http://im3-tub-ru.yandex.net/i?id=78475288-35-7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85728"/>
            <a:ext cx="1152525" cy="1428750"/>
          </a:xfrm>
          <a:prstGeom prst="rect">
            <a:avLst/>
          </a:prstGeom>
          <a:noFill/>
        </p:spPr>
      </p:pic>
      <p:pic>
        <p:nvPicPr>
          <p:cNvPr id="15" name="Picture 2" descr="http://im0-tub-ru.yandex.net/i?id=431196748-46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28604"/>
            <a:ext cx="1566365" cy="1643040"/>
          </a:xfrm>
          <a:prstGeom prst="rect">
            <a:avLst/>
          </a:prstGeom>
          <a:noFill/>
        </p:spPr>
      </p:pic>
      <p:pic>
        <p:nvPicPr>
          <p:cNvPr id="16" name="Picture 8" descr="http://im8-tub-ru.yandex.net/i?id=399283823-34-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643050"/>
            <a:ext cx="1428750" cy="14287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68" y="2714620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№ 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7225" y="2714620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№ 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7225" y="6150114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№ 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30" y="6150114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№ 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1" name="Picture 4" descr="http://im8-tub-ru.yandex.net/i?id=472055618-6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643314"/>
            <a:ext cx="1714478" cy="1714478"/>
          </a:xfrm>
          <a:prstGeom prst="rect">
            <a:avLst/>
          </a:prstGeom>
          <a:noFill/>
        </p:spPr>
      </p:pic>
      <p:pic>
        <p:nvPicPr>
          <p:cNvPr id="22" name="Picture 6" descr="http://im7-tub-ru.yandex.net/i?id=387913618-00-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429264"/>
            <a:ext cx="1767538" cy="1143008"/>
          </a:xfrm>
          <a:prstGeom prst="rect">
            <a:avLst/>
          </a:prstGeom>
          <a:noFill/>
        </p:spPr>
      </p:pic>
      <p:pic>
        <p:nvPicPr>
          <p:cNvPr id="23" name="Picture 6" descr="http://im7-tub-ru.yandex.net/i?id=387913618-00-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000636"/>
            <a:ext cx="1767538" cy="1143008"/>
          </a:xfrm>
          <a:prstGeom prst="rect">
            <a:avLst/>
          </a:prstGeom>
          <a:noFill/>
        </p:spPr>
      </p:pic>
      <p:pic>
        <p:nvPicPr>
          <p:cNvPr id="24" name="Picture 8" descr="http://im8-tub-ru.yandex.net/i?id=399283823-34-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429250"/>
            <a:ext cx="1428750" cy="1428750"/>
          </a:xfrm>
          <a:prstGeom prst="rect">
            <a:avLst/>
          </a:prstGeom>
          <a:noFill/>
        </p:spPr>
      </p:pic>
      <p:pic>
        <p:nvPicPr>
          <p:cNvPr id="25" name="Picture 8" descr="http://im8-tub-ru.yandex.net/i?id=399283823-34-7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929066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6 из 40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344816" cy="584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e-neobychnye-klaviatury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38"/>
          <a:stretch>
            <a:fillRect/>
          </a:stretch>
        </p:blipFill>
        <p:spPr bwMode="auto">
          <a:xfrm>
            <a:off x="0" y="-171400"/>
            <a:ext cx="53651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Картинка 7 из 52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618910"/>
            <a:ext cx="5652120" cy="423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5 из 52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348880"/>
            <a:ext cx="4221088" cy="4221088"/>
          </a:xfrm>
          <a:prstGeom prst="rect">
            <a:avLst/>
          </a:prstGeom>
          <a:noFill/>
        </p:spPr>
      </p:pic>
      <p:pic>
        <p:nvPicPr>
          <p:cNvPr id="3" name="Picture 4" descr="Картинка 4 из 52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15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amyi-samyi.ru/wp-content/uploads/2011/05/samye-neobychnye-klaviatury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580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Цифровые джин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982308"/>
          </a:xfrm>
          <a:prstGeom prst="rect">
            <a:avLst/>
          </a:prstGeom>
          <a:noFill/>
        </p:spPr>
      </p:pic>
      <p:pic>
        <p:nvPicPr>
          <p:cNvPr id="27652" name="Picture 4" descr="Цифровые джин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42846"/>
            <a:ext cx="4571999" cy="4015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Цифровые джин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"/>
            <a:ext cx="8424936" cy="678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8 из 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3343275"/>
          </a:xfrm>
          <a:prstGeom prst="rect">
            <a:avLst/>
          </a:prstGeom>
          <a:noFill/>
        </p:spPr>
      </p:pic>
      <p:pic>
        <p:nvPicPr>
          <p:cNvPr id="25604" name="Picture 4" descr="http://www.microbit.ru/upl/i_1213613606_16-glass_no_key_keyboard_1.jpg"/>
          <p:cNvPicPr>
            <a:picLocks noChangeAspect="1" noChangeArrowheads="1"/>
          </p:cNvPicPr>
          <p:nvPr/>
        </p:nvPicPr>
        <p:blipFill>
          <a:blip r:embed="rId3" cstate="print"/>
          <a:srcRect t="6762"/>
          <a:stretch>
            <a:fillRect/>
          </a:stretch>
        </p:blipFill>
        <p:spPr bwMode="auto">
          <a:xfrm>
            <a:off x="3680506" y="3356992"/>
            <a:ext cx="546349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ommunity-credit.com/images/prizes/Projector_keyboard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83391" cy="2924944"/>
          </a:xfrm>
          <a:prstGeom prst="rect">
            <a:avLst/>
          </a:prstGeom>
          <a:noFill/>
        </p:spPr>
      </p:pic>
      <p:pic>
        <p:nvPicPr>
          <p:cNvPr id="3" name="Рисунок 2" descr="samye-neobychnye-klaviatury-9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24944"/>
            <a:ext cx="486003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а 15 из 675"/>
          <p:cNvPicPr>
            <a:picLocks noChangeAspect="1" noChangeArrowheads="1"/>
          </p:cNvPicPr>
          <p:nvPr/>
        </p:nvPicPr>
        <p:blipFill>
          <a:blip r:embed="rId2" cstate="print"/>
          <a:srcRect t="14258"/>
          <a:stretch>
            <a:fillRect/>
          </a:stretch>
        </p:blipFill>
        <p:spPr bwMode="auto">
          <a:xfrm>
            <a:off x="0" y="0"/>
            <a:ext cx="5143500" cy="3299421"/>
          </a:xfrm>
          <a:prstGeom prst="rect">
            <a:avLst/>
          </a:prstGeom>
          <a:noFill/>
        </p:spPr>
      </p:pic>
      <p:pic>
        <p:nvPicPr>
          <p:cNvPr id="29702" name="Picture 6" descr="Картинка 117 из 675"/>
          <p:cNvPicPr>
            <a:picLocks noChangeAspect="1" noChangeArrowheads="1"/>
          </p:cNvPicPr>
          <p:nvPr/>
        </p:nvPicPr>
        <p:blipFill>
          <a:blip r:embed="rId3" cstate="print"/>
          <a:srcRect l="1256" t="20861"/>
          <a:stretch>
            <a:fillRect/>
          </a:stretch>
        </p:blipFill>
        <p:spPr bwMode="auto">
          <a:xfrm>
            <a:off x="1619672" y="3284984"/>
            <a:ext cx="752432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 из 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2674" cy="3501008"/>
          </a:xfrm>
          <a:prstGeom prst="rect">
            <a:avLst/>
          </a:prstGeom>
          <a:noFill/>
        </p:spPr>
      </p:pic>
      <p:pic>
        <p:nvPicPr>
          <p:cNvPr id="28676" name="Picture 4" descr="Картинка 9 из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024" y="3212976"/>
            <a:ext cx="5151976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2 из 1631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44"/>
          <a:stretch>
            <a:fillRect/>
          </a:stretch>
        </p:blipFill>
        <p:spPr bwMode="auto">
          <a:xfrm>
            <a:off x="714348" y="357166"/>
            <a:ext cx="3857620" cy="3074542"/>
          </a:xfrm>
          <a:prstGeom prst="rect">
            <a:avLst/>
          </a:prstGeom>
          <a:noFill/>
        </p:spPr>
      </p:pic>
      <p:pic>
        <p:nvPicPr>
          <p:cNvPr id="36868" name="Picture 4" descr="http://total-oc.com/published/publicdata/LUKAVII5/attachments/SC/products_pictures/1314_0905d_n.jpg"/>
          <p:cNvPicPr>
            <a:picLocks noChangeAspect="1" noChangeArrowheads="1"/>
          </p:cNvPicPr>
          <p:nvPr/>
        </p:nvPicPr>
        <p:blipFill>
          <a:blip r:embed="rId3"/>
          <a:srcRect l="18000" r="17499"/>
          <a:stretch>
            <a:fillRect/>
          </a:stretch>
        </p:blipFill>
        <p:spPr bwMode="auto">
          <a:xfrm>
            <a:off x="5857884" y="0"/>
            <a:ext cx="3071834" cy="4762500"/>
          </a:xfrm>
          <a:prstGeom prst="rect">
            <a:avLst/>
          </a:prstGeom>
          <a:noFill/>
        </p:spPr>
      </p:pic>
      <p:pic>
        <p:nvPicPr>
          <p:cNvPr id="36870" name="Picture 6" descr="Картинка 2 из 1842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1664">
            <a:off x="5049657" y="4061885"/>
            <a:ext cx="3214678" cy="2411009"/>
          </a:xfrm>
          <a:prstGeom prst="rect">
            <a:avLst/>
          </a:prstGeom>
          <a:noFill/>
        </p:spPr>
      </p:pic>
      <p:pic>
        <p:nvPicPr>
          <p:cNvPr id="36872" name="Picture 8" descr="Картинка 6 из 17697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00504"/>
            <a:ext cx="4857784" cy="2523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77179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Что происходит после нажатия 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клавиши  на клавиатуре?</a:t>
            </a:r>
            <a:endParaRPr lang="ru-RU" sz="4400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1746" name="Picture 2" descr="Картинка 11 из 4445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017573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а 22 из 2664"/>
          <p:cNvPicPr>
            <a:picLocks noChangeAspect="1" noChangeArrowheads="1"/>
          </p:cNvPicPr>
          <p:nvPr/>
        </p:nvPicPr>
        <p:blipFill>
          <a:blip r:embed="rId2"/>
          <a:srcRect l="21000" t="4518" r="60000" b="9638"/>
          <a:stretch>
            <a:fillRect/>
          </a:stretch>
        </p:blipFill>
        <p:spPr bwMode="auto">
          <a:xfrm rot="16200000">
            <a:off x="6000760" y="3857628"/>
            <a:ext cx="2643206" cy="2500330"/>
          </a:xfrm>
          <a:prstGeom prst="rect">
            <a:avLst/>
          </a:prstGeom>
          <a:noFill/>
        </p:spPr>
      </p:pic>
      <p:pic>
        <p:nvPicPr>
          <p:cNvPr id="5" name="Picture 6" descr="Картинка 22 из 2664"/>
          <p:cNvPicPr>
            <a:picLocks noChangeAspect="1" noChangeArrowheads="1"/>
          </p:cNvPicPr>
          <p:nvPr/>
        </p:nvPicPr>
        <p:blipFill>
          <a:blip r:embed="rId2"/>
          <a:srcRect l="41000" t="4518" r="40000" b="9638"/>
          <a:stretch>
            <a:fillRect/>
          </a:stretch>
        </p:blipFill>
        <p:spPr bwMode="auto">
          <a:xfrm rot="16200000">
            <a:off x="5929322" y="500042"/>
            <a:ext cx="2857520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071546"/>
            <a:ext cx="4822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Поступает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ток - 1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857628"/>
            <a:ext cx="4822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поступает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ток - 0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Таблица расширенного кода ASCII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3616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11010001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00100000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643050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11001101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428868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11101110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143248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11100010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786190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11111011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11101100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786322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00100000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071546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11100011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357298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11101110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0"/>
            <a:ext cx="8114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0"/>
            <a:ext cx="8787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0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3174" y="0"/>
            <a:ext cx="732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0"/>
            <a:ext cx="9781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ы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1934" y="0"/>
            <a:ext cx="9124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0"/>
            <a:ext cx="649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6446" y="0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0"/>
            <a:ext cx="7665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330" y="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3834" y="0"/>
            <a:ext cx="9124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58214" y="0"/>
            <a:ext cx="489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ru-RU" sz="6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2143116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11100100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3000372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11101110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3786190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11101100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4643446"/>
            <a:ext cx="34419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00100001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4820" name="Picture 4" descr="Картинка 15 из 487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027942" cy="2241593"/>
          </a:xfrm>
        </p:spPr>
        <p:txBody>
          <a:bodyPr>
            <a:noAutofit/>
          </a:bodyPr>
          <a:lstStyle/>
          <a:p>
            <a:r>
              <a:rPr lang="ru-RU" b="1" dirty="0" smtClean="0">
                <a:ln w="381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Клавиатура – средство общения человека с компьютером</a:t>
            </a:r>
            <a:endParaRPr lang="ru-RU" b="1" dirty="0">
              <a:ln w="381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6" descr="http://im7-tub-ru.yandex.net/i?id=387913618-00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9031">
            <a:off x="704369" y="3856728"/>
            <a:ext cx="3326474" cy="2151120"/>
          </a:xfrm>
          <a:prstGeom prst="rect">
            <a:avLst/>
          </a:prstGeom>
          <a:noFill/>
        </p:spPr>
      </p:pic>
      <p:pic>
        <p:nvPicPr>
          <p:cNvPr id="4" name="Рисунок 3" descr="http://s42.radikal.ru/i097/0909/d2/122f96573f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2861945" cy="25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6.radikal.ru/i179/0909/ac/ff6dc88f08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4518129" cy="31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33883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Кристофер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Шолес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2132856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1874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а 1 из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712073" cy="46417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6093296"/>
            <a:ext cx="207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Remington 1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ooom.com.ua/images/stories/thumbnails/images-stories-watcher_images-words-mashinks-423x365.jpg"/>
          <p:cNvPicPr>
            <a:picLocks noChangeAspect="1" noChangeArrowheads="1"/>
          </p:cNvPicPr>
          <p:nvPr/>
        </p:nvPicPr>
        <p:blipFill>
          <a:blip r:embed="rId2" cstate="print"/>
          <a:srcRect r="535" b="5272"/>
          <a:stretch>
            <a:fillRect/>
          </a:stretch>
        </p:blipFill>
        <p:spPr bwMode="auto">
          <a:xfrm>
            <a:off x="611560" y="188640"/>
            <a:ext cx="7632848" cy="627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2 из 79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publicart.ru/file?Images&amp;147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79712" y="2420888"/>
            <a:ext cx="502821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980728"/>
            <a:ext cx="5400600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5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Анатолий </a:t>
            </a:r>
            <a:r>
              <a:rPr lang="ru-RU" sz="54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Вяткин</a:t>
            </a:r>
            <a:endParaRPr lang="ru-RU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клавиатуре — первая в Екатеринбурге, лэнд-арт скульптура, посвящённая компьютерной клавиатуре, находящаяся на втором ярусе набережной реки Исеть, со стороны улицы Гоголя. Открыта 5 октября 2005 года. Автор — Анатолий Вяткин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д созданием бетонной клавиатуры создатель трудился больше месяца, монтаж памятника длился около недел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68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Клавиатура – средство общения человека с компьютером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Gold</cp:lastModifiedBy>
  <cp:revision>44</cp:revision>
  <dcterms:modified xsi:type="dcterms:W3CDTF">2011-12-26T21:21:02Z</dcterms:modified>
</cp:coreProperties>
</file>