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0839-2E80-4EAB-9DF6-83FB736F3E3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3B98-1403-40EB-8364-4204F15C36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nf.reshuege.ru/test?theme=1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А7 ЕГЭ по информатике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640960" cy="3777283"/>
          </a:xfrm>
        </p:spPr>
        <p:txBody>
          <a:bodyPr/>
          <a:lstStyle/>
          <a:p>
            <a:pPr>
              <a:buNone/>
            </a:pPr>
            <a:r>
              <a:rPr lang="ru-RU" sz="2800" b="1" dirty="0"/>
              <a:t>Задачи типа А7 </a:t>
            </a:r>
            <a:r>
              <a:rPr lang="ru-RU" sz="2800" b="1" dirty="0" smtClean="0"/>
              <a:t>по информатике</a:t>
            </a:r>
            <a:r>
              <a:rPr lang="ru-RU" sz="2800" dirty="0"/>
              <a:t> подразумевают знание </a:t>
            </a:r>
            <a:r>
              <a:rPr lang="ru-RU" sz="2800" b="1" dirty="0"/>
              <a:t>технологии обработки информации в электронных таблицах</a:t>
            </a:r>
            <a:r>
              <a:rPr lang="ru-RU" sz="2800" dirty="0"/>
              <a:t>. Еще более конкретно — </a:t>
            </a:r>
            <a:r>
              <a:rPr lang="ru-RU" sz="2800" b="1" dirty="0"/>
              <a:t>абсолютную и относительную адресацию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В качестве примера  рассмотрим </a:t>
            </a:r>
            <a:r>
              <a:rPr lang="ru-RU" sz="2400" b="1" dirty="0"/>
              <a:t>решение задачи А7 рассмотрим решение А7 демоверсии ЕГЭ 2013 по информатике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/>
              <a:t>Дан фрагмент электронной таблицы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r>
              <a:rPr lang="ru-RU" sz="2400" dirty="0" smtClean="0"/>
              <a:t>Чему </a:t>
            </a:r>
            <a:r>
              <a:rPr lang="ru-RU" sz="2400" dirty="0"/>
              <a:t>станет равным значение ячейки D1, если в неё скопировать формулу из</a:t>
            </a:r>
            <a:br>
              <a:rPr lang="ru-RU" sz="2400" dirty="0"/>
            </a:br>
            <a:r>
              <a:rPr lang="ru-RU" sz="2400" dirty="0"/>
              <a:t>ячейки C2?</a:t>
            </a:r>
            <a:br>
              <a:rPr lang="ru-RU" sz="2400" dirty="0"/>
            </a:br>
            <a:r>
              <a:rPr lang="ru-RU" sz="2400" dirty="0"/>
              <a:t>Примечание: знак $ обозначает абсолютную адресацию.</a:t>
            </a:r>
          </a:p>
          <a:p>
            <a:r>
              <a:rPr lang="ru-RU" sz="2400" dirty="0"/>
              <a:t>1)18       2)12       3)14       4)17</a:t>
            </a:r>
          </a:p>
          <a:p>
            <a:pPr algn="just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060848"/>
          <a:ext cx="77048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/>
                <a:gridCol w="1540971"/>
                <a:gridCol w="1540971"/>
                <a:gridCol w="2001823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$A$2 + B$3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A3 + B3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>
              <a:buNone/>
            </a:pPr>
            <a:r>
              <a:rPr lang="ru-RU" dirty="0"/>
              <a:t>Посмотрим на содержимое ячейки C2. Там содержится формула, использующая две ячейки, причем ссылки на ячейки </a:t>
            </a:r>
            <a:r>
              <a:rPr lang="ru-RU" b="1" dirty="0"/>
              <a:t>полностью абсолютные</a:t>
            </a:r>
            <a:r>
              <a:rPr lang="ru-RU" dirty="0"/>
              <a:t> ( $A$2 ) или </a:t>
            </a:r>
            <a:r>
              <a:rPr lang="ru-RU" b="1" dirty="0"/>
              <a:t>частично абсолютные</a:t>
            </a:r>
            <a:r>
              <a:rPr lang="ru-RU" dirty="0"/>
              <a:t> ( B$3 ).При копировании из ячейки C2 в ячейку D1 адрес ячейки $A$2 останется прежним, так как адрес ее указан абсолютно. Адрес ячейки B$3 задан частично абсолютным — при копировании номер строки изменяться не будет,  а вот столбец будет изменяться. При копировании из столбца C в столбец D адрес ячейки B$3 изменится на 1 и станет C$3. В итоге в после копирования в ячейке D1 окажется формула = $A$2 + C$3. Содержимое ячейки A2 мы знаем — оно равно 5. Содержимое ячейки C3 нужно рассчитать: A3 + B3 = 6 + 7 = 13. Получим, что значение ячейки D1 будет равно 5 + 13 = 18.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В качестве закрепления решим задачу А7 демоверсии ЕГЭ 2012 года по информатике</a:t>
            </a:r>
            <a:r>
              <a:rPr lang="ru-RU" sz="2400" b="1" dirty="0" smtClean="0"/>
              <a:t>:</a:t>
            </a:r>
            <a:endParaRPr lang="en-US" sz="2400" b="1" dirty="0" smtClean="0"/>
          </a:p>
          <a:p>
            <a:pPr algn="just">
              <a:buNone/>
            </a:pPr>
            <a:r>
              <a:rPr lang="ru-RU" sz="2400" dirty="0"/>
              <a:t>В ячейке B4 электронной таблицы записана формула = $C3*2. Какой вид приобретет формула, после того как ячейку B4 скопируют в ячейку </a:t>
            </a:r>
            <a:r>
              <a:rPr lang="ru-RU" sz="2400" dirty="0" smtClean="0"/>
              <a:t>B6?</a:t>
            </a:r>
            <a:endParaRPr lang="en-US" sz="2400" dirty="0" smtClean="0"/>
          </a:p>
          <a:p>
            <a:pPr algn="just">
              <a:buNone/>
            </a:pPr>
            <a:r>
              <a:rPr lang="ru-RU" sz="2400" dirty="0" smtClean="0"/>
              <a:t>Примечание</a:t>
            </a:r>
            <a:r>
              <a:rPr lang="ru-RU" sz="2400" dirty="0"/>
              <a:t>: знак $ используется для обозначения абсолютной адресации.</a:t>
            </a:r>
          </a:p>
          <a:p>
            <a:pPr>
              <a:buNone/>
            </a:pPr>
            <a:r>
              <a:rPr lang="ru-RU" sz="2400" dirty="0"/>
              <a:t>1) = $C5 *4       2) = $C5 *2       3) = $C3 *4       4) = $C1 *2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>
              <a:buNone/>
            </a:pPr>
            <a:r>
              <a:rPr lang="ru-RU" sz="2800" dirty="0"/>
              <a:t>В формуле = $С3 * 2 адресация ячейки $С3 частично абсолютная — при копировании меняется только номер строки (так как перед ним стоит знак $), а столбец останется неизменным. При копировании из ячейки В4 в ячейку В6 номер строки увеличится на 2, следовательно адрес ячейки $C3 превратится в $C5. В итоге в ячейке B6 окажется формула = $C5 * 2. </a:t>
            </a:r>
            <a:endParaRPr lang="en-US" sz="2800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ru-RU" sz="2800" b="1" dirty="0" smtClean="0"/>
              <a:t>Правильный </a:t>
            </a:r>
            <a:r>
              <a:rPr lang="ru-RU" sz="2800" b="1" dirty="0"/>
              <a:t>ответ 2</a:t>
            </a:r>
            <a:r>
              <a:rPr lang="ru-RU" sz="2800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http://inf.reshuege.ru/test?theme=182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274" t="7955" r="21086" b="45906"/>
          <a:stretch>
            <a:fillRect/>
          </a:stretch>
        </p:blipFill>
        <p:spPr bwMode="auto">
          <a:xfrm>
            <a:off x="395536" y="332656"/>
            <a:ext cx="8352928" cy="578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А7 ЕГЭ по информатике</vt:lpstr>
      <vt:lpstr>Слайд 2</vt:lpstr>
      <vt:lpstr>Слайд 3</vt:lpstr>
      <vt:lpstr>Слайд 4</vt:lpstr>
      <vt:lpstr>Слайд 5</vt:lpstr>
      <vt:lpstr>Слайд 6</vt:lpstr>
      <vt:lpstr>http://inf.reshuege.ru/test?theme=182</vt:lpstr>
      <vt:lpstr>Слайд 8</vt:lpstr>
    </vt:vector>
  </TitlesOfParts>
  <Company>МОУ СОШ №18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А7 ЕГЭ по информатике</dc:title>
  <dc:creator>кабинет информатики</dc:creator>
  <cp:lastModifiedBy>кабинет информатики</cp:lastModifiedBy>
  <cp:revision>11</cp:revision>
  <dcterms:created xsi:type="dcterms:W3CDTF">2013-10-17T04:58:13Z</dcterms:created>
  <dcterms:modified xsi:type="dcterms:W3CDTF">2013-10-17T06:38:15Z</dcterms:modified>
</cp:coreProperties>
</file>