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0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8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5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02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03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72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04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73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25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16F51-5383-4485-9691-9A824A6D7391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92F1-3C37-455A-819A-680881ED5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6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134672" cy="3411810"/>
          </a:xfrm>
        </p:spPr>
        <p:txBody>
          <a:bodyPr/>
          <a:lstStyle/>
          <a:p>
            <a:r>
              <a:rPr lang="ru-RU" b="1" dirty="0" smtClean="0"/>
              <a:t>  ПОДГОТОВКА К ЕГЭ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80928"/>
            <a:ext cx="6656784" cy="285787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  <a:latin typeface="Arial Black" pitchFamily="34" charset="0"/>
              </a:rPr>
              <a:t>Написание исторического портрета</a:t>
            </a:r>
            <a:endParaRPr lang="ru-RU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2016224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85643"/>
            <a:ext cx="2053885" cy="24482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60273"/>
            <a:ext cx="2016224" cy="2376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79849"/>
            <a:ext cx="2075002" cy="24482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60273"/>
            <a:ext cx="2088232" cy="26505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52851"/>
            <a:ext cx="2160240" cy="25420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36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400" b="1" dirty="0">
                <a:latin typeface="Arial Black" pitchFamily="34" charset="0"/>
              </a:rPr>
              <a:t> </a:t>
            </a:r>
            <a:r>
              <a:rPr lang="ru-RU" sz="4400" b="1" dirty="0" smtClean="0">
                <a:latin typeface="Arial Black" pitchFamily="34" charset="0"/>
              </a:rPr>
              <a:t>              </a:t>
            </a:r>
          </a:p>
          <a:p>
            <a:pPr marL="0" indent="0">
              <a:buNone/>
            </a:pPr>
            <a:endParaRPr lang="ru-RU" sz="4400" b="1" dirty="0">
              <a:latin typeface="Arial Black" pitchFamily="34" charset="0"/>
            </a:endParaRPr>
          </a:p>
          <a:p>
            <a:pPr marL="0" indent="0">
              <a:buNone/>
            </a:pPr>
            <a:r>
              <a:rPr lang="ru-RU" sz="4400" b="1" dirty="0" smtClean="0">
                <a:latin typeface="Arial Black" pitchFamily="34" charset="0"/>
              </a:rPr>
              <a:t>              Алгоритм</a:t>
            </a:r>
          </a:p>
          <a:p>
            <a:pPr marL="0" indent="0">
              <a:buNone/>
            </a:pPr>
            <a:endParaRPr lang="ru-RU" sz="4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7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 Black" pitchFamily="34" charset="0"/>
              </a:rPr>
              <a:t>Первый блок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</a:rPr>
              <a:t>С чего начать ?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1.Введение (3-5 предложений). Кто такой ?</a:t>
            </a:r>
          </a:p>
          <a:p>
            <a:pPr marL="0" indent="0" algn="ctr">
              <a:buNone/>
            </a:pPr>
            <a:r>
              <a:rPr lang="ru-RU" b="1" dirty="0"/>
              <a:t> </a:t>
            </a:r>
            <a:r>
              <a:rPr lang="ru-RU" b="1" dirty="0" smtClean="0"/>
              <a:t> Ярослав Мудрый – великий князь Киевский.</a:t>
            </a:r>
          </a:p>
          <a:p>
            <a:pPr marL="0" indent="0" algn="ctr">
              <a:buNone/>
            </a:pPr>
            <a:r>
              <a:rPr lang="ru-RU" b="1" dirty="0"/>
              <a:t> </a:t>
            </a:r>
            <a:r>
              <a:rPr lang="ru-RU" b="1" dirty="0" smtClean="0"/>
              <a:t>Время его правления 1019-1054гг.</a:t>
            </a:r>
          </a:p>
          <a:p>
            <a:pPr marL="0" indent="0" algn="ctr">
              <a:buNone/>
            </a:pPr>
            <a:r>
              <a:rPr lang="ru-RU" b="1" dirty="0"/>
              <a:t>  </a:t>
            </a:r>
            <a:r>
              <a:rPr lang="ru-RU" b="1" dirty="0" smtClean="0"/>
              <a:t>Это было время , когда на Руси частыми были междоусобицы и Ярославу Мудрому не сразу удалось восстановить единство Руси.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60630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Второй блок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2.Направление деятельности и их характеристика.</a:t>
            </a:r>
          </a:p>
          <a:p>
            <a:pPr marL="0" indent="0" algn="ctr">
              <a:buNone/>
            </a:pPr>
            <a:r>
              <a:rPr lang="ru-RU" b="1" dirty="0" smtClean="0"/>
              <a:t>(Не менее 3 направлений и характеристик)</a:t>
            </a:r>
          </a:p>
          <a:p>
            <a:pPr marL="0" indent="0" algn="ctr">
              <a:buNone/>
            </a:pPr>
            <a:r>
              <a:rPr lang="ru-RU" b="1" dirty="0" smtClean="0"/>
              <a:t>В качестве основных направлений деятельности Ярослава Мудрого можно назвать:</a:t>
            </a:r>
          </a:p>
          <a:p>
            <a:pPr algn="ctr">
              <a:buFontTx/>
              <a:buChar char="-"/>
            </a:pPr>
            <a:r>
              <a:rPr lang="ru-RU" b="1" dirty="0" smtClean="0"/>
              <a:t>укрепление границ и международного статуса Древнерусского государства (в 1036г. </a:t>
            </a:r>
            <a:r>
              <a:rPr lang="ru-RU" b="1" dirty="0"/>
              <a:t>н</a:t>
            </a:r>
            <a:r>
              <a:rPr lang="ru-RU" b="1" dirty="0" smtClean="0"/>
              <a:t>анёс сокрушительное поражение печенегам под стенами Киева, союзы с другими государствами скреплял династическими браками и </a:t>
            </a:r>
            <a:r>
              <a:rPr lang="ru-RU" b="1" dirty="0" err="1" smtClean="0"/>
              <a:t>т.д</a:t>
            </a:r>
            <a:r>
              <a:rPr lang="ru-RU" b="1" dirty="0" smtClean="0"/>
              <a:t>)</a:t>
            </a:r>
          </a:p>
          <a:p>
            <a:pPr algn="ctr"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6838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r>
              <a:rPr lang="ru-RU" b="1" dirty="0" smtClean="0"/>
              <a:t>укрепление княжеской власти и системы управления страной ( стремясь установить порядок и законность в русских землях , ввёл в действие первый на Руси писаный свод законов- «Русскую правду», завещал ,чтобы великим князем на Руси был старший в роду).</a:t>
            </a:r>
          </a:p>
          <a:p>
            <a:pPr>
              <a:buFontTx/>
              <a:buChar char="-"/>
            </a:pPr>
            <a:r>
              <a:rPr lang="ru-RU" b="1" dirty="0"/>
              <a:t>у</a:t>
            </a:r>
            <a:r>
              <a:rPr lang="ru-RU" b="1" dirty="0" smtClean="0"/>
              <a:t>крепление христианства на Руси и формирование основ христианской культуры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( в 1037г. </a:t>
            </a:r>
            <a:r>
              <a:rPr lang="ru-RU" b="1" dirty="0"/>
              <a:t>б</a:t>
            </a:r>
            <a:r>
              <a:rPr lang="ru-RU" b="1" dirty="0" smtClean="0"/>
              <a:t>ыл заложен новый главный храм Киева – собор Святой Софии, были открыты школы , созданы первые библиотеки ,зародилось летописание , возник </a:t>
            </a:r>
            <a:r>
              <a:rPr lang="ru-RU" b="1" dirty="0" err="1" smtClean="0"/>
              <a:t>Печёрский</a:t>
            </a:r>
            <a:r>
              <a:rPr lang="ru-RU" b="1" dirty="0" smtClean="0"/>
              <a:t> монастырь)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2719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Третий блок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    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Результаты (итоги)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                   не </a:t>
            </a:r>
            <a:r>
              <a:rPr lang="ru-RU" b="1" dirty="0" err="1" smtClean="0">
                <a:solidFill>
                  <a:srgbClr val="C00000"/>
                </a:solidFill>
                <a:latin typeface="Arial Black" pitchFamily="34" charset="0"/>
              </a:rPr>
              <a:t>менне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двух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Результатами деятельности Ярослава Мудрого являются: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C00000"/>
                </a:solidFill>
              </a:rPr>
              <a:t>в</a:t>
            </a:r>
            <a:r>
              <a:rPr lang="ru-RU" b="1" dirty="0" smtClean="0">
                <a:solidFill>
                  <a:srgbClr val="C00000"/>
                </a:solidFill>
              </a:rPr>
              <a:t>ремя расцвета Руси :Русь превратилась в великую державу;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C00000"/>
                </a:solidFill>
              </a:rPr>
              <a:t>о</a:t>
            </a:r>
            <a:r>
              <a:rPr lang="ru-RU" b="1" dirty="0" smtClean="0">
                <a:solidFill>
                  <a:srgbClr val="C00000"/>
                </a:solidFill>
              </a:rPr>
              <a:t>беспечение безопасности границ Древнерусского государства;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C00000"/>
                </a:solidFill>
              </a:rPr>
              <a:t>правление Ярослава Мудрого связано с укреплением христианства в русских землях;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                      </a:t>
            </a: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8115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Завершить</a:t>
            </a:r>
            <a:endParaRPr lang="ru-RU" b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56" y="980728"/>
            <a:ext cx="9144000" cy="5661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</a:t>
            </a:r>
          </a:p>
          <a:p>
            <a:pPr marL="0" indent="0" algn="ctr">
              <a:buNone/>
            </a:pPr>
            <a:r>
              <a:rPr lang="ru-RU" b="1" dirty="0" smtClean="0">
                <a:latin typeface="Arial Black" pitchFamily="34" charset="0"/>
              </a:rPr>
              <a:t>Как писал о Ярославе Мудром </a:t>
            </a:r>
            <a:r>
              <a:rPr lang="ru-RU" b="1" dirty="0" err="1" smtClean="0">
                <a:latin typeface="Arial Black" pitchFamily="34" charset="0"/>
              </a:rPr>
              <a:t>В.О.Ключевский</a:t>
            </a:r>
            <a:endParaRPr lang="ru-RU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ru-RU" dirty="0" smtClean="0"/>
              <a:t>Во </a:t>
            </a:r>
            <a:r>
              <a:rPr lang="ru-RU" dirty="0"/>
              <a:t>вступлении к 10-й главе "Курса русской истории" В.О. Ключевского обнаруживаем вывод автора о положении русских земель во времена Ярослава Мудрого: "Приблизительно к половине IX в. внешние и внутренние отношения в торгово-промышленном мире русских городов сложились в такую комбинацию, в силу которой охрана границ страны и её внешней торговли стала их общим интересом, подчинившим их князю киевскому и сделавшим Киевское варяжское княжество зерном Русского государства</a:t>
            </a:r>
            <a:r>
              <a:rPr lang="ru-RU" dirty="0" smtClean="0"/>
              <a:t>".</a:t>
            </a:r>
            <a:endParaRPr lang="ru-RU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615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326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ПОДГОТОВКА К ЕГЭ</vt:lpstr>
      <vt:lpstr>Презентация PowerPoint</vt:lpstr>
      <vt:lpstr>Первый блок</vt:lpstr>
      <vt:lpstr>Второй блок</vt:lpstr>
      <vt:lpstr>Презентация PowerPoint</vt:lpstr>
      <vt:lpstr>Третий блок</vt:lpstr>
      <vt:lpstr>Завершить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Валентина</dc:creator>
  <cp:lastModifiedBy>Валентина</cp:lastModifiedBy>
  <cp:revision>9</cp:revision>
  <dcterms:created xsi:type="dcterms:W3CDTF">2012-10-09T15:50:25Z</dcterms:created>
  <dcterms:modified xsi:type="dcterms:W3CDTF">2012-10-09T17:15:40Z</dcterms:modified>
</cp:coreProperties>
</file>