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5" r:id="rId2"/>
  </p:sldMasterIdLst>
  <p:sldIdLst>
    <p:sldId id="256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1" r:id="rId58"/>
    <p:sldId id="322" r:id="rId5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7" autoAdjust="0"/>
    <p:restoredTop sz="94664" autoAdjust="0"/>
  </p:normalViewPr>
  <p:slideViewPr>
    <p:cSldViewPr>
      <p:cViewPr>
        <p:scale>
          <a:sx n="66" d="100"/>
          <a:sy n="66" d="100"/>
        </p:scale>
        <p:origin x="-135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47A1A-F37E-472D-8EFE-562EBF6B70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38199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90605-D754-47AA-A3CB-C9D2282AE0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6708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C5FD8-1C34-4D53-8FCF-A26CFF3DAD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095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25A8-A4FF-4098-A308-A7AFAE1DD8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64030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B856-08A1-4411-995A-E401EEFFF5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877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3A623-AB2A-4E9F-8729-719C7BDA16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208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E60E-A015-4CAA-B31A-F945E17224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903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DCF4-CDFC-462B-B129-22180F97AC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187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E596-F913-4317-B75E-0F092AEAE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643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7028-A48E-4606-B61C-5EC6C07C73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500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F972-922E-4453-B99F-72535DE823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DBC0-3722-49AB-8AAD-9B30ABA448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852160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39B5-A792-44EE-BB19-DD819C17E5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892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A4D6-30D4-4236-AD9C-82AE833F1F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478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7E6B-B313-499D-A15F-DA596B1A96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157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DE00-77F9-4AB1-BC9A-FA77BA10A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03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E563-97ED-4BB6-93B4-3153FEA8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109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C20F-FEDC-4CA6-B0A6-53D5858ED3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7378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8680-1456-4499-9AC4-BE377F3BE5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51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5C93-8EF2-4BBE-A337-3A654923EB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98635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9831-177F-44DD-B426-544BF0E1E1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97025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F01F-B2EA-4F06-86E1-A52BB912CF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1436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502A5-73A3-42FB-B0FB-D6A823EDE3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7276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3FD988-5144-41D1-8F00-B1FAC86A2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1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F8CF82-6818-46A8-8976-A6FD5C40F8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68" r:id="rId2"/>
    <p:sldLayoutId id="2147484177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8" r:id="rId9"/>
    <p:sldLayoutId id="2147484174" r:id="rId10"/>
    <p:sldLayoutId id="21474841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00808"/>
            <a:ext cx="8396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ГЕОГРАФИЧЕСКИЙ ДИКТАНТ</a:t>
            </a:r>
          </a:p>
          <a:p>
            <a:pPr algn="ctr"/>
            <a:r>
              <a:rPr lang="ru-RU" sz="2800" dirty="0" smtClean="0"/>
              <a:t>ПРОВЕРКА ЗНАНИЯ НОМЕНКЛАТУРЫ 6 КЛАСС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18700" y="5633652"/>
            <a:ext cx="825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Учитель географии МКОУ СОШ № 5 г. </a:t>
            </a:r>
            <a:r>
              <a:rPr lang="ru-RU" err="1" smtClean="0"/>
              <a:t>Нововоронеж</a:t>
            </a:r>
            <a:r>
              <a:rPr lang="ru-RU" smtClean="0"/>
              <a:t>, Воронежской </a:t>
            </a:r>
            <a:r>
              <a:rPr lang="ru-RU" dirty="0" smtClean="0"/>
              <a:t>области </a:t>
            </a:r>
          </a:p>
          <a:p>
            <a:pPr algn="ctr"/>
            <a:r>
              <a:rPr lang="ru-RU" dirty="0" smtClean="0"/>
              <a:t>Майоров Альберт Константинович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485" name="AutoShape 5"/>
          <p:cNvSpPr>
            <a:spLocks noChangeArrowheads="1"/>
          </p:cNvSpPr>
          <p:nvPr/>
        </p:nvSpPr>
        <p:spPr bwMode="auto">
          <a:xfrm rot="10800000">
            <a:off x="611188" y="2205038"/>
            <a:ext cx="1657350" cy="360362"/>
          </a:xfrm>
          <a:prstGeom prst="rightArrow">
            <a:avLst>
              <a:gd name="adj1" fmla="val 50000"/>
              <a:gd name="adj2" fmla="val 17368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270827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>
            <a:off x="2987675" y="908050"/>
            <a:ext cx="1655763" cy="360363"/>
          </a:xfrm>
          <a:prstGeom prst="rightArrow">
            <a:avLst>
              <a:gd name="adj1" fmla="val 50000"/>
              <a:gd name="adj2" fmla="val 1735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87675" y="1268413"/>
            <a:ext cx="291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V="1">
            <a:off x="1583532" y="727869"/>
            <a:ext cx="360362" cy="1873250"/>
          </a:xfrm>
          <a:prstGeom prst="upArrow">
            <a:avLst>
              <a:gd name="adj1" fmla="val 50000"/>
              <a:gd name="adj2" fmla="val 2004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5288" y="1844675"/>
            <a:ext cx="2808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 rot="5400000">
            <a:off x="2159793" y="945357"/>
            <a:ext cx="360363" cy="1727200"/>
          </a:xfrm>
          <a:prstGeom prst="upArrow">
            <a:avLst>
              <a:gd name="adj1" fmla="val 50000"/>
              <a:gd name="adj2" fmla="val 2002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20605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348038" y="1628775"/>
            <a:ext cx="1655762" cy="360363"/>
          </a:xfrm>
          <a:prstGeom prst="leftArrow">
            <a:avLst>
              <a:gd name="adj1" fmla="val 50000"/>
              <a:gd name="adj2" fmla="val 1749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3938" y="20605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516688" y="2708275"/>
            <a:ext cx="1655762" cy="360363"/>
          </a:xfrm>
          <a:prstGeom prst="leftArrow">
            <a:avLst>
              <a:gd name="adj1" fmla="val 50000"/>
              <a:gd name="adj2" fmla="val 17491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43663" y="3141663"/>
            <a:ext cx="1362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692275" y="549275"/>
            <a:ext cx="1655763" cy="358775"/>
          </a:xfrm>
          <a:prstGeom prst="leftArrow">
            <a:avLst>
              <a:gd name="adj1" fmla="val 50000"/>
              <a:gd name="adj2" fmla="val 1756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76375" y="981075"/>
            <a:ext cx="2306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875463" y="1844675"/>
            <a:ext cx="2089150" cy="360363"/>
          </a:xfrm>
          <a:prstGeom prst="rightArrow">
            <a:avLst>
              <a:gd name="adj1" fmla="val 50000"/>
              <a:gd name="adj2" fmla="val 3113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59563" y="2276475"/>
            <a:ext cx="2484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Полуостов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flipH="1">
            <a:off x="3635375" y="1628775"/>
            <a:ext cx="2160588" cy="360363"/>
          </a:xfrm>
          <a:prstGeom prst="rightArrow">
            <a:avLst>
              <a:gd name="adj1" fmla="val 50000"/>
              <a:gd name="adj2" fmla="val 31141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92500" y="2060575"/>
            <a:ext cx="237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 rot="10800000">
            <a:off x="3348038" y="1844675"/>
            <a:ext cx="2376487" cy="360363"/>
          </a:xfrm>
          <a:prstGeom prst="rightArrow">
            <a:avLst>
              <a:gd name="adj1" fmla="val 50000"/>
              <a:gd name="adj2" fmla="val 3112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2276475"/>
            <a:ext cx="259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-5400000">
            <a:off x="6012657" y="-604044"/>
            <a:ext cx="431800" cy="2160587"/>
          </a:xfrm>
          <a:prstGeom prst="upArrow">
            <a:avLst>
              <a:gd name="adj1" fmla="val 50000"/>
              <a:gd name="adj2" fmla="val 18358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35600" y="765175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rot="5400000">
            <a:off x="1731963" y="773113"/>
            <a:ext cx="431800" cy="2241550"/>
          </a:xfrm>
          <a:prstGeom prst="upArrow">
            <a:avLst>
              <a:gd name="adj1" fmla="val 50000"/>
              <a:gd name="adj2" fmla="val 18356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42988" y="2133600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V="1">
            <a:off x="1654969" y="-711993"/>
            <a:ext cx="433387" cy="2089150"/>
          </a:xfrm>
          <a:prstGeom prst="upArrow">
            <a:avLst>
              <a:gd name="adj1" fmla="val 50000"/>
              <a:gd name="adj2" fmla="val 18297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27088" y="692150"/>
            <a:ext cx="2014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-5400000">
            <a:off x="6768307" y="1953418"/>
            <a:ext cx="431800" cy="2087563"/>
          </a:xfrm>
          <a:prstGeom prst="upArrow">
            <a:avLst>
              <a:gd name="adj1" fmla="val 50000"/>
              <a:gd name="adj2" fmla="val 1835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0425" y="3284538"/>
            <a:ext cx="1362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203575" y="1628775"/>
            <a:ext cx="1873250" cy="287338"/>
          </a:xfrm>
          <a:prstGeom prst="leftArrow">
            <a:avLst>
              <a:gd name="adj1" fmla="val 50000"/>
              <a:gd name="adj2" fmla="val 1839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48038" y="2060575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771775" y="3068638"/>
            <a:ext cx="1871663" cy="288925"/>
          </a:xfrm>
          <a:prstGeom prst="leftArrow">
            <a:avLst>
              <a:gd name="adj1" fmla="val 50000"/>
              <a:gd name="adj2" fmla="val 18282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59113" y="3573463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1116013" y="549275"/>
            <a:ext cx="1800225" cy="287338"/>
          </a:xfrm>
          <a:prstGeom prst="leftArrow">
            <a:avLst>
              <a:gd name="adj1" fmla="val 50000"/>
              <a:gd name="adj2" fmla="val 18389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1913" y="981075"/>
            <a:ext cx="157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5" grpId="0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 flipH="1">
            <a:off x="6443663" y="2492375"/>
            <a:ext cx="1584325" cy="288925"/>
          </a:xfrm>
          <a:prstGeom prst="leftArrow">
            <a:avLst>
              <a:gd name="adj1" fmla="val 50000"/>
              <a:gd name="adj2" fmla="val 18283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2852738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563938" y="3284538"/>
            <a:ext cx="1871662" cy="360362"/>
          </a:xfrm>
          <a:prstGeom prst="leftArrow">
            <a:avLst>
              <a:gd name="adj1" fmla="val 50000"/>
              <a:gd name="adj2" fmla="val 18317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51275" y="3644900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4932363" y="1125538"/>
            <a:ext cx="1584325" cy="287337"/>
          </a:xfrm>
          <a:prstGeom prst="leftArrow">
            <a:avLst>
              <a:gd name="adj1" fmla="val 50000"/>
              <a:gd name="adj2" fmla="val 1838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32363" y="1484313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7653" name="AutoShape 5"/>
          <p:cNvSpPr>
            <a:spLocks noChangeArrowheads="1"/>
          </p:cNvSpPr>
          <p:nvPr/>
        </p:nvSpPr>
        <p:spPr bwMode="auto">
          <a:xfrm rot="-5400000">
            <a:off x="1296194" y="2528094"/>
            <a:ext cx="358775" cy="2303463"/>
          </a:xfrm>
          <a:prstGeom prst="upArrow">
            <a:avLst>
              <a:gd name="adj1" fmla="val 50000"/>
              <a:gd name="adj2" fmla="val 2583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539750" y="40052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3860800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-5400000">
            <a:off x="6408737" y="2455863"/>
            <a:ext cx="358775" cy="2305050"/>
          </a:xfrm>
          <a:prstGeom prst="upArrow">
            <a:avLst>
              <a:gd name="adj1" fmla="val 50000"/>
              <a:gd name="adj2" fmla="val 2584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80063" y="3933825"/>
            <a:ext cx="201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16200000" flipV="1">
            <a:off x="6804819" y="1556544"/>
            <a:ext cx="358775" cy="2087563"/>
          </a:xfrm>
          <a:prstGeom prst="upArrow">
            <a:avLst>
              <a:gd name="adj1" fmla="val 50000"/>
              <a:gd name="adj2" fmla="val 2583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56325" y="2852738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6" grpId="0"/>
      <p:bldP spid="7" grpId="0" animBg="1"/>
      <p:bldP spid="8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8677" name="AutoShape 5"/>
          <p:cNvSpPr>
            <a:spLocks noChangeArrowheads="1"/>
          </p:cNvSpPr>
          <p:nvPr/>
        </p:nvSpPr>
        <p:spPr bwMode="auto">
          <a:xfrm rot="-5400000">
            <a:off x="7019925" y="1052513"/>
            <a:ext cx="433388" cy="2017712"/>
          </a:xfrm>
          <a:prstGeom prst="upArrow">
            <a:avLst>
              <a:gd name="adj1" fmla="val 50000"/>
              <a:gd name="adj2" fmla="val 14602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59563" y="24209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-5400000">
            <a:off x="918369" y="1286669"/>
            <a:ext cx="431800" cy="2268538"/>
          </a:xfrm>
          <a:prstGeom prst="upArrow">
            <a:avLst>
              <a:gd name="adj1" fmla="val 50000"/>
              <a:gd name="adj2" fmla="val 1697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2708275"/>
            <a:ext cx="1870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-5400000">
            <a:off x="4608513" y="655638"/>
            <a:ext cx="360362" cy="2017712"/>
          </a:xfrm>
          <a:prstGeom prst="upArrow">
            <a:avLst>
              <a:gd name="adj1" fmla="val 50000"/>
              <a:gd name="adj2" fmla="val 14638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67175" y="1989138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6" grpId="0" animBg="1"/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84888" y="6381750"/>
            <a:ext cx="1727200" cy="287338"/>
          </a:xfrm>
          <a:prstGeom prst="leftArrow">
            <a:avLst>
              <a:gd name="adj1" fmla="val 50000"/>
              <a:gd name="adj2" fmla="val 2368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5876925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132138" y="1773238"/>
            <a:ext cx="1728787" cy="287337"/>
          </a:xfrm>
          <a:prstGeom prst="leftArrow">
            <a:avLst>
              <a:gd name="adj1" fmla="val 50000"/>
              <a:gd name="adj2" fmla="val 2370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2133600"/>
            <a:ext cx="110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Вулкан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4968875" y="512763"/>
            <a:ext cx="358775" cy="2016125"/>
          </a:xfrm>
          <a:prstGeom prst="upArrow">
            <a:avLst>
              <a:gd name="adj1" fmla="val 50000"/>
              <a:gd name="adj2" fmla="val 2184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0" y="1773238"/>
            <a:ext cx="194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5400000">
            <a:off x="2448719" y="-351631"/>
            <a:ext cx="358775" cy="2160587"/>
          </a:xfrm>
          <a:prstGeom prst="upArrow">
            <a:avLst>
              <a:gd name="adj1" fmla="val 50000"/>
              <a:gd name="adj2" fmla="val 21886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2987675" y="76517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1258888" y="24923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1550" y="981075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 flipH="1">
            <a:off x="5435600" y="2276475"/>
            <a:ext cx="2232025" cy="360363"/>
          </a:xfrm>
          <a:prstGeom prst="leftArrow">
            <a:avLst>
              <a:gd name="adj1" fmla="val 50000"/>
              <a:gd name="adj2" fmla="val 2332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5435600" y="2708275"/>
            <a:ext cx="23050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Острова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 animBg="1"/>
      <p:bldP spid="12" grpId="0"/>
      <p:bldP spid="13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827088" y="4221163"/>
            <a:ext cx="1727200" cy="287337"/>
          </a:xfrm>
          <a:prstGeom prst="leftArrow">
            <a:avLst>
              <a:gd name="adj1" fmla="val 50000"/>
              <a:gd name="adj2" fmla="val 2368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6013" y="4652963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643438" y="1989138"/>
            <a:ext cx="1728787" cy="287337"/>
          </a:xfrm>
          <a:prstGeom prst="leftArrow">
            <a:avLst>
              <a:gd name="adj1" fmla="val 50000"/>
              <a:gd name="adj2" fmla="val 2370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2349500"/>
            <a:ext cx="862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6732588" y="1557338"/>
            <a:ext cx="1943100" cy="287337"/>
          </a:xfrm>
          <a:prstGeom prst="leftArrow">
            <a:avLst>
              <a:gd name="adj1" fmla="val 50000"/>
              <a:gd name="adj2" fmla="val 2369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02413" y="1844675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5400000">
            <a:off x="3059907" y="2420144"/>
            <a:ext cx="1727200" cy="287337"/>
          </a:xfrm>
          <a:prstGeom prst="leftArrow">
            <a:avLst>
              <a:gd name="adj1" fmla="val 50000"/>
              <a:gd name="adj2" fmla="val 2368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16238" y="3429000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1403350" y="1412875"/>
            <a:ext cx="1728788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87450" y="1773238"/>
            <a:ext cx="862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87900" y="1484313"/>
            <a:ext cx="2016125" cy="360362"/>
          </a:xfrm>
          <a:prstGeom prst="leftArrow">
            <a:avLst>
              <a:gd name="adj1" fmla="val 50000"/>
              <a:gd name="adj2" fmla="val 2363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9338" y="1989138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Гора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292725" y="1341438"/>
            <a:ext cx="1727200" cy="287337"/>
          </a:xfrm>
          <a:prstGeom prst="leftArrow">
            <a:avLst>
              <a:gd name="adj1" fmla="val 50000"/>
              <a:gd name="adj2" fmla="val 2368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64163" y="836613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2555875" y="1052513"/>
            <a:ext cx="1728788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55875" y="1484313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  <a:p>
            <a:pPr eaLnBrk="1" hangingPunct="1"/>
            <a:endParaRPr lang="ru-RU" sz="2000" b="1" i="1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643438" y="1844675"/>
            <a:ext cx="2016125" cy="287338"/>
          </a:xfrm>
          <a:prstGeom prst="leftArrow">
            <a:avLst>
              <a:gd name="adj1" fmla="val 50000"/>
              <a:gd name="adj2" fmla="val 2370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3438" y="2205038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763713" y="549275"/>
            <a:ext cx="1944687" cy="287338"/>
          </a:xfrm>
          <a:prstGeom prst="leftArrow">
            <a:avLst>
              <a:gd name="adj1" fmla="val 50000"/>
              <a:gd name="adj2" fmla="val 236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713" y="908050"/>
            <a:ext cx="107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3348038" y="1196975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92500" y="1700213"/>
            <a:ext cx="8620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  <a:p>
            <a:pPr eaLnBrk="1" hangingPunct="1"/>
            <a:endParaRPr lang="ru-RU" sz="2000" b="1" i="1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76825" y="1341438"/>
            <a:ext cx="2016125" cy="287337"/>
          </a:xfrm>
          <a:prstGeom prst="leftArrow">
            <a:avLst>
              <a:gd name="adj1" fmla="val 50000"/>
              <a:gd name="adj2" fmla="val 2370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5963" y="1700213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2051050" y="549275"/>
            <a:ext cx="1944688" cy="287338"/>
          </a:xfrm>
          <a:prstGeom prst="leftArrow">
            <a:avLst>
              <a:gd name="adj1" fmla="val 50000"/>
              <a:gd name="adj2" fmla="val 236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90805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1116013" y="1557338"/>
            <a:ext cx="1727200" cy="287337"/>
          </a:xfrm>
          <a:prstGeom prst="leftArrow">
            <a:avLst>
              <a:gd name="adj1" fmla="val 50000"/>
              <a:gd name="adj2" fmla="val 2369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58888" y="2060575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276600" y="1412875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1844675"/>
            <a:ext cx="862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  <a:p>
            <a:pPr eaLnBrk="1" hangingPunct="1"/>
            <a:endParaRPr lang="ru-RU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187450" y="1557338"/>
            <a:ext cx="1944688" cy="287337"/>
          </a:xfrm>
          <a:prstGeom prst="leftArrow">
            <a:avLst>
              <a:gd name="adj1" fmla="val 50000"/>
              <a:gd name="adj2" fmla="val 23691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92275" y="105251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6200000" flipH="1">
            <a:off x="1907382" y="2709069"/>
            <a:ext cx="1727200" cy="287337"/>
          </a:xfrm>
          <a:prstGeom prst="leftArrow">
            <a:avLst>
              <a:gd name="adj1" fmla="val 50000"/>
              <a:gd name="adj2" fmla="val 2369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9613" y="3789363"/>
            <a:ext cx="785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Гора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348038" y="1628775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35375" y="2060575"/>
            <a:ext cx="78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476375" y="4437063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4941888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Горы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5364163" y="1844675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1835150" y="1052513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613" y="1484313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Равнина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92725" y="2205038"/>
            <a:ext cx="1154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Равнина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9144000" cy="6858001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468313" y="3284538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3789363"/>
            <a:ext cx="2592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Низменность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708400" y="1916113"/>
            <a:ext cx="1728788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2411413" y="1052513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1484313"/>
            <a:ext cx="1336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Равнина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708400" y="2420938"/>
            <a:ext cx="1797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Низменность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835150" y="1196975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6287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Возвышенность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6200000" flipH="1">
            <a:off x="2987675" y="2062163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4067175" y="1412875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7538" y="1773238"/>
            <a:ext cx="2049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Низменность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43213" y="3213100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/>
              <a:t>Возвышенность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9144000" cy="6858001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908175" y="1125538"/>
            <a:ext cx="1943100" cy="285750"/>
          </a:xfrm>
          <a:prstGeom prst="leftArrow">
            <a:avLst>
              <a:gd name="adj1" fmla="val 50000"/>
              <a:gd name="adj2" fmla="val 238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6013" y="1557338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Возвышенность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779838" y="1268413"/>
            <a:ext cx="1728787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4787900" y="22050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00563" y="2636838"/>
            <a:ext cx="197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Низменность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00563" y="836613"/>
            <a:ext cx="1154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Равнина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flipH="1">
            <a:off x="4500563" y="1052513"/>
            <a:ext cx="1943100" cy="360362"/>
          </a:xfrm>
          <a:prstGeom prst="leftArrow">
            <a:avLst>
              <a:gd name="adj1" fmla="val 50000"/>
              <a:gd name="adj2" fmla="val 23310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27538" y="1484313"/>
            <a:ext cx="182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flipH="1">
            <a:off x="5076825" y="4941888"/>
            <a:ext cx="1871663" cy="287337"/>
          </a:xfrm>
          <a:prstGeom prst="leftArrow">
            <a:avLst>
              <a:gd name="adj1" fmla="val 50000"/>
              <a:gd name="adj2" fmla="val 233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9338" y="5373688"/>
            <a:ext cx="303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flipH="1">
            <a:off x="2268538" y="2349500"/>
            <a:ext cx="1511300" cy="358775"/>
          </a:xfrm>
          <a:prstGeom prst="leftArrow">
            <a:avLst>
              <a:gd name="adj1" fmla="val 50000"/>
              <a:gd name="adj2" fmla="val 1317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763713" y="2781300"/>
            <a:ext cx="24479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11" grpId="0" animBg="1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9144000" cy="6858001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5292725" y="908050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8263" y="333375"/>
            <a:ext cx="2087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Плоскогорье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859338" y="1773238"/>
            <a:ext cx="1728787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1619250" y="22050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19250" y="2636838"/>
            <a:ext cx="1851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Плоскогорье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716463" y="2205038"/>
            <a:ext cx="168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Плоскогорье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9144000" cy="6858001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4643438" y="2492375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56100" y="2997200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Плоскогорье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932363" y="981075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1042988" y="37163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6013" y="4221163"/>
            <a:ext cx="1851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Плоскогорье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076825" y="1412875"/>
            <a:ext cx="123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Материк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26988"/>
            <a:ext cx="9144000" cy="6858001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468313" y="908050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2808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Материк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900113" y="3789363"/>
            <a:ext cx="1728787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2843213" y="2565400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43213" y="2997200"/>
            <a:ext cx="1354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Материк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16013" y="4149725"/>
            <a:ext cx="123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Материк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6011863" y="4149725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1500" y="4652963"/>
            <a:ext cx="280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Материк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7019925" y="2060575"/>
            <a:ext cx="1728788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5219700" y="5949950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16463" y="6308725"/>
            <a:ext cx="1354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Материк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948488" y="2636838"/>
            <a:ext cx="879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Океан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4356100" y="3068638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2565400"/>
            <a:ext cx="324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Океан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787900" y="0"/>
            <a:ext cx="1728788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684213" y="19891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16463" y="620713"/>
            <a:ext cx="957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Океан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787900" y="3573463"/>
            <a:ext cx="87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Океан</a:t>
            </a:r>
          </a:p>
          <a:p>
            <a:endParaRPr lang="ru-RU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619250" y="908050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1412875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6200000" flipH="1">
            <a:off x="5867400" y="1917700"/>
            <a:ext cx="1728788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580063" y="2997200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Море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4572000" y="404813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2411413" y="404813"/>
            <a:ext cx="1728787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4284663" y="26368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1638" y="3141663"/>
            <a:ext cx="13684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076825" y="836613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Море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79613" y="836613"/>
            <a:ext cx="3241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6" grpId="0" animBg="1"/>
      <p:bldP spid="8" grpId="0" animBg="1"/>
      <p:bldP spid="9" grpId="0"/>
      <p:bldP spid="10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3635375" y="2492375"/>
            <a:ext cx="1943100" cy="287338"/>
          </a:xfrm>
          <a:prstGeom prst="leftArrow">
            <a:avLst>
              <a:gd name="adj1" fmla="val 50000"/>
              <a:gd name="adj2" fmla="val 2367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2500" y="2924175"/>
            <a:ext cx="3240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68313" y="2492375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6300788" y="1268413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788" y="1773238"/>
            <a:ext cx="854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971550" y="2924175"/>
            <a:ext cx="787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Море</a:t>
            </a:r>
          </a:p>
          <a:p>
            <a:endParaRPr lang="ru-RU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900113" y="1916113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2276475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708400" y="1557338"/>
            <a:ext cx="1728788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H="1">
            <a:off x="2159794" y="2961482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4365625"/>
            <a:ext cx="854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</a:t>
            </a:r>
          </a:p>
          <a:p>
            <a:pPr eaLnBrk="1" hangingPunct="1"/>
            <a:endParaRPr lang="ru-RU" sz="2000" b="1" i="1"/>
          </a:p>
        </p:txBody>
      </p:sp>
      <p:sp>
        <p:nvSpPr>
          <p:cNvPr id="44040" name="Прямоугольник 10"/>
          <p:cNvSpPr>
            <a:spLocks noChangeArrowheads="1"/>
          </p:cNvSpPr>
          <p:nvPr/>
        </p:nvSpPr>
        <p:spPr bwMode="auto">
          <a:xfrm>
            <a:off x="3995738" y="2133600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Море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440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2771775" y="1341438"/>
            <a:ext cx="1943100" cy="287337"/>
          </a:xfrm>
          <a:prstGeom prst="leftArrow">
            <a:avLst>
              <a:gd name="adj1" fmla="val 50000"/>
              <a:gd name="adj2" fmla="val 2367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050" y="1844675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Залив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6200000" flipH="1">
            <a:off x="3203575" y="3141663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5003800" y="2708275"/>
            <a:ext cx="2232025" cy="287338"/>
          </a:xfrm>
          <a:prstGeom prst="leftArrow">
            <a:avLst>
              <a:gd name="adj1" fmla="val 50000"/>
              <a:gd name="adj2" fmla="val 2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48263" y="3213100"/>
            <a:ext cx="96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Залив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987675" y="4508500"/>
            <a:ext cx="88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Залив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 rot="10800000">
            <a:off x="3059113" y="2349500"/>
            <a:ext cx="1657350" cy="366713"/>
          </a:xfrm>
          <a:prstGeom prst="leftArrow">
            <a:avLst>
              <a:gd name="adj1" fmla="val 50000"/>
              <a:gd name="adj2" fmla="val 1320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55875" y="2781300"/>
            <a:ext cx="230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5400000" flipH="1">
            <a:off x="6084887" y="1700213"/>
            <a:ext cx="360363" cy="1944688"/>
          </a:xfrm>
          <a:prstGeom prst="downArrow">
            <a:avLst>
              <a:gd name="adj1" fmla="val 50000"/>
              <a:gd name="adj2" fmla="val 1882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508625" y="2924175"/>
            <a:ext cx="23764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Полуостров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rot="16200000" flipH="1">
            <a:off x="1763712" y="-315912"/>
            <a:ext cx="360363" cy="1944688"/>
          </a:xfrm>
          <a:prstGeom prst="downArrow">
            <a:avLst>
              <a:gd name="adj1" fmla="val 50000"/>
              <a:gd name="adj2" fmla="val 1882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16013" y="981075"/>
            <a:ext cx="2128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3708400" y="836613"/>
            <a:ext cx="1943100" cy="358775"/>
          </a:xfrm>
          <a:prstGeom prst="leftArrow">
            <a:avLst>
              <a:gd name="adj1" fmla="val 50000"/>
              <a:gd name="adj2" fmla="val 2370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1196975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Залив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6875463" y="476250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23850" y="1989138"/>
            <a:ext cx="2232025" cy="287337"/>
          </a:xfrm>
          <a:prstGeom prst="leftArrow">
            <a:avLst>
              <a:gd name="adj1" fmla="val 50000"/>
              <a:gd name="adj2" fmla="val 23703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2420938"/>
            <a:ext cx="968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Залив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732588" y="981075"/>
            <a:ext cx="1058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Пролив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1547813" y="5661025"/>
            <a:ext cx="1943100" cy="358775"/>
          </a:xfrm>
          <a:prstGeom prst="leftArrow">
            <a:avLst>
              <a:gd name="adj1" fmla="val 50000"/>
              <a:gd name="adj2" fmla="val 23709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03350" y="6092825"/>
            <a:ext cx="288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Пролив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708400" y="4005263"/>
            <a:ext cx="1728788" cy="287337"/>
          </a:xfrm>
          <a:prstGeom prst="leftArrow">
            <a:avLst>
              <a:gd name="adj1" fmla="val 50000"/>
              <a:gd name="adj2" fmla="val 23715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2627313" y="1773238"/>
            <a:ext cx="2232025" cy="360362"/>
          </a:xfrm>
          <a:prstGeom prst="leftArrow">
            <a:avLst>
              <a:gd name="adj1" fmla="val 50000"/>
              <a:gd name="adj2" fmla="val 2368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11413" y="2205038"/>
            <a:ext cx="115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Пролив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635375" y="4437063"/>
            <a:ext cx="1058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Пролив</a:t>
            </a:r>
          </a:p>
          <a:p>
            <a:endParaRPr lang="ru-RU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6516688" y="2565400"/>
            <a:ext cx="2087562" cy="287338"/>
          </a:xfrm>
          <a:prstGeom prst="leftArrow">
            <a:avLst>
              <a:gd name="adj1" fmla="val 50000"/>
              <a:gd name="adj2" fmla="val 23722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64275" y="2997200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Желоб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2484438" y="5516563"/>
            <a:ext cx="3095625" cy="288925"/>
          </a:xfrm>
          <a:prstGeom prst="leftArrow">
            <a:avLst>
              <a:gd name="adj1" fmla="val 50000"/>
              <a:gd name="adj2" fmla="val 23635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1908175" y="5949950"/>
            <a:ext cx="2232025" cy="358775"/>
          </a:xfrm>
          <a:prstGeom prst="leftArrow">
            <a:avLst>
              <a:gd name="adj1" fmla="val 50000"/>
              <a:gd name="adj2" fmla="val 23787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8175" y="6457950"/>
            <a:ext cx="115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Пролив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124075" y="5084763"/>
            <a:ext cx="1111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Течение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827088" y="1125538"/>
            <a:ext cx="1827212" cy="304800"/>
          </a:xfrm>
          <a:prstGeom prst="leftArrow">
            <a:avLst>
              <a:gd name="adj1" fmla="val 50000"/>
              <a:gd name="adj2" fmla="val 2377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692150"/>
            <a:ext cx="446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Течение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6227763" y="2276475"/>
            <a:ext cx="1728787" cy="287338"/>
          </a:xfrm>
          <a:prstGeom prst="leftArrow">
            <a:avLst>
              <a:gd name="adj1" fmla="val 50000"/>
              <a:gd name="adj2" fmla="val 2371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1187450" y="1484313"/>
            <a:ext cx="2105025" cy="341312"/>
          </a:xfrm>
          <a:prstGeom prst="leftArrow">
            <a:avLst>
              <a:gd name="adj1" fmla="val 50000"/>
              <a:gd name="adj2" fmla="val 2365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1989138"/>
            <a:ext cx="1216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Течение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300788" y="2636838"/>
            <a:ext cx="1111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Течение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395288" y="3860800"/>
            <a:ext cx="1827212" cy="306388"/>
          </a:xfrm>
          <a:prstGeom prst="leftArrow">
            <a:avLst>
              <a:gd name="adj1" fmla="val 50000"/>
              <a:gd name="adj2" fmla="val 23650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4292600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Течение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492500" y="2349500"/>
            <a:ext cx="2087563" cy="358775"/>
          </a:xfrm>
          <a:prstGeom prst="leftArrow">
            <a:avLst>
              <a:gd name="adj1" fmla="val 50000"/>
              <a:gd name="adj2" fmla="val 23791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6227763" y="1484313"/>
            <a:ext cx="2105025" cy="341312"/>
          </a:xfrm>
          <a:prstGeom prst="leftArrow">
            <a:avLst>
              <a:gd name="adj1" fmla="val 50000"/>
              <a:gd name="adj2" fmla="val 2365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76888" y="1916113"/>
            <a:ext cx="1216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Течение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779838" y="2708275"/>
            <a:ext cx="776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 Река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2987675" y="3284538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3644900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68313" y="1557338"/>
            <a:ext cx="1943100" cy="287337"/>
          </a:xfrm>
          <a:prstGeom prst="leftArrow">
            <a:avLst>
              <a:gd name="adj1" fmla="val 50000"/>
              <a:gd name="adj2" fmla="val 2375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971550" y="3284538"/>
            <a:ext cx="1728788" cy="360362"/>
          </a:xfrm>
          <a:prstGeom prst="leftArrow">
            <a:avLst>
              <a:gd name="adj1" fmla="val 50000"/>
              <a:gd name="adj2" fmla="val 2368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2852738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50825" y="1989138"/>
            <a:ext cx="2228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Река с притоком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985963" y="1885950"/>
            <a:ext cx="1825625" cy="306388"/>
          </a:xfrm>
          <a:prstGeom prst="leftArrow">
            <a:avLst>
              <a:gd name="adj1" fmla="val 50000"/>
              <a:gd name="adj2" fmla="val 2363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8175" y="2205038"/>
            <a:ext cx="1439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4067175" y="1844675"/>
            <a:ext cx="1441450" cy="288925"/>
          </a:xfrm>
          <a:prstGeom prst="leftArrow">
            <a:avLst>
              <a:gd name="adj1" fmla="val 50000"/>
              <a:gd name="adj2" fmla="val 23663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5651500" y="2060575"/>
            <a:ext cx="2016125" cy="360363"/>
          </a:xfrm>
          <a:prstGeom prst="leftArrow">
            <a:avLst>
              <a:gd name="adj1" fmla="val 50000"/>
              <a:gd name="adj2" fmla="val 23681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67400" y="2492375"/>
            <a:ext cx="77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  <a:p>
            <a:pPr eaLnBrk="1" hangingPunct="1"/>
            <a:endParaRPr lang="ru-RU" sz="2000" b="1" i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140200" y="1484313"/>
            <a:ext cx="71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Река</a:t>
            </a:r>
          </a:p>
          <a:p>
            <a:endParaRPr lang="ru-RU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2195513" y="1268413"/>
            <a:ext cx="1827212" cy="306387"/>
          </a:xfrm>
          <a:prstGeom prst="leftArrow">
            <a:avLst>
              <a:gd name="adj1" fmla="val 50000"/>
              <a:gd name="adj2" fmla="val 23650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8175" y="836613"/>
            <a:ext cx="1871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284663" y="981075"/>
            <a:ext cx="2232025" cy="360363"/>
          </a:xfrm>
          <a:prstGeom prst="leftArrow">
            <a:avLst>
              <a:gd name="adj1" fmla="val 50000"/>
              <a:gd name="adj2" fmla="val 2369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1908175" y="1916113"/>
            <a:ext cx="1871663" cy="288925"/>
          </a:xfrm>
          <a:prstGeom prst="leftArrow">
            <a:avLst>
              <a:gd name="adj1" fmla="val 50000"/>
              <a:gd name="adj2" fmla="val 2362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8175" y="2205038"/>
            <a:ext cx="77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53256" name="Прямоугольник 10"/>
          <p:cNvSpPr>
            <a:spLocks noChangeArrowheads="1"/>
          </p:cNvSpPr>
          <p:nvPr/>
        </p:nvSpPr>
        <p:spPr bwMode="auto">
          <a:xfrm>
            <a:off x="4932363" y="1557338"/>
            <a:ext cx="7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Река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532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2051050" y="1268413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1628775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4572000" y="836613"/>
            <a:ext cx="2232025" cy="360362"/>
          </a:xfrm>
          <a:prstGeom prst="leftArrow">
            <a:avLst>
              <a:gd name="adj1" fmla="val 50000"/>
              <a:gd name="adj2" fmla="val 2369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 flipH="1">
            <a:off x="3217862" y="490538"/>
            <a:ext cx="1268413" cy="287338"/>
          </a:xfrm>
          <a:prstGeom prst="leftArrow">
            <a:avLst>
              <a:gd name="adj1" fmla="val 50000"/>
              <a:gd name="adj2" fmla="val 2375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95738" y="115888"/>
            <a:ext cx="13049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0" y="1268413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/>
              <a:t>Река с притоком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5651500" y="620713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40425" y="1052513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755650" y="2852738"/>
            <a:ext cx="2232025" cy="360362"/>
          </a:xfrm>
          <a:prstGeom prst="leftArrow">
            <a:avLst>
              <a:gd name="adj1" fmla="val 50000"/>
              <a:gd name="adj2" fmla="val 2369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3492500" y="692150"/>
            <a:ext cx="1498600" cy="287338"/>
          </a:xfrm>
          <a:prstGeom prst="leftArrow">
            <a:avLst>
              <a:gd name="adj1" fmla="val 50000"/>
              <a:gd name="adj2" fmla="val 2375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32138" y="1052513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Река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27088" y="3357563"/>
            <a:ext cx="2808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/>
              <a:t>Водопад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908050"/>
            <a:ext cx="2232025" cy="504825"/>
          </a:xfrm>
        </p:spPr>
        <p:txBody>
          <a:bodyPr/>
          <a:lstStyle/>
          <a:p>
            <a:pPr eaLnBrk="1" hangingPunct="1"/>
            <a:r>
              <a:rPr lang="ru-RU" sz="2000" b="1" i="1" smtClean="0"/>
              <a:t>Полуостров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051050" y="549275"/>
            <a:ext cx="1943100" cy="287338"/>
          </a:xfrm>
          <a:prstGeom prst="rightArrow">
            <a:avLst>
              <a:gd name="adj1" fmla="val 50000"/>
              <a:gd name="adj2" fmla="val 22553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50825" y="2060575"/>
            <a:ext cx="1943100" cy="288925"/>
          </a:xfrm>
          <a:prstGeom prst="rightArrow">
            <a:avLst>
              <a:gd name="adj1" fmla="val 50000"/>
              <a:gd name="adj2" fmla="val 2243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388" y="2420938"/>
            <a:ext cx="1362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5400000">
            <a:off x="7237413" y="620713"/>
            <a:ext cx="358775" cy="1800225"/>
          </a:xfrm>
          <a:prstGeom prst="downArrow">
            <a:avLst>
              <a:gd name="adj1" fmla="val 50000"/>
              <a:gd name="adj2" fmla="val 1422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25" y="1844675"/>
            <a:ext cx="291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5366" grpId="0" animBg="1"/>
      <p:bldP spid="5" grpId="0" animBg="1"/>
      <p:bldP spid="6" grpId="0"/>
      <p:bldP spid="7" grpId="0" animBg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971550" y="1125538"/>
            <a:ext cx="1827213" cy="304800"/>
          </a:xfrm>
          <a:prstGeom prst="leftArrow">
            <a:avLst>
              <a:gd name="adj1" fmla="val 50000"/>
              <a:gd name="adj2" fmla="val 2377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1484313"/>
            <a:ext cx="2376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Водопад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1187450" y="4221163"/>
            <a:ext cx="1655763" cy="360362"/>
          </a:xfrm>
          <a:prstGeom prst="leftArrow">
            <a:avLst>
              <a:gd name="adj1" fmla="val 50000"/>
              <a:gd name="adj2" fmla="val 23686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348038" y="3644900"/>
            <a:ext cx="1498600" cy="287338"/>
          </a:xfrm>
          <a:prstGeom prst="leftArrow">
            <a:avLst>
              <a:gd name="adj1" fmla="val 50000"/>
              <a:gd name="adj2" fmla="val 2375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4076700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Водопад</a:t>
            </a:r>
          </a:p>
        </p:txBody>
      </p:sp>
      <p:sp>
        <p:nvSpPr>
          <p:cNvPr id="56328" name="Прямоугольник 10"/>
          <p:cNvSpPr>
            <a:spLocks noChangeArrowheads="1"/>
          </p:cNvSpPr>
          <p:nvPr/>
        </p:nvSpPr>
        <p:spPr bwMode="auto">
          <a:xfrm>
            <a:off x="1258888" y="4724400"/>
            <a:ext cx="1189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Водопад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5632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2195513" y="1628775"/>
            <a:ext cx="1827212" cy="306388"/>
          </a:xfrm>
          <a:prstGeom prst="leftArrow">
            <a:avLst>
              <a:gd name="adj1" fmla="val 50000"/>
              <a:gd name="adj2" fmla="val 23650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35150" y="1989138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Море-озеро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5364163" y="1196975"/>
            <a:ext cx="1655762" cy="360363"/>
          </a:xfrm>
          <a:prstGeom prst="leftArrow">
            <a:avLst>
              <a:gd name="adj1" fmla="val 50000"/>
              <a:gd name="adj2" fmla="val 2043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H="1">
            <a:off x="3534569" y="2305844"/>
            <a:ext cx="1498600" cy="287338"/>
          </a:xfrm>
          <a:prstGeom prst="leftArrow">
            <a:avLst>
              <a:gd name="adj1" fmla="val 50000"/>
              <a:gd name="adj2" fmla="val 2375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9475" y="328453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Море-озеро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292725" y="1700213"/>
            <a:ext cx="2808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/>
              <a:t>Озеро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flipH="1">
            <a:off x="1116013" y="2708275"/>
            <a:ext cx="1827212" cy="306388"/>
          </a:xfrm>
          <a:prstGeom prst="leftArrow">
            <a:avLst>
              <a:gd name="adj1" fmla="val 50000"/>
              <a:gd name="adj2" fmla="val 23650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8888" y="3141663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6227763" y="4292600"/>
            <a:ext cx="1657350" cy="360363"/>
          </a:xfrm>
          <a:prstGeom prst="leftArrow">
            <a:avLst>
              <a:gd name="adj1" fmla="val 50000"/>
              <a:gd name="adj2" fmla="val 2045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419475" y="3284538"/>
            <a:ext cx="1498600" cy="287337"/>
          </a:xfrm>
          <a:prstGeom prst="leftArrow">
            <a:avLst>
              <a:gd name="adj1" fmla="val 50000"/>
              <a:gd name="adj2" fmla="val 2375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371633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58376" name="Прямоугольник 10"/>
          <p:cNvSpPr>
            <a:spLocks noChangeArrowheads="1"/>
          </p:cNvSpPr>
          <p:nvPr/>
        </p:nvSpPr>
        <p:spPr bwMode="auto">
          <a:xfrm>
            <a:off x="6732588" y="4941888"/>
            <a:ext cx="88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Озеро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5837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971550" y="908050"/>
            <a:ext cx="1827213" cy="306388"/>
          </a:xfrm>
          <a:prstGeom prst="leftArrow">
            <a:avLst>
              <a:gd name="adj1" fmla="val 50000"/>
              <a:gd name="adj2" fmla="val 23650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913" y="404813"/>
            <a:ext cx="172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6200000" flipH="1">
            <a:off x="107951" y="1916112"/>
            <a:ext cx="1655762" cy="360363"/>
          </a:xfrm>
          <a:prstGeom prst="leftArrow">
            <a:avLst>
              <a:gd name="adj1" fmla="val 50000"/>
              <a:gd name="adj2" fmla="val 2043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563938" y="2060575"/>
            <a:ext cx="1498600" cy="287338"/>
          </a:xfrm>
          <a:prstGeom prst="leftArrow">
            <a:avLst>
              <a:gd name="adj1" fmla="val 50000"/>
              <a:gd name="adj2" fmla="val 2375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2500" y="2492375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Море-озеро</a:t>
            </a:r>
          </a:p>
        </p:txBody>
      </p:sp>
      <p:sp>
        <p:nvSpPr>
          <p:cNvPr id="59400" name="Прямоугольник 10"/>
          <p:cNvSpPr>
            <a:spLocks noChangeArrowheads="1"/>
          </p:cNvSpPr>
          <p:nvPr/>
        </p:nvSpPr>
        <p:spPr bwMode="auto">
          <a:xfrm>
            <a:off x="395288" y="3141663"/>
            <a:ext cx="88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Озеро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5940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971550" y="1052513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913" y="549275"/>
            <a:ext cx="237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3851275" y="836613"/>
            <a:ext cx="1657350" cy="360362"/>
          </a:xfrm>
          <a:prstGeom prst="leftArrow">
            <a:avLst>
              <a:gd name="adj1" fmla="val 50000"/>
              <a:gd name="adj2" fmla="val 2045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H="1">
            <a:off x="78582" y="1874044"/>
            <a:ext cx="1498600" cy="287337"/>
          </a:xfrm>
          <a:prstGeom prst="leftArrow">
            <a:avLst>
              <a:gd name="adj1" fmla="val 50000"/>
              <a:gd name="adj2" fmla="val 2375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388" y="2852738"/>
            <a:ext cx="1728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60424" name="Прямоугольник 10"/>
          <p:cNvSpPr>
            <a:spLocks noChangeArrowheads="1"/>
          </p:cNvSpPr>
          <p:nvPr/>
        </p:nvSpPr>
        <p:spPr bwMode="auto">
          <a:xfrm>
            <a:off x="4140200" y="1412875"/>
            <a:ext cx="88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Озеро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6042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3924300" y="1052513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95738" y="1412875"/>
            <a:ext cx="2376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Страна со столицей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800000" flipH="1">
            <a:off x="6227763" y="1844675"/>
            <a:ext cx="1657350" cy="360363"/>
          </a:xfrm>
          <a:prstGeom prst="leftArrow">
            <a:avLst>
              <a:gd name="adj1" fmla="val 50000"/>
              <a:gd name="adj2" fmla="val 2045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flipH="1">
            <a:off x="2411413" y="836613"/>
            <a:ext cx="1498600" cy="287337"/>
          </a:xfrm>
          <a:prstGeom prst="leftArrow">
            <a:avLst>
              <a:gd name="adj1" fmla="val 50000"/>
              <a:gd name="adj2" fmla="val 2375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8175" y="404813"/>
            <a:ext cx="215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Озеро</a:t>
            </a:r>
          </a:p>
        </p:txBody>
      </p:sp>
      <p:sp>
        <p:nvSpPr>
          <p:cNvPr id="61448" name="Прямоугольник 10"/>
          <p:cNvSpPr>
            <a:spLocks noChangeArrowheads="1"/>
          </p:cNvSpPr>
          <p:nvPr/>
        </p:nvSpPr>
        <p:spPr bwMode="auto">
          <a:xfrm>
            <a:off x="5867400" y="2276475"/>
            <a:ext cx="265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Страна со столицей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6144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9701" name="AutoShape 5"/>
          <p:cNvSpPr>
            <a:spLocks noChangeArrowheads="1"/>
          </p:cNvSpPr>
          <p:nvPr/>
        </p:nvSpPr>
        <p:spPr bwMode="auto">
          <a:xfrm rot="10800000" flipH="1">
            <a:off x="5651500" y="1773238"/>
            <a:ext cx="1827213" cy="306387"/>
          </a:xfrm>
          <a:prstGeom prst="leftArrow">
            <a:avLst>
              <a:gd name="adj1" fmla="val 50000"/>
              <a:gd name="adj2" fmla="val 2365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24525" y="2205038"/>
            <a:ext cx="2376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Страна со столицей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flipH="1">
            <a:off x="2987675" y="2205038"/>
            <a:ext cx="1655763" cy="360362"/>
          </a:xfrm>
          <a:prstGeom prst="leftArrow">
            <a:avLst>
              <a:gd name="adj1" fmla="val 50000"/>
              <a:gd name="adj2" fmla="val 20433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1116013" y="1125538"/>
            <a:ext cx="1498600" cy="287337"/>
          </a:xfrm>
          <a:prstGeom prst="leftArrow">
            <a:avLst>
              <a:gd name="adj1" fmla="val 50000"/>
              <a:gd name="adj2" fmla="val 23752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213" y="1484313"/>
            <a:ext cx="2374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Страна со столицей</a:t>
            </a:r>
          </a:p>
        </p:txBody>
      </p:sp>
      <p:sp>
        <p:nvSpPr>
          <p:cNvPr id="62472" name="Прямоугольник 10"/>
          <p:cNvSpPr>
            <a:spLocks noChangeArrowheads="1"/>
          </p:cNvSpPr>
          <p:nvPr/>
        </p:nvSpPr>
        <p:spPr bwMode="auto">
          <a:xfrm>
            <a:off x="2339975" y="2781300"/>
            <a:ext cx="265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Страна со столицей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5" grpId="0"/>
      <p:bldP spid="6" grpId="0" animBg="1"/>
      <p:bldP spid="8" grpId="0" animBg="1"/>
      <p:bldP spid="9" grpId="0"/>
      <p:bldP spid="6247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 rot="10800000" flipH="1">
            <a:off x="3132138" y="1557338"/>
            <a:ext cx="1570037" cy="287337"/>
          </a:xfrm>
          <a:prstGeom prst="leftArrow">
            <a:avLst>
              <a:gd name="adj1" fmla="val 50000"/>
              <a:gd name="adj2" fmla="val 21874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43213" y="1989138"/>
            <a:ext cx="2376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Страна со столицей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 rot="5400000" flipV="1">
            <a:off x="935831" y="800895"/>
            <a:ext cx="358775" cy="1871662"/>
          </a:xfrm>
          <a:prstGeom prst="downArrow">
            <a:avLst>
              <a:gd name="adj1" fmla="val 50000"/>
              <a:gd name="adj2" fmla="val 1421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1989138"/>
            <a:ext cx="242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 flipV="1">
            <a:off x="2735262" y="3105151"/>
            <a:ext cx="360363" cy="1871662"/>
          </a:xfrm>
          <a:prstGeom prst="downArrow">
            <a:avLst>
              <a:gd name="adj1" fmla="val 50000"/>
              <a:gd name="adj2" fmla="val 1415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613" y="4365625"/>
            <a:ext cx="230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flipH="1">
            <a:off x="6516688" y="3429000"/>
            <a:ext cx="1944687" cy="360363"/>
          </a:xfrm>
          <a:prstGeom prst="rightArrow">
            <a:avLst>
              <a:gd name="adj1" fmla="val 50000"/>
              <a:gd name="adj2" fmla="val 1996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23050" y="3860800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851275" y="3429000"/>
            <a:ext cx="1873250" cy="360363"/>
          </a:xfrm>
          <a:prstGeom prst="rightArrow">
            <a:avLst>
              <a:gd name="adj1" fmla="val 50000"/>
              <a:gd name="adj2" fmla="val 1998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51275" y="3789363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Архипелаг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flipH="1">
            <a:off x="1116013" y="1700213"/>
            <a:ext cx="2087562" cy="360362"/>
          </a:xfrm>
          <a:prstGeom prst="rightArrow">
            <a:avLst>
              <a:gd name="adj1" fmla="val 50000"/>
              <a:gd name="adj2" fmla="val 19969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58888" y="2205038"/>
            <a:ext cx="1362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8437" name="AutoShape 5"/>
          <p:cNvSpPr>
            <a:spLocks noChangeArrowheads="1"/>
          </p:cNvSpPr>
          <p:nvPr/>
        </p:nvSpPr>
        <p:spPr bwMode="auto">
          <a:xfrm rot="-5400000">
            <a:off x="1260475" y="1052513"/>
            <a:ext cx="358775" cy="1800225"/>
          </a:xfrm>
          <a:prstGeom prst="upArrow">
            <a:avLst>
              <a:gd name="adj1" fmla="val 50000"/>
              <a:gd name="adj2" fmla="val 2110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2276475"/>
            <a:ext cx="232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Полуостров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-5400000">
            <a:off x="6371432" y="2348706"/>
            <a:ext cx="360362" cy="1800225"/>
          </a:xfrm>
          <a:prstGeom prst="upArrow">
            <a:avLst>
              <a:gd name="adj1" fmla="val 50000"/>
              <a:gd name="adj2" fmla="val 21011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95963" y="3500438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V="1">
            <a:off x="4105275" y="2312988"/>
            <a:ext cx="358775" cy="2016125"/>
          </a:xfrm>
          <a:prstGeom prst="upArrow">
            <a:avLst>
              <a:gd name="adj1" fmla="val 50000"/>
              <a:gd name="adj2" fmla="val 21104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48038" y="3573463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карта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787900" y="2924175"/>
            <a:ext cx="1728788" cy="360363"/>
          </a:xfrm>
          <a:prstGeom prst="leftArrow">
            <a:avLst>
              <a:gd name="adj1" fmla="val 50000"/>
              <a:gd name="adj2" fmla="val 1667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87900" y="3429000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619250" y="5661025"/>
            <a:ext cx="1728788" cy="360363"/>
          </a:xfrm>
          <a:prstGeom prst="leftArrow">
            <a:avLst>
              <a:gd name="adj1" fmla="val 50000"/>
              <a:gd name="adj2" fmla="val 16675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76375" y="6165850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372225" y="4868863"/>
            <a:ext cx="1728788" cy="360362"/>
          </a:xfrm>
          <a:prstGeom prst="leftArrow">
            <a:avLst>
              <a:gd name="adj1" fmla="val 50000"/>
              <a:gd name="adj2" fmla="val 1667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43663" y="5229225"/>
            <a:ext cx="1223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 i="1"/>
              <a:t>Остров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5" grpId="0"/>
      <p:bldP spid="7" grpId="0" animBg="1"/>
      <p:bldP spid="8" grpId="0"/>
      <p:bldP spid="9" grpId="0" animBg="1"/>
      <p:bldP spid="1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779</TotalTime>
  <Words>231</Words>
  <Application>Microsoft Office PowerPoint</Application>
  <PresentationFormat>Экран (4:3)</PresentationFormat>
  <Paragraphs>196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57</vt:i4>
      </vt:variant>
    </vt:vector>
  </HeadingPairs>
  <TitlesOfParts>
    <vt:vector size="59" baseType="lpstr">
      <vt:lpstr>Оформление по умолчанию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Полуостров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B@ZA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номенклатуры</dc:title>
  <dc:creator>BeeR</dc:creator>
  <cp:lastModifiedBy>Майоров А К</cp:lastModifiedBy>
  <cp:revision>95</cp:revision>
  <dcterms:created xsi:type="dcterms:W3CDTF">2008-09-26T15:58:39Z</dcterms:created>
  <dcterms:modified xsi:type="dcterms:W3CDTF">2015-02-27T10:28:25Z</dcterms:modified>
</cp:coreProperties>
</file>