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Атмосфера</a:t>
            </a:r>
            <a:endParaRPr lang="ru-RU" sz="5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Вспомните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воздух?</a:t>
            </a:r>
          </a:p>
          <a:p>
            <a:endParaRPr lang="ru-RU" dirty="0" smtClean="0"/>
          </a:p>
          <a:p>
            <a:r>
              <a:rPr lang="ru-RU" dirty="0" smtClean="0"/>
              <a:t>Из каких газов он состоит?</a:t>
            </a:r>
          </a:p>
          <a:p>
            <a:endParaRPr lang="ru-RU" dirty="0" smtClean="0"/>
          </a:p>
          <a:p>
            <a:r>
              <a:rPr lang="ru-RU" dirty="0" smtClean="0"/>
              <a:t>Что такое атмосфера?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5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Атмосфера-воздушная оболочка Земли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smtClean="0"/>
              <a:t>Воздух </a:t>
            </a:r>
            <a:r>
              <a:rPr lang="ru-RU" dirty="0"/>
              <a:t>— естественная смесь газов</a:t>
            </a:r>
            <a:r>
              <a:rPr lang="ru-RU" dirty="0" smtClean="0"/>
              <a:t>, состоящий </a:t>
            </a:r>
            <a:r>
              <a:rPr lang="ru-RU" dirty="0"/>
              <a:t>главным образом </a:t>
            </a:r>
            <a:r>
              <a:rPr lang="ru-RU" dirty="0" smtClean="0"/>
              <a:t> из азота </a:t>
            </a:r>
            <a:r>
              <a:rPr lang="ru-RU" dirty="0"/>
              <a:t>и кислорода, составляющая земную атмосферу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u="sng" dirty="0" smtClean="0"/>
          </a:p>
          <a:p>
            <a:pPr marL="82296" indent="0">
              <a:buNone/>
            </a:pPr>
            <a:r>
              <a:rPr lang="ru-RU" u="sng" dirty="0" smtClean="0"/>
              <a:t>В котором содержится:</a:t>
            </a:r>
          </a:p>
          <a:p>
            <a:pPr marL="82296" indent="0">
              <a:buNone/>
            </a:pPr>
            <a:r>
              <a:rPr lang="ru-RU" b="1" dirty="0" smtClean="0"/>
              <a:t>  азота- </a:t>
            </a:r>
            <a:r>
              <a:rPr lang="ru-RU" dirty="0" smtClean="0"/>
              <a:t>4/5</a:t>
            </a:r>
            <a:r>
              <a:rPr lang="ru-RU" b="1" dirty="0" smtClean="0"/>
              <a:t> </a:t>
            </a:r>
            <a:r>
              <a:rPr lang="ru-RU" dirty="0" smtClean="0"/>
              <a:t>%,</a:t>
            </a:r>
          </a:p>
          <a:p>
            <a:pPr marL="82296" indent="0">
              <a:buNone/>
            </a:pPr>
            <a:r>
              <a:rPr lang="ru-RU" b="1" dirty="0" smtClean="0"/>
              <a:t> кислорода-</a:t>
            </a:r>
            <a:r>
              <a:rPr lang="ru-RU" dirty="0" smtClean="0"/>
              <a:t>1/5%,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аргона </a:t>
            </a:r>
            <a:r>
              <a:rPr lang="ru-RU" b="1" dirty="0"/>
              <a:t>и водяного </a:t>
            </a:r>
            <a:r>
              <a:rPr lang="ru-RU" b="1" dirty="0" smtClean="0"/>
              <a:t>пара </a:t>
            </a:r>
            <a:r>
              <a:rPr lang="ru-RU" dirty="0" smtClean="0"/>
              <a:t>- по </a:t>
            </a:r>
            <a:r>
              <a:rPr lang="ru-RU" dirty="0"/>
              <a:t>1% </a:t>
            </a:r>
            <a:r>
              <a:rPr lang="ru-RU" dirty="0" smtClean="0"/>
              <a:t>,</a:t>
            </a:r>
          </a:p>
          <a:p>
            <a:pPr marL="82296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углекислого </a:t>
            </a:r>
            <a:r>
              <a:rPr lang="ru-RU" b="1" dirty="0"/>
              <a:t>газа</a:t>
            </a:r>
            <a:r>
              <a:rPr lang="ru-RU" b="1" dirty="0" smtClean="0"/>
              <a:t> </a:t>
            </a:r>
            <a:r>
              <a:rPr lang="ru-RU" dirty="0" smtClean="0"/>
              <a:t>- 0.04 процента,  остальных </a:t>
            </a:r>
            <a:r>
              <a:rPr lang="ru-RU" dirty="0"/>
              <a:t>газов очень мало.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7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Озон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Озо</a:t>
            </a:r>
            <a:r>
              <a:rPr lang="ru-RU" dirty="0" smtClean="0"/>
              <a:t>»  – греч. слово – пахнущий, образуется из кислорода под действием солнечных лучей и электрических разрядов. Он имеет запах свежести.</a:t>
            </a:r>
          </a:p>
          <a:p>
            <a:r>
              <a:rPr lang="ru-RU" b="1" dirty="0" smtClean="0"/>
              <a:t>Озоновый экран</a:t>
            </a:r>
            <a:r>
              <a:rPr lang="ru-RU" dirty="0" smtClean="0"/>
              <a:t>, словно</a:t>
            </a:r>
          </a:p>
          <a:p>
            <a:pPr marL="82296" indent="0">
              <a:buNone/>
            </a:pPr>
            <a:r>
              <a:rPr lang="ru-RU" dirty="0"/>
              <a:t>щ</a:t>
            </a:r>
            <a:r>
              <a:rPr lang="ru-RU" dirty="0" smtClean="0"/>
              <a:t>ит оберегает живое                                       от  губительного   </a:t>
            </a:r>
            <a:r>
              <a:rPr lang="ru-RU" dirty="0" err="1" smtClean="0"/>
              <a:t>излу</a:t>
            </a:r>
            <a:r>
              <a:rPr lang="ru-RU" dirty="0" smtClean="0"/>
              <a:t>-</a:t>
            </a:r>
          </a:p>
          <a:p>
            <a:pPr marL="82296" indent="0">
              <a:buNone/>
            </a:pPr>
            <a:r>
              <a:rPr lang="ru-RU" dirty="0" err="1"/>
              <a:t>ч</a:t>
            </a:r>
            <a:r>
              <a:rPr lang="ru-RU" dirty="0" err="1" smtClean="0"/>
              <a:t>ения</a:t>
            </a:r>
            <a:r>
              <a:rPr lang="ru-RU" dirty="0" smtClean="0"/>
              <a:t> Солнца.</a:t>
            </a:r>
          </a:p>
          <a:p>
            <a:endParaRPr lang="ru-RU" dirty="0"/>
          </a:p>
        </p:txBody>
      </p:sp>
      <p:pic>
        <p:nvPicPr>
          <p:cNvPr id="1026" name="Picture 2" descr="C:\Users\ychitel\Pictures\ozone-molecu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406615" cy="26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8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pPr algn="ctr"/>
            <a:r>
              <a:rPr lang="ru-RU" dirty="0" smtClean="0"/>
              <a:t>Строение атмосферы</a:t>
            </a:r>
            <a:endParaRPr lang="ru-RU" dirty="0"/>
          </a:p>
        </p:txBody>
      </p:sp>
      <p:pic>
        <p:nvPicPr>
          <p:cNvPr id="2050" name="Picture 2" descr="E:\УРОКИ  ГЕОГРАФИИ\6 класс\Атмосфера, погода, осадки\Строение атмосферы\Строение атмосферы Зем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628441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111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Атмосфера</vt:lpstr>
      <vt:lpstr>Вспомните</vt:lpstr>
      <vt:lpstr>Атмосфера-воздушная оболочка Земли</vt:lpstr>
      <vt:lpstr>Озон</vt:lpstr>
      <vt:lpstr>Строение атмосферы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Атмосфера</dc:title>
  <dc:creator>ychitel</dc:creator>
  <cp:lastModifiedBy>user</cp:lastModifiedBy>
  <cp:revision>17</cp:revision>
  <dcterms:created xsi:type="dcterms:W3CDTF">2013-01-18T09:29:18Z</dcterms:created>
  <dcterms:modified xsi:type="dcterms:W3CDTF">2015-02-24T10:49:14Z</dcterms:modified>
</cp:coreProperties>
</file>