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61" r:id="rId5"/>
    <p:sldId id="258" r:id="rId6"/>
    <p:sldId id="262" r:id="rId7"/>
    <p:sldId id="259" r:id="rId8"/>
    <p:sldId id="267" r:id="rId9"/>
    <p:sldId id="266" r:id="rId10"/>
    <p:sldId id="263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8CD59-0BE3-4D71-B996-19CFAECD510F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38BCC-2393-4D93-8097-C8206E604D8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0647-BBCF-46F6-AC88-06F676A2DFE8}" type="datetimeFigureOut">
              <a:rPr lang="uk-UA" smtClean="0"/>
              <a:pPr/>
              <a:t>10.01.2013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CBFD-6135-4C87-A165-9B6322DDCAD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57;&#1086;&#1073;&#1077;&#1088;&#1080;%20&#1082;&#1086;&#1084;&#1087;&#1100;&#1102;&#1090;&#1077;&#1088;/computer.ex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Складов</a:t>
            </a:r>
            <a:r>
              <a:rPr lang="uk-UA" sz="6000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і комп’ютера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4429156" cy="175260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Урок №</a:t>
            </a:r>
          </a:p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 </a:t>
            </a:r>
            <a:r>
              <a:rPr lang="ru-RU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клас</a:t>
            </a:r>
            <a:endParaRPr lang="uk-UA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8" descr="E:\alisa2009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357562"/>
            <a:ext cx="320199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3786190"/>
            <a:ext cx="492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</a:rPr>
              <a:t>Сьогодні в нас урок цікавий,</a:t>
            </a:r>
          </a:p>
          <a:p>
            <a:r>
              <a:rPr lang="uk-UA" sz="2800" b="1" dirty="0">
                <a:solidFill>
                  <a:schemeClr val="tx2"/>
                </a:solidFill>
              </a:rPr>
              <a:t>І кожен з вас дізнається,</a:t>
            </a:r>
          </a:p>
          <a:p>
            <a:r>
              <a:rPr lang="uk-UA" sz="2800" b="1" dirty="0">
                <a:solidFill>
                  <a:schemeClr val="tx2"/>
                </a:solidFill>
              </a:rPr>
              <a:t>Як працює наш комп’ютер,</a:t>
            </a:r>
          </a:p>
          <a:p>
            <a:r>
              <a:rPr lang="uk-UA" sz="2800" b="1" dirty="0">
                <a:solidFill>
                  <a:schemeClr val="tx2"/>
                </a:solidFill>
              </a:rPr>
              <a:t>З чого він складається.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24df013fba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642918"/>
            <a:ext cx="33496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929066"/>
            <a:ext cx="85725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ЗАСВІТИМО СОНЕЧКО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ДОБРОТИ </a:t>
            </a: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85725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000099"/>
                </a:solidFill>
              </a:rPr>
              <a:t>ГРА “ТАК ЧИ </a:t>
            </a:r>
            <a:r>
              <a:rPr lang="uk-UA" sz="4400" b="1" dirty="0" err="1">
                <a:solidFill>
                  <a:srgbClr val="000099"/>
                </a:solidFill>
              </a:rPr>
              <a:t>НІ”</a:t>
            </a:r>
            <a:endParaRPr lang="ru-RU" sz="4400" b="1" dirty="0">
              <a:solidFill>
                <a:srgbClr val="000099"/>
              </a:solidFill>
            </a:endParaRPr>
          </a:p>
          <a:p>
            <a:r>
              <a:rPr lang="uk-UA" sz="2400" b="1" dirty="0">
                <a:solidFill>
                  <a:srgbClr val="000099"/>
                </a:solidFill>
              </a:rPr>
              <a:t>    ПРАВИЛА ПОВЕДІНКИ В КОМП‘ЮТЕРНОМУ КЛАСІ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00240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*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Роботу з комп’ютером починай, не чекаючи дозволу вчителя.</a:t>
            </a:r>
          </a:p>
          <a:p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*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Стіл завжди тримай у чистоті.</a:t>
            </a:r>
          </a:p>
          <a:p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*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Якщо зголоднів, їж і пий за комп’ютерним столом.</a:t>
            </a:r>
            <a:r>
              <a:rPr lang="uk-UA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*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Екран витирай лише сухою серветкою.                                </a:t>
            </a:r>
          </a:p>
          <a:p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*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Сміливо берися за розетки і проводи.</a:t>
            </a:r>
            <a:r>
              <a:rPr lang="uk-UA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*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Утомився? Поклади руку на клавіатуру і відпочинь.                 </a:t>
            </a:r>
            <a:r>
              <a:rPr lang="uk-UA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457200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>
                <a:solidFill>
                  <a:srgbClr val="000099"/>
                </a:solidFill>
              </a:rPr>
              <a:t>Ні</a:t>
            </a:r>
            <a:endParaRPr lang="ru-RU" sz="2800" b="1" i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92" y="2071678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0099"/>
                </a:solidFill>
              </a:rPr>
              <a:t>Ні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2786058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>
                <a:solidFill>
                  <a:srgbClr val="000099"/>
                </a:solidFill>
              </a:rPr>
              <a:t>Так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350043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>
                <a:solidFill>
                  <a:srgbClr val="000099"/>
                </a:solidFill>
              </a:rPr>
              <a:t>Ні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407194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0099"/>
                </a:solidFill>
              </a:rPr>
              <a:t>Так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5429264"/>
            <a:ext cx="809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0099"/>
                </a:solidFill>
              </a:rPr>
              <a:t>Ні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Складові комп’ютера</a:t>
            </a:r>
          </a:p>
        </p:txBody>
      </p:sp>
      <p:pic>
        <p:nvPicPr>
          <p:cNvPr id="1027" name="Picture 3" descr="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256636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00174"/>
            <a:ext cx="3429024" cy="325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47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355127"/>
            <a:ext cx="3429024" cy="229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6903_b_enl"/>
          <p:cNvPicPr>
            <a:picLocks noChangeAspect="1" noChangeArrowheads="1"/>
          </p:cNvPicPr>
          <p:nvPr/>
        </p:nvPicPr>
        <p:blipFill>
          <a:blip r:embed="rId5" cstate="print"/>
          <a:srcRect l="4167" t="4167"/>
          <a:stretch>
            <a:fillRect/>
          </a:stretch>
        </p:blipFill>
        <p:spPr bwMode="auto">
          <a:xfrm>
            <a:off x="5429256" y="3643314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43240" y="2500306"/>
            <a:ext cx="5835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Системний</a:t>
            </a:r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блок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286256"/>
            <a:ext cx="304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Монітор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3143248"/>
            <a:ext cx="3854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клавіатура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143116"/>
            <a:ext cx="2672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Основні складові комп’ютера</a:t>
            </a:r>
          </a:p>
        </p:txBody>
      </p:sp>
      <p:pic>
        <p:nvPicPr>
          <p:cNvPr id="1027" name="Picture 3" descr="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56636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85926"/>
            <a:ext cx="2857520" cy="271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47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597247"/>
            <a:ext cx="3071834" cy="206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6903_b_enl"/>
          <p:cNvPicPr>
            <a:picLocks noChangeAspect="1" noChangeArrowheads="1"/>
          </p:cNvPicPr>
          <p:nvPr/>
        </p:nvPicPr>
        <p:blipFill>
          <a:blip r:embed="rId5" cstate="print"/>
          <a:srcRect l="4167" t="4167"/>
          <a:stretch>
            <a:fillRect/>
          </a:stretch>
        </p:blipFill>
        <p:spPr bwMode="auto">
          <a:xfrm>
            <a:off x="6715140" y="4572008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Пристрої введення інформації</a:t>
            </a:r>
          </a:p>
        </p:txBody>
      </p:sp>
      <p:pic>
        <p:nvPicPr>
          <p:cNvPr id="6" name="Picture 5" descr="47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2786082" cy="186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6903_b_enl"/>
          <p:cNvPicPr>
            <a:picLocks noChangeAspect="1" noChangeArrowheads="1"/>
          </p:cNvPicPr>
          <p:nvPr/>
        </p:nvPicPr>
        <p:blipFill>
          <a:blip r:embed="rId3" cstate="print"/>
          <a:srcRect l="4167" t="4167"/>
          <a:stretch>
            <a:fillRect/>
          </a:stretch>
        </p:blipFill>
        <p:spPr bwMode="auto">
          <a:xfrm>
            <a:off x="5357818" y="1785926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7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8"/>
            <a:ext cx="3071834" cy="248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000504"/>
            <a:ext cx="1928826" cy="220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-конечная звезда 10"/>
          <p:cNvSpPr/>
          <p:nvPr/>
        </p:nvSpPr>
        <p:spPr>
          <a:xfrm>
            <a:off x="8072462" y="5929330"/>
            <a:ext cx="785818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hlinkClick r:id="rId6" action="ppaction://hlinksldjump"/>
              </a:rPr>
              <a:t>з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Пристрої виведення інформації</a:t>
            </a:r>
            <a:endParaRPr lang="uk-UA" b="1" dirty="0"/>
          </a:p>
        </p:txBody>
      </p:sp>
      <p:pic>
        <p:nvPicPr>
          <p:cNvPr id="4" name="Picture 4" descr="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45759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струйный принт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857652" cy="35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w203silver_1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714488"/>
            <a:ext cx="2143140" cy="174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8072462" y="5929330"/>
            <a:ext cx="785818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hlinkClick r:id="rId5" action="ppaction://hlinksldjump"/>
              </a:rPr>
              <a:t>з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Пристрій введення і виведення</a:t>
            </a:r>
          </a:p>
        </p:txBody>
      </p:sp>
      <p:pic>
        <p:nvPicPr>
          <p:cNvPr id="4" name="Picture 2" descr="839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57818" y="2714620"/>
            <a:ext cx="2651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модем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8072462" y="5929330"/>
            <a:ext cx="785818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hlinkClick r:id="rId3" action="ppaction://hlinksldjump"/>
              </a:rPr>
              <a:t>з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7145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Практична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робота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Збери комп’ютер</a:t>
            </a:r>
            <a:endParaRPr lang="uk-UA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Запитання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490063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2"/>
                </a:solidFill>
              </a:rPr>
              <a:t>Назви пристрої комп’ютера, про які ти дізнався на цьому уроці.</a:t>
            </a:r>
          </a:p>
          <a:p>
            <a:r>
              <a:rPr lang="uk-UA" sz="2800" b="1" dirty="0">
                <a:solidFill>
                  <a:schemeClr val="tx2"/>
                </a:solidFill>
                <a:hlinkClick r:id="rId2" action="ppaction://hlinksldjump"/>
              </a:rPr>
              <a:t>Які ти знаєш пристрої введення?</a:t>
            </a:r>
            <a:endParaRPr lang="uk-UA" sz="2800" b="1" dirty="0">
              <a:solidFill>
                <a:schemeClr val="tx2"/>
              </a:solidFill>
            </a:endParaRPr>
          </a:p>
          <a:p>
            <a:r>
              <a:rPr lang="uk-UA" sz="2800" b="1" dirty="0">
                <a:solidFill>
                  <a:schemeClr val="tx2"/>
                </a:solidFill>
                <a:hlinkClick r:id="rId3" action="ppaction://hlinksldjump"/>
              </a:rPr>
              <a:t>Які ти знаєш пристрої виведення?</a:t>
            </a:r>
            <a:endParaRPr lang="uk-UA" sz="2800" b="1" dirty="0">
              <a:solidFill>
                <a:schemeClr val="tx2"/>
              </a:solidFill>
            </a:endParaRPr>
          </a:p>
          <a:p>
            <a:r>
              <a:rPr lang="uk-UA" sz="2800" b="1" dirty="0">
                <a:solidFill>
                  <a:schemeClr val="tx2"/>
                </a:solidFill>
              </a:rPr>
              <a:t>Для чого використовуються пристрої введення?</a:t>
            </a:r>
          </a:p>
          <a:p>
            <a:r>
              <a:rPr lang="uk-UA" sz="2800" b="1" dirty="0">
                <a:solidFill>
                  <a:schemeClr val="tx2"/>
                </a:solidFill>
              </a:rPr>
              <a:t>Для чого використовуються пристрої виведення?</a:t>
            </a:r>
          </a:p>
          <a:p>
            <a:r>
              <a:rPr lang="uk-UA" sz="2800" b="1" dirty="0">
                <a:solidFill>
                  <a:schemeClr val="tx2"/>
                </a:solidFill>
                <a:hlinkClick r:id="rId4" action="ppaction://hlinksldjump"/>
              </a:rPr>
              <a:t>Який пристрій є і пристроєм введення і пристроєм виведення?</a:t>
            </a:r>
            <a:endParaRPr lang="uk-UA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182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Складові комп’ютера</vt:lpstr>
      <vt:lpstr>Слайд 2</vt:lpstr>
      <vt:lpstr>Складові комп’ютера</vt:lpstr>
      <vt:lpstr>Основні складові комп’ютера</vt:lpstr>
      <vt:lpstr>Пристрої введення інформації</vt:lpstr>
      <vt:lpstr>Пристрої виведення інформації</vt:lpstr>
      <vt:lpstr>Пристрій введення і виведення</vt:lpstr>
      <vt:lpstr>Практична робота Збери комп’ютер</vt:lpstr>
      <vt:lpstr>Запитання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Складові комп’ютера</dc:title>
  <dc:creator>Наташа</dc:creator>
  <cp:lastModifiedBy>Наташа</cp:lastModifiedBy>
  <cp:revision>12</cp:revision>
  <dcterms:created xsi:type="dcterms:W3CDTF">2013-01-01T09:08:36Z</dcterms:created>
  <dcterms:modified xsi:type="dcterms:W3CDTF">2013-01-10T14:18:17Z</dcterms:modified>
</cp:coreProperties>
</file>