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0EE69A-9DBA-472A-A0C5-37105FCEB971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C45513D-EFFA-494F-957B-FDC9E900C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ecolog/570/&#1082;&#1086;&#1085;&#1089;&#1091;&#1084;&#1077;&#1085;&#1090;&#1099;" TargetMode="External"/><Relationship Id="rId2" Type="http://schemas.openxmlformats.org/officeDocument/2006/relationships/hyperlink" Target="http://dic.academic.ru/dic.nsf/ecolog/880/&#1087;&#1088;&#1086;&#1076;&#1091;&#1094;&#1077;&#1085;&#1090;&#1099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c.academic.ru/dic.nsf/ecolog/2246/&#1101;&#1082;&#1086;&#1089;&#1080;&#1089;&#1090;&#1077;&#1084;&#1099;" TargetMode="External"/><Relationship Id="rId4" Type="http://schemas.openxmlformats.org/officeDocument/2006/relationships/hyperlink" Target="http://dic.academic.ru/dic.nsf/ecolog/2012/&#1088;&#1077;&#1076;&#1091;&#1094;&#1077;&#1085;&#1090;&#1099;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lidays_September_1_Geography_017393_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62000"/>
            <a:ext cx="9360000" cy="7020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ученик 6 класса а Аксёнов Никита.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Биологический круговорот.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Уровни организации живой материи. Совместная деятельность продуцентов, </a:t>
            </a:r>
            <a:r>
              <a:rPr lang="ru-RU" dirty="0" err="1" smtClean="0"/>
              <a:t>консументов</a:t>
            </a:r>
            <a:r>
              <a:rPr lang="ru-RU" dirty="0" smtClean="0"/>
              <a:t> и </a:t>
            </a:r>
            <a:r>
              <a:rPr lang="ru-RU" dirty="0" err="1" smtClean="0"/>
              <a:t>редуцентов</a:t>
            </a:r>
            <a:r>
              <a:rPr lang="ru-RU" dirty="0" smtClean="0"/>
              <a:t> определяет непрерывное поддержание глобального биологического круговорота веществ в биосфере Земли. Этот процесс поддерживается закономерными взаимоотношениями составляющих биосферу пространственно-функциональных частей и обеспечивается особой системой связей, выступающих как механизм </a:t>
            </a:r>
            <a:r>
              <a:rPr lang="ru-RU" dirty="0" err="1" smtClean="0"/>
              <a:t>гомеостазирования</a:t>
            </a:r>
            <a:r>
              <a:rPr lang="ru-RU" dirty="0" smtClean="0"/>
              <a:t> биосферы - поддержания ее устойчивого функционирования на фоне изменчивых внешних и внутренних факторов. Поэтому биосферу можно рассматривать как глобальную экологическую систему, обеспечивающую устойчивое поддержание жизни в ее планетарном проявлении.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Любая биологическая (в том числе и экологическая) система характеризуется специфической функцией, упорядоченными взаимоотношениями составляющих систему частей (</a:t>
            </a:r>
            <a:r>
              <a:rPr lang="ru-RU" dirty="0" err="1" smtClean="0"/>
              <a:t>субсистем</a:t>
            </a:r>
            <a:r>
              <a:rPr lang="ru-RU" dirty="0" smtClean="0"/>
              <a:t>) и основывающимися на этих взаимодействиях регуляторными механизмами, определяющими целостность и устойчивость системы на фоне колеблющихся внешних условий. Из сказанного выше ясно, что биосфера в ее структуре и функции соответствует понятию биологической (экологической) системы.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уровне биосферы как целого осуществляется всеобщая функциональная связь живого вещества с неживой природой. Ее структурно-функциональными составляющими (подсистемами), на уровне которых осуществляются конкретные циклы биологического круговорота, являются биогеоценозы (экосистемы).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Спасибо </a:t>
            </a:r>
            <a:r>
              <a:rPr lang="ru-RU" smtClean="0"/>
              <a:t>за внимание !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биологический круговорот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БИОЛОГИЧЕСКИЙ КРУГОВОРОТ </a:t>
            </a:r>
            <a:r>
              <a:rPr lang="ru-RU" u="sng" dirty="0" err="1" smtClean="0"/>
              <a:t>круговорот</a:t>
            </a:r>
            <a:r>
              <a:rPr lang="ru-RU" u="sng" dirty="0" smtClean="0"/>
              <a:t> веществ малый</a:t>
            </a:r>
            <a:r>
              <a:rPr lang="ru-RU" dirty="0" smtClean="0"/>
              <a:t>, возникший одновременно с появлением жизни на Земле круговорот химических элементов и веществ, осуществляемый жизнедеятельностью организмов. Основную роль в биологическом круговороте играют первичные </a:t>
            </a:r>
            <a:r>
              <a:rPr lang="ru-RU" i="1" dirty="0" smtClean="0">
                <a:hlinkClick r:id="rId2"/>
              </a:rPr>
              <a:t>продуценты</a:t>
            </a:r>
            <a:r>
              <a:rPr lang="ru-RU" dirty="0" smtClean="0"/>
              <a:t> (зеленые растения и </a:t>
            </a:r>
            <a:r>
              <a:rPr lang="ru-RU" dirty="0" err="1" smtClean="0"/>
              <a:t>хемосинтезирующие</a:t>
            </a:r>
            <a:r>
              <a:rPr lang="ru-RU" dirty="0" smtClean="0"/>
              <a:t> микроорганизмы), </a:t>
            </a:r>
            <a:r>
              <a:rPr lang="ru-RU" i="1" dirty="0" err="1" smtClean="0">
                <a:hlinkClick r:id="rId3"/>
              </a:rPr>
              <a:t>консументы</a:t>
            </a:r>
            <a:r>
              <a:rPr lang="ru-RU" dirty="0" smtClean="0"/>
              <a:t> (животные) и </a:t>
            </a:r>
            <a:r>
              <a:rPr lang="ru-RU" i="1" dirty="0" err="1" smtClean="0">
                <a:hlinkClick r:id="rId4"/>
              </a:rPr>
              <a:t>редуценты</a:t>
            </a:r>
            <a:r>
              <a:rPr lang="ru-RU" dirty="0" smtClean="0"/>
              <a:t> (сапрофитные организмы, преимущественно бактерии). Биологический круговорот осуществляется по трофическим цепям (сетям) </a:t>
            </a:r>
            <a:r>
              <a:rPr lang="ru-RU" dirty="0" smtClean="0">
                <a:hlinkClick r:id="rId5"/>
              </a:rPr>
              <a:t>экосистемы</a:t>
            </a:r>
            <a:r>
              <a:rPr lang="ru-RU" dirty="0" smtClean="0"/>
              <a:t> и подчиняется </a:t>
            </a:r>
            <a:r>
              <a:rPr lang="ru-RU" i="1" dirty="0" smtClean="0"/>
              <a:t>закону </a:t>
            </a:r>
            <a:r>
              <a:rPr lang="ru-RU" i="1" dirty="0" err="1" smtClean="0"/>
              <a:t>Линдемана</a:t>
            </a:r>
            <a:r>
              <a:rPr lang="ru-RU" dirty="0" smtClean="0"/>
              <a:t>. Биологический круговорот тесно взаимодействует с биогеохимическими циклами.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Академик В.И. Вернадский первым постулировал тезис о важнейшей роли живых организмов в формировании и поддержании основных физико-химических свойств оболочек Земли. В его концепции биосфера рассматривается не просто как пространство, занятое жизнью, а как целостная функциональная система, на уровне которой реализуется неразрывная связь геологических и биологических процессов. Основные свойства жизни, обеспечивающие эту связь, - высокая химическая активность живых организмов, их подвижность и способность к самовоспроизведению и эволюции. В поддержании жизни как планетарного явления важнейшие значение имеет разнообразие ее форм, отличающихся набором потребляемых веществ и выделяемых в окружающую среду продуктов жизнедеятельности. Биологическое разнообразие – основа формирования устойчивых биогеохимических циклов вещества и энергии в биосфере Земле.</a:t>
            </a:r>
          </a:p>
          <a:p>
            <a:r>
              <a:rPr lang="ru-RU" dirty="0" smtClean="0"/>
              <a:t>Вопросы о роли живых организмов в малом круговороте рассматривали такие ученые, педагоги как </a:t>
            </a:r>
            <a:r>
              <a:rPr lang="ru-RU" dirty="0" err="1" smtClean="0"/>
              <a:t>Николайкин</a:t>
            </a:r>
            <a:r>
              <a:rPr lang="ru-RU" dirty="0" smtClean="0"/>
              <a:t> Н.И., Шилов И.А., </a:t>
            </a:r>
            <a:r>
              <a:rPr lang="ru-RU" dirty="0" err="1" smtClean="0"/>
              <a:t>МелеховаО.П</a:t>
            </a:r>
            <a:r>
              <a:rPr lang="ru-RU" dirty="0" smtClean="0"/>
              <a:t>.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Роль живых организмов в биологическом круговороте</a:t>
            </a:r>
            <a:br>
              <a:rPr lang="ru-RU" dirty="0" smtClean="0"/>
            </a:br>
            <a:r>
              <a:rPr lang="ru-RU" dirty="0" smtClean="0"/>
              <a:t>Специфическое свойство жизни – обмен веществ со средой. Любой организм должен получать из внешней среды определенные вещества как источники энергии и материал для построения собственного тела. Продукты метаболизма, уже непригодные для дальнейшего использования, выводят наружу. Таким образом, каждый организм или множество одинаковых организмов в процессе своей жизнедеятельности ухудшают условия своего обитания. Возможность обратного процесса – поддержания жизненных условий или даже их улучшения, - определяется тем, что биосферу населяют разные организмы с разным типом обмена веществ.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простейшем виде набор качественных форм жизни представлен продуцентами, </a:t>
            </a:r>
            <a:r>
              <a:rPr lang="ru-RU" dirty="0" err="1" smtClean="0"/>
              <a:t>консументами</a:t>
            </a:r>
            <a:r>
              <a:rPr lang="ru-RU" dirty="0" smtClean="0"/>
              <a:t> и </a:t>
            </a:r>
            <a:r>
              <a:rPr lang="ru-RU" dirty="0" err="1" smtClean="0"/>
              <a:t>редуцентами</a:t>
            </a:r>
            <a:r>
              <a:rPr lang="ru-RU" dirty="0" smtClean="0"/>
              <a:t>, совместная деятельность которых обеспечивает извлечение определенных веществ из внешней среды, их трансформацию на разных уровнях трофических цепей и минерализацию органического вещества до составляющих, доступных для очередного включения в круговорот (основные элементы, мигрирующие по цепям биологического круговорота, - углерод, водород, кислород, калий. Фосфор, сера и т.д.).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Продуценты - это живые организмы, которые способны синтезировать органическое вещество из неорганических составляющих с использованием внешних источников энергии. (Отметим, что получение энергии извне - общее условие жизнедеятельности всех организмов; по энергии все биологические системы - открытые) их называют также автотрофами, поскольку они сами снабжают себя органическим веществом. В природных сообществах продуценты выполняют функцию производителей органического вещества, накапливаемого в тканях этих организмов. Органическое вещество служит и источником энергии для процессов жизнедеятельности; внешняя энергия используется лишь для первичного синтеза.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Все продуценты по характеру источника энергии для синтеза органических веществ подразделяются на </a:t>
            </a:r>
            <a:r>
              <a:rPr lang="ru-RU" dirty="0" err="1" smtClean="0"/>
              <a:t>фотоавтотрофов</a:t>
            </a:r>
            <a:r>
              <a:rPr lang="ru-RU" dirty="0" smtClean="0"/>
              <a:t> и </a:t>
            </a:r>
            <a:r>
              <a:rPr lang="ru-RU" dirty="0" err="1" smtClean="0"/>
              <a:t>хемоавтотрофов</a:t>
            </a:r>
            <a:r>
              <a:rPr lang="ru-RU" dirty="0" smtClean="0"/>
              <a:t>. Первые используют для синтеза энергию солнечного излучения в части спектра с длиной волны 380-710 нм. Эго главным образом зеленые растения, но к фотосинтезу способны и представители некоторых других царств органического мира. Среди них особое значение имеют </a:t>
            </a:r>
            <a:r>
              <a:rPr lang="ru-RU" dirty="0" err="1" smtClean="0"/>
              <a:t>цианобактерии</a:t>
            </a:r>
            <a:r>
              <a:rPr lang="ru-RU" dirty="0" smtClean="0"/>
              <a:t> (сине-зеленые «водоросли»), которые, по-видимому, были первыми </a:t>
            </a:r>
            <a:r>
              <a:rPr lang="ru-RU" dirty="0" err="1" smtClean="0"/>
              <a:t>фотосинтетиками</a:t>
            </a:r>
            <a:r>
              <a:rPr lang="ru-RU" dirty="0" smtClean="0"/>
              <a:t> в эволюции жизни на Земле. Способны к фотосинтезу также многие бактерии, которые, правда, используют особый пигмент - </a:t>
            </a:r>
            <a:r>
              <a:rPr lang="ru-RU" dirty="0" err="1" smtClean="0"/>
              <a:t>бактериохлорин</a:t>
            </a:r>
            <a:r>
              <a:rPr lang="ru-RU" dirty="0" smtClean="0"/>
              <a:t> - и не выделяют при фотосинтезе кислород. Основные исходные вещества, используемые для фотосинтеза,- диоксид углерода и вода (основа для синтеза углеводов), а также азот, фосфор, калий и другие элементы минерального питания.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Создавая органические вещества на основе фотосинтеза, </a:t>
            </a:r>
            <a:r>
              <a:rPr lang="ru-RU" dirty="0" err="1" smtClean="0"/>
              <a:t>фотоавтотрофы</a:t>
            </a:r>
            <a:r>
              <a:rPr lang="ru-RU" dirty="0" smtClean="0"/>
              <a:t>, таким образом, связывают использованную солнечную энергию, как бы запасая ее. Последующее разрушение химических связей ведет к высвобождению такой «запасенной» энергии. Это относятся не только к использованию органического топлива; «запасенная» в тканях растений энергия передается в виде пищи по трофическим цепям и служит основой потоков энергии, сопровождающих биогенный круговорот веществ.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Животные, составляющие основную часть </a:t>
            </a:r>
            <a:r>
              <a:rPr lang="ru-RU" dirty="0" err="1" smtClean="0"/>
              <a:t>организмов-консументов</a:t>
            </a:r>
            <a:r>
              <a:rPr lang="ru-RU" dirty="0" smtClean="0"/>
              <a:t>, отличаются подвижностью, способностью к активному перемещению в пространстве. Этим они эффективно участвуют в миграции живого вещества, дисперсии его по поверхности планеты, что, с одной стороны, стимулирует пространственное расселение жизни, а с другой служит своеобразным «гарантийным Механизмом» на случай уничтожения жизни в каком-либо месте в силу тех или иных причин.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</TotalTime>
  <Words>834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Биологический круговорот.</vt:lpstr>
      <vt:lpstr>Что такое биологический круговорот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DNAPC</dc:creator>
  <cp:lastModifiedBy>DNAPC</cp:lastModifiedBy>
  <cp:revision>5</cp:revision>
  <dcterms:created xsi:type="dcterms:W3CDTF">2014-12-03T16:21:17Z</dcterms:created>
  <dcterms:modified xsi:type="dcterms:W3CDTF">2014-12-06T14:57:26Z</dcterms:modified>
</cp:coreProperties>
</file>