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07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19771"/>
              </p:ext>
            </p:extLst>
          </p:nvPr>
        </p:nvGraphicFramePr>
        <p:xfrm>
          <a:off x="457200" y="1600200"/>
          <a:ext cx="8229600" cy="506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 1826г</a:t>
                      </a:r>
                      <a:r>
                        <a:rPr lang="ru-RU" sz="2000" b="1" dirty="0" smtClean="0"/>
                        <a:t>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А. денежная реформа </a:t>
                      </a:r>
                      <a:r>
                        <a:rPr lang="ru-RU" sz="2000" b="1" dirty="0" err="1" smtClean="0"/>
                        <a:t>Канкрина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2. 1833-1835 </a:t>
                      </a:r>
                      <a:r>
                        <a:rPr lang="ru-RU" sz="2000" b="1" dirty="0" err="1" smtClean="0"/>
                        <a:t>гг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Б. реформа управления государственной деревней </a:t>
                      </a:r>
                      <a:r>
                        <a:rPr lang="ru-RU" sz="2000" b="1" dirty="0" err="1" smtClean="0"/>
                        <a:t>П.Д.Киселева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3. 1837-1841 </a:t>
                      </a:r>
                      <a:r>
                        <a:rPr lang="ru-RU" sz="2000" b="1" dirty="0" smtClean="0"/>
                        <a:t>гг.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В. Одобрение Государственным советом и вступление в действие «Свода законов Российской империи»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4. 1839 </a:t>
                      </a:r>
                      <a:r>
                        <a:rPr lang="ru-RU" sz="2000" b="1" dirty="0" smtClean="0"/>
                        <a:t>-1843</a:t>
                      </a:r>
                      <a:r>
                        <a:rPr lang="ru-RU" sz="2000" b="1" baseline="0" dirty="0" smtClean="0"/>
                        <a:t> гг.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Г. Принятие</a:t>
                      </a:r>
                      <a:r>
                        <a:rPr lang="ru-RU" sz="2000" b="1" baseline="0" dirty="0" smtClean="0"/>
                        <a:t> реакционного цензурного устава, учреждение 3 отделения Собственной  Его Императорского Величества Канцелярии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01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Прочитайте текст и определите о каком событии Крымской войны идет речь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«Огромный союзный флот пристал к берегам Крыма и высадил многочисленную армию англичан, французов и турок, числом до 70 тысяч человек. Наши войска, сравнительно с неприятельскими, были малочисленны, однако решили защищаться…Морское войско обратилось в сухопутное …под начальством храбрых адмиралов Корнилова, Нахимова, Истомина….»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2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Расположите термины в хронологической последовательности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1. петрашевцы</a:t>
            </a:r>
          </a:p>
          <a:p>
            <a:r>
              <a:rPr lang="ru-RU" sz="4400" dirty="0" smtClean="0"/>
              <a:t>2. декабристы</a:t>
            </a:r>
          </a:p>
          <a:p>
            <a:r>
              <a:rPr lang="ru-RU" sz="4400" dirty="0" smtClean="0"/>
              <a:t>3. старообрядцы</a:t>
            </a:r>
          </a:p>
          <a:p>
            <a:r>
              <a:rPr lang="ru-RU" sz="4400" dirty="0" smtClean="0"/>
              <a:t>4. </a:t>
            </a:r>
            <a:r>
              <a:rPr lang="ru-RU" sz="4400" dirty="0" err="1" smtClean="0"/>
              <a:t>нестяжатели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9551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 какой войне идет речь?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«В то самое время, когда Россия стала терпеть непривычный позор военных неудач, когда враги явились под Севастополем, мы находились в тяжелом положении: с одной стороны, наше патриотическое чувство было страшно оскорблено унижением России, с другой – мы были убеждены, что только бедствие, именно несчастная война, могло произвести спасительный переворот».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99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93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208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Прочитайте текст и определите о каком событии Крымской войны идет речь</vt:lpstr>
      <vt:lpstr>Расположите термины в хронологической последовательности</vt:lpstr>
      <vt:lpstr>О какой войне идет речь?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2013-04-23T04:07:55Z</dcterms:created>
  <dcterms:modified xsi:type="dcterms:W3CDTF">2013-04-23T05:03:40Z</dcterms:modified>
</cp:coreProperties>
</file>