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4" r:id="rId3"/>
    <p:sldId id="267" r:id="rId4"/>
    <p:sldId id="268" r:id="rId5"/>
    <p:sldId id="266" r:id="rId6"/>
    <p:sldId id="269" r:id="rId7"/>
    <p:sldId id="259" r:id="rId8"/>
    <p:sldId id="257" r:id="rId9"/>
    <p:sldId id="27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CCD12-3714-48CF-9235-44B928D7BCC2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C4C8B-364F-442E-B08D-6F9FB9EB3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7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EB7221-DCA4-4E45-99E4-B42383091525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2226-1E59-4D88-9AC2-D497A906EAB0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568B-C3A8-48B9-BFC1-88C8704670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2226-1E59-4D88-9AC2-D497A906EAB0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568B-C3A8-48B9-BFC1-88C8704670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2226-1E59-4D88-9AC2-D497A906EAB0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568B-C3A8-48B9-BFC1-88C8704670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2226-1E59-4D88-9AC2-D497A906EAB0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568B-C3A8-48B9-BFC1-88C8704670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2226-1E59-4D88-9AC2-D497A906EAB0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568B-C3A8-48B9-BFC1-88C8704670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2226-1E59-4D88-9AC2-D497A906EAB0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568B-C3A8-48B9-BFC1-88C8704670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2226-1E59-4D88-9AC2-D497A906EAB0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568B-C3A8-48B9-BFC1-88C8704670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2226-1E59-4D88-9AC2-D497A906EAB0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568B-C3A8-48B9-BFC1-88C8704670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2226-1E59-4D88-9AC2-D497A906EAB0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568B-C3A8-48B9-BFC1-88C8704670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2226-1E59-4D88-9AC2-D497A906EAB0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568B-C3A8-48B9-BFC1-88C8704670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2226-1E59-4D88-9AC2-D497A906EAB0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568B-C3A8-48B9-BFC1-88C8704670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02226-1E59-4D88-9AC2-D497A906EAB0}" type="datetimeFigureOut">
              <a:rPr lang="ru-RU" smtClean="0"/>
              <a:t>05.10.2012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0568B-C3A8-48B9-BFC1-88C8704670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0034" y="571480"/>
            <a:ext cx="2357454" cy="500066"/>
          </a:xfrm>
        </p:spPr>
        <p:txBody>
          <a:bodyPr/>
          <a:lstStyle/>
          <a:p>
            <a:fld id="{EE202226-1E59-4D88-9AC2-D497A906EAB0}" type="datetimeFigureOut">
              <a:rPr lang="ru-RU" sz="3200" b="1" smtClean="0">
                <a:solidFill>
                  <a:schemeClr val="tx1"/>
                </a:solidFill>
              </a:rPr>
              <a:t>05.10.2012</a:t>
            </a:fld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§ 1.3; Р.Т. № 3, с.4; № 5, с. 57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9"/>
            <a:ext cx="2071702" cy="50006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Р.Т. №2 с 55</a:t>
            </a:r>
            <a:endParaRPr lang="ru-RU" dirty="0"/>
          </a:p>
        </p:txBody>
      </p:sp>
      <p:pic>
        <p:nvPicPr>
          <p:cNvPr id="4" name="Рисунок 3" descr="H:\материалы к урокам\5 класс\111.jpg"/>
          <p:cNvPicPr/>
          <p:nvPr/>
        </p:nvPicPr>
        <p:blipFill>
          <a:blip r:embed="rId2" cstate="print"/>
          <a:srcRect l="5590" t="7049" r="13467" b="14337"/>
          <a:stretch>
            <a:fillRect/>
          </a:stretch>
        </p:blipFill>
        <p:spPr bwMode="auto">
          <a:xfrm>
            <a:off x="2500298" y="866755"/>
            <a:ext cx="4500594" cy="599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9"/>
            <a:ext cx="2214578" cy="50006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Р.Т. №6 с. 57</a:t>
            </a:r>
            <a:endParaRPr lang="ru-RU" dirty="0"/>
          </a:p>
        </p:txBody>
      </p:sp>
      <p:pic>
        <p:nvPicPr>
          <p:cNvPr id="5" name="Рисунок 4" descr="H:\материалы к урокам\плакаты\Знакомство с клавиатурой.jpg"/>
          <p:cNvPicPr/>
          <p:nvPr/>
        </p:nvPicPr>
        <p:blipFill>
          <a:blip r:embed="rId2"/>
          <a:srcRect l="5820" t="8148" r="6173" b="70741"/>
          <a:stretch>
            <a:fillRect/>
          </a:stretch>
        </p:blipFill>
        <p:spPr bwMode="auto">
          <a:xfrm>
            <a:off x="785786" y="1285860"/>
            <a:ext cx="80010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материалы к урокам\плакаты\Знакомство с клавиатурой.jpg"/>
          <p:cNvPicPr/>
          <p:nvPr/>
        </p:nvPicPr>
        <p:blipFill>
          <a:blip r:embed="rId2"/>
          <a:srcRect l="28571" t="30494" r="18519" b="50741"/>
          <a:stretch>
            <a:fillRect/>
          </a:stretch>
        </p:blipFill>
        <p:spPr bwMode="auto">
          <a:xfrm>
            <a:off x="2428860" y="4572008"/>
            <a:ext cx="400052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972452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Расшифруйте тему урока </a:t>
            </a:r>
            <a:endParaRPr lang="ru-RU" dirty="0"/>
          </a:p>
        </p:txBody>
      </p:sp>
      <p:pic>
        <p:nvPicPr>
          <p:cNvPr id="4" name="Рисунок 3" descr="память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7290" y="928670"/>
            <a:ext cx="6429420" cy="2643206"/>
          </a:xfrm>
          <a:prstGeom prst="rect">
            <a:avLst/>
          </a:prstGeom>
        </p:spPr>
      </p:pic>
      <p:pic>
        <p:nvPicPr>
          <p:cNvPr id="5" name="Рисунок 4" descr="http://my-collection.ru/images/04937739469633586404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786190"/>
            <a:ext cx="67866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470025"/>
          </a:xfrm>
        </p:spPr>
        <p:txBody>
          <a:bodyPr/>
          <a:lstStyle/>
          <a:p>
            <a:r>
              <a:rPr lang="ru-RU" b="1" dirty="0" smtClean="0"/>
              <a:t>Устройства компьютера: процессор и память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14282" y="285728"/>
            <a:ext cx="2214578" cy="500066"/>
          </a:xfrm>
        </p:spPr>
        <p:txBody>
          <a:bodyPr/>
          <a:lstStyle/>
          <a:p>
            <a:fld id="{EE202226-1E59-4D88-9AC2-D497A906EAB0}" type="datetimeFigureOut">
              <a:rPr lang="ru-RU" sz="2400" b="1" smtClean="0">
                <a:solidFill>
                  <a:schemeClr val="tx1"/>
                </a:solidFill>
              </a:rPr>
              <a:t>05.10.2012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5E35C1-724F-4947-A817-E5CA94D869C8}" type="slidenum">
              <a:rPr lang="ru-RU" smtClean="0"/>
              <a:pPr/>
              <a:t>6</a:t>
            </a:fld>
            <a:endParaRPr lang="ru-RU" smtClean="0"/>
          </a:p>
        </p:txBody>
      </p:sp>
      <p:pic>
        <p:nvPicPr>
          <p:cNvPr id="416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4092575"/>
            <a:ext cx="3978275" cy="27654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5750" y="904875"/>
            <a:ext cx="3460750" cy="29940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2357422" y="142852"/>
            <a:ext cx="4286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600" b="1" dirty="0"/>
              <a:t>Системный блок</a:t>
            </a:r>
          </a:p>
        </p:txBody>
      </p:sp>
      <p:pic>
        <p:nvPicPr>
          <p:cNvPr id="41677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9713" y="5019675"/>
            <a:ext cx="1998662" cy="14986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416780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5088" y="4159250"/>
            <a:ext cx="1539875" cy="14287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416787" name="AutoShape 19"/>
          <p:cNvSpPr>
            <a:spLocks noChangeArrowheads="1"/>
          </p:cNvSpPr>
          <p:nvPr/>
        </p:nvSpPr>
        <p:spPr bwMode="auto">
          <a:xfrm>
            <a:off x="4273550" y="3817938"/>
            <a:ext cx="1557338" cy="376237"/>
          </a:xfrm>
          <a:prstGeom prst="wedgeRoundRectCallout">
            <a:avLst>
              <a:gd name="adj1" fmla="val -2907"/>
              <a:gd name="adj2" fmla="val 104009"/>
              <a:gd name="adj3" fmla="val 16667"/>
            </a:avLst>
          </a:prstGeom>
          <a:solidFill>
            <a:srgbClr val="FFFFC1"/>
          </a:solidFill>
          <a:ln w="12700">
            <a:noFill/>
            <a:miter lim="800000"/>
            <a:headEnd/>
            <a:tailEnd type="none" w="lg" len="lg"/>
          </a:ln>
          <a:effectLst>
            <a:outerShdw dist="63500" dir="3187806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/>
              <a:t>процессор</a:t>
            </a:r>
          </a:p>
        </p:txBody>
      </p:sp>
      <p:sp>
        <p:nvSpPr>
          <p:cNvPr id="416788" name="AutoShape 20"/>
          <p:cNvSpPr>
            <a:spLocks noChangeArrowheads="1"/>
          </p:cNvSpPr>
          <p:nvPr/>
        </p:nvSpPr>
        <p:spPr bwMode="auto">
          <a:xfrm>
            <a:off x="4684713" y="6040438"/>
            <a:ext cx="1806575" cy="674687"/>
          </a:xfrm>
          <a:prstGeom prst="wedgeRoundRectCallout">
            <a:avLst>
              <a:gd name="adj1" fmla="val -19949"/>
              <a:gd name="adj2" fmla="val -112116"/>
              <a:gd name="adj3" fmla="val 16667"/>
            </a:avLst>
          </a:prstGeom>
          <a:solidFill>
            <a:srgbClr val="FFFFC1"/>
          </a:solidFill>
          <a:ln w="12700">
            <a:noFill/>
            <a:miter lim="800000"/>
            <a:headEnd/>
            <a:tailEnd type="none" w="lg" len="lg"/>
          </a:ln>
          <a:effectLst>
            <a:outerShdw dist="63500" dir="3187806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/>
              <a:t>оперативная память</a:t>
            </a:r>
          </a:p>
        </p:txBody>
      </p:sp>
      <p:sp>
        <p:nvSpPr>
          <p:cNvPr id="416793" name="AutoShape 25"/>
          <p:cNvSpPr>
            <a:spLocks noChangeArrowheads="1"/>
          </p:cNvSpPr>
          <p:nvPr/>
        </p:nvSpPr>
        <p:spPr bwMode="auto">
          <a:xfrm rot="17403168">
            <a:off x="3183732" y="3582194"/>
            <a:ext cx="1131887" cy="384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FF"/>
          </a:solidFill>
          <a:ln w="12700">
            <a:solidFill>
              <a:schemeClr val="accent2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6794" name="AutoShape 26"/>
          <p:cNvSpPr>
            <a:spLocks noChangeArrowheads="1"/>
          </p:cNvSpPr>
          <p:nvPr/>
        </p:nvSpPr>
        <p:spPr bwMode="auto">
          <a:xfrm rot="9786817">
            <a:off x="3511550" y="4927600"/>
            <a:ext cx="511175" cy="384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FF"/>
          </a:solidFill>
          <a:ln w="12700">
            <a:solidFill>
              <a:schemeClr val="accent2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6795" name="AutoShape 27"/>
          <p:cNvSpPr>
            <a:spLocks noChangeArrowheads="1"/>
          </p:cNvSpPr>
          <p:nvPr/>
        </p:nvSpPr>
        <p:spPr bwMode="auto">
          <a:xfrm rot="10800000">
            <a:off x="3541713" y="6005513"/>
            <a:ext cx="511175" cy="384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FF"/>
          </a:solidFill>
          <a:ln w="12700">
            <a:solidFill>
              <a:schemeClr val="accent2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87" grpId="0" animBg="1"/>
      <p:bldP spid="416788" grpId="0" animBg="1"/>
      <p:bldP spid="416793" grpId="0" animBg="1"/>
      <p:bldP spid="416794" grpId="0" animBg="1"/>
      <p:bldP spid="4167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Компьютер и человек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500174"/>
          <a:ext cx="8286807" cy="4071965"/>
        </p:xfrm>
        <a:graphic>
          <a:graphicData uri="http://schemas.openxmlformats.org/drawingml/2006/table">
            <a:tbl>
              <a:tblPr/>
              <a:tblGrid>
                <a:gridCol w="2762269"/>
                <a:gridCol w="2524143"/>
                <a:gridCol w="3000395"/>
              </a:tblGrid>
              <a:tr h="678661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b="1" dirty="0">
                          <a:latin typeface="Arial" pitchFamily="34" charset="0"/>
                          <a:ea typeface="DejaVu Sans"/>
                          <a:cs typeface="Arial" pitchFamily="34" charset="0"/>
                        </a:rPr>
                        <a:t>Память</a:t>
                      </a:r>
                      <a:endParaRPr lang="ru-RU" sz="2400" dirty="0">
                        <a:latin typeface="Arial" pitchFamily="34" charset="0"/>
                        <a:ea typeface="DejaVu Sans"/>
                        <a:cs typeface="Arial" pitchFamily="34" charset="0"/>
                      </a:endParaRPr>
                    </a:p>
                  </a:txBody>
                  <a:tcPr marL="61628" marR="61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b="1" dirty="0">
                          <a:latin typeface="Arial" pitchFamily="34" charset="0"/>
                          <a:ea typeface="DejaVu Sans"/>
                          <a:cs typeface="Arial" pitchFamily="34" charset="0"/>
                        </a:rPr>
                        <a:t>Человек</a:t>
                      </a:r>
                      <a:endParaRPr lang="ru-RU" sz="2400" dirty="0">
                        <a:latin typeface="Arial" pitchFamily="34" charset="0"/>
                        <a:ea typeface="DejaVu Sans"/>
                        <a:cs typeface="Arial" pitchFamily="34" charset="0"/>
                      </a:endParaRPr>
                    </a:p>
                  </a:txBody>
                  <a:tcPr marL="61628" marR="61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b="1" dirty="0">
                          <a:latin typeface="Arial" pitchFamily="34" charset="0"/>
                          <a:ea typeface="DejaVu Sans"/>
                          <a:cs typeface="Arial" pitchFamily="34" charset="0"/>
                        </a:rPr>
                        <a:t>Компьютер</a:t>
                      </a:r>
                      <a:endParaRPr lang="ru-RU" sz="2400" dirty="0">
                        <a:latin typeface="Arial" pitchFamily="34" charset="0"/>
                        <a:ea typeface="DejaVu Sans"/>
                        <a:cs typeface="Arial" pitchFamily="34" charset="0"/>
                      </a:endParaRPr>
                    </a:p>
                  </a:txBody>
                  <a:tcPr marL="61628" marR="61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b="1">
                          <a:latin typeface="Arial" pitchFamily="34" charset="0"/>
                          <a:ea typeface="DejaVu Sans"/>
                          <a:cs typeface="Arial" pitchFamily="34" charset="0"/>
                        </a:rPr>
                        <a:t>Носители информации</a:t>
                      </a:r>
                      <a:endParaRPr lang="ru-RU" sz="2400">
                        <a:latin typeface="Arial" pitchFamily="34" charset="0"/>
                        <a:ea typeface="DejaVu Sans"/>
                        <a:cs typeface="Arial" pitchFamily="34" charset="0"/>
                      </a:endParaRPr>
                    </a:p>
                  </a:txBody>
                  <a:tcPr marL="61628" marR="61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8661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dirty="0">
                          <a:latin typeface="Arial" pitchFamily="34" charset="0"/>
                          <a:ea typeface="DejaVu Sans"/>
                          <a:cs typeface="Arial" pitchFamily="34" charset="0"/>
                        </a:rPr>
                        <a:t>Внутренняя </a:t>
                      </a:r>
                    </a:p>
                  </a:txBody>
                  <a:tcPr marL="61628" marR="61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400" dirty="0">
                        <a:latin typeface="Arial" pitchFamily="34" charset="0"/>
                        <a:ea typeface="DejaVu Sans"/>
                        <a:cs typeface="Arial" pitchFamily="34" charset="0"/>
                      </a:endParaRPr>
                    </a:p>
                  </a:txBody>
                  <a:tcPr marL="61628" marR="61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28" marR="61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28" marR="61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32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dirty="0">
                          <a:latin typeface="Arial" pitchFamily="34" charset="0"/>
                          <a:ea typeface="DejaVu Sans"/>
                          <a:cs typeface="Arial" pitchFamily="34" charset="0"/>
                        </a:rPr>
                        <a:t>Внешняя (долговременная)</a:t>
                      </a:r>
                    </a:p>
                  </a:txBody>
                  <a:tcPr marL="61628" marR="61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400" dirty="0">
                        <a:latin typeface="Arial" pitchFamily="34" charset="0"/>
                        <a:ea typeface="DejaVu Sans"/>
                        <a:cs typeface="Arial" pitchFamily="34" charset="0"/>
                      </a:endParaRPr>
                    </a:p>
                  </a:txBody>
                  <a:tcPr marL="61628" marR="61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28" marR="616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57620" y="3357562"/>
            <a:ext cx="1374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400" i="1" dirty="0" smtClean="0">
                <a:latin typeface="Arial" pitchFamily="34" charset="0"/>
                <a:ea typeface="DejaVu Sans"/>
                <a:cs typeface="Arial" pitchFamily="34" charset="0"/>
              </a:rPr>
              <a:t>Память</a:t>
            </a:r>
            <a:endParaRPr lang="ru-RU" sz="2400" dirty="0">
              <a:latin typeface="Arial" pitchFamily="34" charset="0"/>
              <a:ea typeface="DejaVu Sans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3000372"/>
            <a:ext cx="310431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400" i="1" dirty="0" smtClean="0">
                <a:latin typeface="Arial" pitchFamily="34" charset="0"/>
                <a:ea typeface="DejaVu Sans"/>
                <a:cs typeface="Arial" pitchFamily="34" charset="0"/>
              </a:rPr>
              <a:t>Оперативная (ОЗУ)</a:t>
            </a:r>
            <a:endParaRPr lang="ru-RU" sz="2400" dirty="0">
              <a:latin typeface="Arial" pitchFamily="34" charset="0"/>
              <a:ea typeface="DejaVu Sans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3714752"/>
            <a:ext cx="287771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400" i="1" dirty="0" smtClean="0">
                <a:latin typeface="Arial" pitchFamily="34" charset="0"/>
                <a:ea typeface="DejaVu Sans"/>
                <a:cs typeface="Arial" pitchFamily="34" charset="0"/>
              </a:rPr>
              <a:t>Постоянная (ПЗУ)</a:t>
            </a:r>
            <a:endParaRPr lang="ru-RU" sz="2400" dirty="0">
              <a:latin typeface="Arial" pitchFamily="34" charset="0"/>
              <a:ea typeface="DejaVu Sans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4572008"/>
            <a:ext cx="2357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400" i="1" dirty="0" smtClean="0">
                <a:latin typeface="Arial" pitchFamily="34" charset="0"/>
                <a:ea typeface="DejaVu Sans"/>
                <a:cs typeface="Arial" pitchFamily="34" charset="0"/>
              </a:rPr>
              <a:t>Блокноты, дневники, кассеты, книги</a:t>
            </a:r>
            <a:endParaRPr lang="ru-RU" sz="2400" dirty="0">
              <a:latin typeface="Arial" pitchFamily="34" charset="0"/>
              <a:ea typeface="DejaVu Sans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4572008"/>
            <a:ext cx="2500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400" i="1" dirty="0" smtClean="0">
                <a:latin typeface="Arial" pitchFamily="34" charset="0"/>
                <a:ea typeface="DejaVu Sans"/>
                <a:cs typeface="Arial" pitchFamily="34" charset="0"/>
              </a:rPr>
              <a:t>Диски, </a:t>
            </a:r>
            <a:r>
              <a:rPr lang="ru-RU" sz="2400" i="1" dirty="0" err="1" smtClean="0">
                <a:latin typeface="Arial" pitchFamily="34" charset="0"/>
                <a:ea typeface="DejaVu Sans"/>
                <a:cs typeface="Arial" pitchFamily="34" charset="0"/>
              </a:rPr>
              <a:t>флэш-карты</a:t>
            </a:r>
            <a:endParaRPr lang="ru-RU" sz="2400" dirty="0">
              <a:latin typeface="Arial" pitchFamily="34" charset="0"/>
              <a:ea typeface="DejaVu Sans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Схема прохождения информации через компьютер</a:t>
            </a:r>
            <a:endParaRPr lang="ru-RU" b="1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72198" y="3443294"/>
            <a:ext cx="1473200" cy="811213"/>
          </a:xfrm>
          <a:prstGeom prst="rect">
            <a:avLst/>
          </a:prstGeom>
          <a:solidFill>
            <a:srgbClr val="D1D1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ru-RU" dirty="0"/>
              <a:t>процессор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571868" y="3371856"/>
            <a:ext cx="1473200" cy="977900"/>
          </a:xfrm>
          <a:prstGeom prst="rect">
            <a:avLst/>
          </a:prstGeom>
          <a:solidFill>
            <a:srgbClr val="D1D1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ru-RU" dirty="0" smtClean="0"/>
              <a:t>Память</a:t>
            </a:r>
            <a:endParaRPr lang="ru-RU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571868" y="4943492"/>
            <a:ext cx="1473200" cy="8112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ru-RU"/>
              <a:t>устройства </a:t>
            </a:r>
            <a:br>
              <a:rPr lang="ru-RU"/>
            </a:br>
            <a:r>
              <a:rPr lang="ru-RU"/>
              <a:t>вывода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500430" y="1871658"/>
            <a:ext cx="1473200" cy="8112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ru-RU" dirty="0"/>
              <a:t>устройства </a:t>
            </a:r>
            <a:br>
              <a:rPr lang="ru-RU" dirty="0"/>
            </a:br>
            <a:r>
              <a:rPr lang="ru-RU" dirty="0"/>
              <a:t>ввода</a:t>
            </a:r>
          </a:p>
        </p:txBody>
      </p:sp>
      <p:pic>
        <p:nvPicPr>
          <p:cNvPr id="8" name="Picture 11" descr="Слу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800616"/>
            <a:ext cx="741362" cy="985838"/>
          </a:xfrm>
          <a:prstGeom prst="rect">
            <a:avLst/>
          </a:prstGeom>
          <a:noFill/>
        </p:spPr>
      </p:pic>
      <p:pic>
        <p:nvPicPr>
          <p:cNvPr id="9" name="Picture 12" descr="Лиц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943096"/>
            <a:ext cx="606425" cy="785813"/>
          </a:xfrm>
          <a:prstGeom prst="rect">
            <a:avLst/>
          </a:prstGeom>
          <a:noFill/>
        </p:spPr>
      </p:pic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5214941" y="4014796"/>
            <a:ext cx="73342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5214942" y="3586168"/>
            <a:ext cx="78581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rot="16200000" flipH="1">
            <a:off x="3498182" y="3088352"/>
            <a:ext cx="576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AutoShape 29"/>
          <p:cNvSpPr>
            <a:spLocks noChangeArrowheads="1"/>
          </p:cNvSpPr>
          <p:nvPr/>
        </p:nvSpPr>
        <p:spPr bwMode="auto">
          <a:xfrm flipH="1">
            <a:off x="2786050" y="2157410"/>
            <a:ext cx="474663" cy="336550"/>
          </a:xfrm>
          <a:prstGeom prst="leftArrow">
            <a:avLst>
              <a:gd name="adj1" fmla="val 50000"/>
              <a:gd name="adj2" fmla="val 35259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32"/>
          <p:cNvSpPr>
            <a:spLocks noChangeArrowheads="1"/>
          </p:cNvSpPr>
          <p:nvPr/>
        </p:nvSpPr>
        <p:spPr bwMode="auto">
          <a:xfrm flipH="1">
            <a:off x="5214942" y="5157806"/>
            <a:ext cx="474663" cy="336550"/>
          </a:xfrm>
          <a:prstGeom prst="leftArrow">
            <a:avLst>
              <a:gd name="adj1" fmla="val 50000"/>
              <a:gd name="adj2" fmla="val 35259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rot="16200000" flipH="1">
            <a:off x="4498314" y="4731426"/>
            <a:ext cx="576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24" grpId="0" animBg="1"/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14554"/>
            <a:ext cx="8501122" cy="1500198"/>
          </a:xfrm>
        </p:spPr>
        <p:txBody>
          <a:bodyPr/>
          <a:lstStyle/>
          <a:p>
            <a:r>
              <a:rPr lang="ru-RU" b="1" dirty="0" smtClean="0"/>
              <a:t>Проверочная работа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14290"/>
            <a:ext cx="6796039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98</Words>
  <Application>Microsoft Office PowerPoint</Application>
  <PresentationFormat>Экран (4:3)</PresentationFormat>
  <Paragraphs>33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Проверка домашнего задания</vt:lpstr>
      <vt:lpstr>Проверка домашнего задания</vt:lpstr>
      <vt:lpstr>Расшифруйте тему урока </vt:lpstr>
      <vt:lpstr>Устройства компьютера: процессор и память</vt:lpstr>
      <vt:lpstr>Презентация PowerPoint</vt:lpstr>
      <vt:lpstr>Компьютер и человек</vt:lpstr>
      <vt:lpstr>Схема прохождения информации через компьютер</vt:lpstr>
      <vt:lpstr>Проверочная работа</vt:lpstr>
      <vt:lpstr>Домашнее задание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</dc:creator>
  <cp:lastModifiedBy>32</cp:lastModifiedBy>
  <cp:revision>20</cp:revision>
  <dcterms:created xsi:type="dcterms:W3CDTF">2010-10-14T02:02:50Z</dcterms:created>
  <dcterms:modified xsi:type="dcterms:W3CDTF">2012-10-04T20:13:30Z</dcterms:modified>
</cp:coreProperties>
</file>