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FBE6C-F206-48CA-86B9-F15FBA1C1525}" type="datetimeFigureOut">
              <a:rPr lang="ru-RU"/>
              <a:pPr>
                <a:defRPr/>
              </a:pPr>
              <a:t>23.10.2011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3FD89-AAEA-4F4C-A8D1-A95073B1F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A0E11-3DD6-45A4-979B-F7843A91C3B6}" type="datetimeFigureOut">
              <a:rPr lang="ru-RU"/>
              <a:pPr>
                <a:defRPr/>
              </a:pPr>
              <a:t>23.10.2011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AF1C8-E71F-4052-A44A-16C9AB883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B54BD-8302-4C50-A801-2F19E4221225}" type="datetimeFigureOut">
              <a:rPr lang="ru-RU"/>
              <a:pPr>
                <a:defRPr/>
              </a:pPr>
              <a:t>23.10.2011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E70D7-5491-4029-A441-76C8CFA07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1B6D5-D512-47C9-B54B-6541AFB817C2}" type="datetimeFigureOut">
              <a:rPr lang="ru-RU"/>
              <a:pPr>
                <a:defRPr/>
              </a:pPr>
              <a:t>23.10.2011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8FC4A-956B-47FF-B63F-56DE44368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37E91-81A8-4C90-A0FA-6E81E0330C70}" type="datetimeFigureOut">
              <a:rPr lang="ru-RU"/>
              <a:pPr>
                <a:defRPr/>
              </a:pPr>
              <a:t>23.10.2011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29E4D-013B-4D02-BD49-A5A382DDB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F3EFC-E79E-45CE-A77B-D1FB7109589D}" type="datetimeFigureOut">
              <a:rPr lang="ru-RU"/>
              <a:pPr>
                <a:defRPr/>
              </a:pPr>
              <a:t>23.10.2011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1EAFB-D16F-406F-9122-162554463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7DB21-982B-4311-A43C-424ABA98B69A}" type="datetimeFigureOut">
              <a:rPr lang="ru-RU"/>
              <a:pPr>
                <a:defRPr/>
              </a:pPr>
              <a:t>23.10.2011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9917D-E0F7-4C41-A055-412D851B2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5BB27-5051-4DD2-8365-27C6418CCEF1}" type="datetimeFigureOut">
              <a:rPr lang="ru-RU"/>
              <a:pPr>
                <a:defRPr/>
              </a:pPr>
              <a:t>23.10.2011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79555-EACD-4BBB-9F75-6F8134C90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77B67-4F77-4A79-A702-0157F1988A14}" type="datetimeFigureOut">
              <a:rPr lang="ru-RU"/>
              <a:pPr>
                <a:defRPr/>
              </a:pPr>
              <a:t>23.10.2011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CAE0E-A1CF-439C-9B68-163C19B83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53426-0FF2-4B57-9931-34BDA7E43980}" type="datetimeFigureOut">
              <a:rPr lang="ru-RU"/>
              <a:pPr>
                <a:defRPr/>
              </a:pPr>
              <a:t>23.10.2011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11C21-6256-4F1D-BE80-CF423DB55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D9AD9-0119-4C4B-B1A3-DB4B04A0BA74}" type="datetimeFigureOut">
              <a:rPr lang="ru-RU"/>
              <a:pPr>
                <a:defRPr/>
              </a:pPr>
              <a:t>23.10.2011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ABE3-1422-45AA-90A2-0D5C5C8B0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ABDFDE-12A2-4BA1-8AB8-3F7FD7DAEDD3}" type="datetimeFigureOut">
              <a:rPr lang="ru-RU"/>
              <a:pPr>
                <a:defRPr/>
              </a:pPr>
              <a:t>23.10.2011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6928D8-8FAF-498F-834C-0C15F3534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solidFill>
            <a:srgbClr val="FFFFFF">
              <a:alpha val="10196"/>
            </a:srgbClr>
          </a:solidFill>
        </p:spPr>
        <p:txBody>
          <a:bodyPr/>
          <a:lstStyle/>
          <a:p>
            <a:r>
              <a:rPr lang="ru-RU" smtClean="0"/>
              <a:t>Путешествие по Древнему Египту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ru-RU" smtClean="0"/>
              <a:t>Итоговая игра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Задание № 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1600200"/>
            <a:ext cx="6769100" cy="233362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smtClean="0"/>
              <a:t>Земледелие – важнейшее занятие египтян. Как называется орудие труда, применяемое  при обработке земли?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667625" y="6165850"/>
            <a:ext cx="865188" cy="50323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043238"/>
            <a:ext cx="3100388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Задание № 9</a:t>
            </a: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Вопрос команды.</a:t>
            </a:r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596188" y="6165850"/>
            <a:ext cx="863600" cy="50323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Задание №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0113" y="1600200"/>
            <a:ext cx="5616575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smtClean="0"/>
              <a:t>Наступление дня египтяне связывают с появлением на небесном своде этого бога. Назовите его  имя.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596188" y="6165850"/>
            <a:ext cx="936625" cy="50323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8" name="Picture 2" descr="http://img-fotki.yandex.ru/get/3906/best-afish.12/0_35f82_311a5642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1196975"/>
            <a:ext cx="2830513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Задание № 11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4186238" cy="485775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smtClean="0"/>
              <a:t>Древнегреческий историк писал : «Сначала она идет в виде лестницы уступами или ступенями. После того, как заложили первые камни, остальные поднимали при помощи помостов» О строительстве какого сооружения идет речь?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667625" y="6165850"/>
            <a:ext cx="865188" cy="50323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4" name="Picture 2" descr="Картинка 62 из 1233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205038"/>
            <a:ext cx="37433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Задание № 12</a:t>
            </a:r>
            <a:endParaRPr lang="ru-RU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Вопрос команды.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667625" y="6092825"/>
            <a:ext cx="865188" cy="57626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Задание № 13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1600200"/>
            <a:ext cx="4103687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smtClean="0"/>
              <a:t>    В древнем Египте рядом с пирамидами устанавливали огромные скульптуры  львов с головой человека. Как они назывались? 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524750" y="6165850"/>
            <a:ext cx="863600" cy="50323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14" descr="Рисунок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060575"/>
            <a:ext cx="4176713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Задание № 14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9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smtClean="0"/>
              <a:t>Их помещали у входа в храм и называли «иглы фараонов». Что это?</a:t>
            </a:r>
          </a:p>
          <a:p>
            <a:endParaRPr lang="ru-RU" smtClean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667625" y="6165850"/>
            <a:ext cx="792163" cy="50323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2" name="Picture 2" descr="Картинка 11 из 559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268413"/>
            <a:ext cx="31686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Задание № 15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9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Как называются знаки египетской письменности?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524750" y="6165850"/>
            <a:ext cx="863600" cy="50323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11" descr="Рисунок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196975"/>
            <a:ext cx="352266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Задание № 16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863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Имя мифического царя Египта, научившего египтян выращивать зерно и виног­рад, печь хлеб?</a:t>
            </a:r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596188" y="6165850"/>
            <a:ext cx="863600" cy="50323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4" name="Picture 2" descr="Картинка 1 из 555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557338"/>
            <a:ext cx="26289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Задание № 17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9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Как называется короткое копьё?</a:t>
            </a:r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524750" y="6165850"/>
            <a:ext cx="863600" cy="50323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0" name="Picture 2" descr="Картинка 9 из 393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773238"/>
            <a:ext cx="42021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Путешествие по Древнему Египту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971550" y="1844675"/>
            <a:ext cx="863600" cy="6477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hlinkClick r:id="rId2" action="ppaction://hlinksldjump"/>
              </a:rPr>
              <a:t>1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979613" y="1844675"/>
            <a:ext cx="863600" cy="6477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hlinkClick r:id="rId3" action="ppaction://hlinksldjump"/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3059113" y="1844675"/>
            <a:ext cx="865187" cy="6477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4" action="ppaction://hlinksldjump"/>
              </a:rPr>
              <a:t>3</a:t>
            </a:r>
            <a:endParaRPr lang="ru-RU" sz="2400" b="1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4067175" y="1844675"/>
            <a:ext cx="865188" cy="6477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5" action="ppaction://hlinksldjump"/>
              </a:rPr>
              <a:t>4</a:t>
            </a:r>
            <a:endParaRPr lang="ru-RU" sz="2400" b="1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5148263" y="1844675"/>
            <a:ext cx="863600" cy="6477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6" action="ppaction://hlinksldjump"/>
              </a:rPr>
              <a:t>5</a:t>
            </a:r>
            <a:endParaRPr lang="ru-RU" sz="2400" b="1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6156325" y="1844675"/>
            <a:ext cx="863600" cy="6477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hlinkClick r:id="rId7" action="ppaction://hlinksldjump"/>
              </a:rPr>
              <a:t>6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164388" y="1844675"/>
            <a:ext cx="863600" cy="6477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8" action="ppaction://hlinksldjump"/>
              </a:rPr>
              <a:t>7</a:t>
            </a:r>
            <a:endParaRPr lang="ru-RU" sz="2400" b="1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971550" y="2636838"/>
            <a:ext cx="863600" cy="6477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9" action="ppaction://hlinksldjump"/>
              </a:rPr>
              <a:t>8</a:t>
            </a:r>
            <a:endParaRPr lang="ru-RU" sz="2400" b="1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979613" y="2636838"/>
            <a:ext cx="863600" cy="6477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10" action="ppaction://hlinksldjump"/>
              </a:rPr>
              <a:t>9</a:t>
            </a:r>
            <a:endParaRPr lang="ru-RU" sz="2400" b="1" dirty="0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3059113" y="2636838"/>
            <a:ext cx="865187" cy="6477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11" action="ppaction://hlinksldjump"/>
              </a:rPr>
              <a:t>10</a:t>
            </a:r>
            <a:endParaRPr lang="ru-RU" sz="2400" b="1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067175" y="2636838"/>
            <a:ext cx="865188" cy="6477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12" action="ppaction://hlinksldjump"/>
              </a:rPr>
              <a:t>11</a:t>
            </a:r>
            <a:endParaRPr lang="ru-RU" sz="2400" b="1" dirty="0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5176838" y="2636838"/>
            <a:ext cx="863600" cy="6477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13" action="ppaction://hlinksldjump"/>
              </a:rPr>
              <a:t>12</a:t>
            </a:r>
            <a:endParaRPr lang="ru-RU" sz="2400" b="1" dirty="0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6156325" y="2636838"/>
            <a:ext cx="863600" cy="6477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14" action="ppaction://hlinksldjump"/>
              </a:rPr>
              <a:t>13</a:t>
            </a:r>
            <a:endParaRPr lang="ru-RU" sz="2400" b="1" dirty="0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164388" y="2636838"/>
            <a:ext cx="863600" cy="6477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15" action="ppaction://hlinksldjump"/>
              </a:rPr>
              <a:t>14</a:t>
            </a:r>
            <a:endParaRPr lang="ru-RU" sz="2400" b="1" dirty="0"/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971550" y="3500438"/>
            <a:ext cx="863600" cy="649287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16" action="ppaction://hlinksldjump"/>
              </a:rPr>
              <a:t>15</a:t>
            </a:r>
            <a:endParaRPr lang="ru-RU" sz="2400" b="1" dirty="0"/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1979613" y="3500438"/>
            <a:ext cx="863600" cy="649287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17" action="ppaction://hlinksldjump"/>
              </a:rPr>
              <a:t>16</a:t>
            </a:r>
            <a:endParaRPr lang="ru-RU" sz="2400" b="1" dirty="0"/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3059113" y="3500438"/>
            <a:ext cx="865187" cy="649287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18" action="ppaction://hlinksldjump"/>
              </a:rPr>
              <a:t>17</a:t>
            </a:r>
            <a:endParaRPr lang="ru-RU" sz="2400" b="1" dirty="0"/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4067175" y="3500438"/>
            <a:ext cx="865188" cy="649287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19" action="ppaction://hlinksldjump"/>
              </a:rPr>
              <a:t>18</a:t>
            </a:r>
            <a:endParaRPr lang="ru-RU" sz="2400" b="1" dirty="0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5148263" y="3500438"/>
            <a:ext cx="863600" cy="649287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20" action="ppaction://hlinksldjump"/>
              </a:rPr>
              <a:t>19</a:t>
            </a:r>
            <a:endParaRPr lang="ru-RU" sz="2400" b="1" dirty="0"/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6156325" y="3500438"/>
            <a:ext cx="863600" cy="649287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21" action="ppaction://hlinksldjump"/>
              </a:rPr>
              <a:t>20</a:t>
            </a:r>
            <a:endParaRPr lang="ru-RU" sz="2400" b="1" dirty="0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164388" y="3500438"/>
            <a:ext cx="863600" cy="649287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22" action="ppaction://hlinksldjump"/>
              </a:rPr>
              <a:t>21</a:t>
            </a:r>
            <a:endParaRPr lang="ru-RU" sz="2400" b="1" dirty="0"/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971550" y="4365625"/>
            <a:ext cx="863600" cy="6477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23" action="ppaction://hlinksldjump"/>
              </a:rPr>
              <a:t>22</a:t>
            </a:r>
            <a:endParaRPr lang="ru-RU" sz="2400" b="1" dirty="0"/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1979613" y="4365625"/>
            <a:ext cx="863600" cy="6477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24" action="ppaction://hlinksldjump"/>
              </a:rPr>
              <a:t>23</a:t>
            </a:r>
            <a:endParaRPr lang="ru-RU" sz="2400" b="1" dirty="0"/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3059113" y="4365625"/>
            <a:ext cx="865187" cy="6477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25" action="ppaction://hlinksldjump"/>
              </a:rPr>
              <a:t>24</a:t>
            </a:r>
            <a:endParaRPr lang="ru-RU" sz="2400" b="1" dirty="0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4067175" y="4365625"/>
            <a:ext cx="865188" cy="6477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26" action="ppaction://hlinksldjump"/>
              </a:rPr>
              <a:t>25</a:t>
            </a:r>
            <a:endParaRPr lang="ru-RU" sz="2400" b="1" dirty="0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148263" y="4365625"/>
            <a:ext cx="863600" cy="6477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27" action="ppaction://hlinksldjump"/>
              </a:rPr>
              <a:t>26</a:t>
            </a:r>
            <a:endParaRPr lang="ru-RU" sz="2400" b="1" dirty="0"/>
          </a:p>
        </p:txBody>
      </p:sp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6156325" y="4365625"/>
            <a:ext cx="863600" cy="6477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28" action="ppaction://hlinksldjump"/>
              </a:rPr>
              <a:t>27</a:t>
            </a:r>
            <a:endParaRPr lang="ru-RU" sz="2400" b="1" dirty="0"/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7164388" y="4365625"/>
            <a:ext cx="863600" cy="6477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29" action="ppaction://hlinksldjump"/>
              </a:rPr>
              <a:t>28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Задание № 18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Как называется плата в казну части урожая и приплода скота?</a:t>
            </a:r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596188" y="6092825"/>
            <a:ext cx="863600" cy="57626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Задание № 19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088" y="1268413"/>
            <a:ext cx="34671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Чью гробницу археологи нашли нетронутой?</a:t>
            </a:r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451725" y="6092825"/>
            <a:ext cx="865188" cy="57626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2" name="Picture 2" descr="Картинка 1 из 37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125538"/>
            <a:ext cx="47529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Задание № 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27463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Кто мог быть владельцем колесницы?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524750" y="6165850"/>
            <a:ext cx="863600" cy="50323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0" name="Picture 4" descr="Картинка 19 из 1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557338"/>
            <a:ext cx="47164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Задание № 21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7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При каком фараоне были совершены самые крупные завоевательные походы?</a:t>
            </a:r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667625" y="6165850"/>
            <a:ext cx="792163" cy="50323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4" name="Picture 2" descr="Картинка 2 из 2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412875"/>
            <a:ext cx="388778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Задание № 22</a:t>
            </a:r>
            <a:endParaRPr lang="ru-RU" dirty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Для поддержания войска каждый год проводился набор юношей, при этом в армию забирали…?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596188" y="6165850"/>
            <a:ext cx="863600" cy="50323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Задание № 23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51425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Почему для своей охраны фараоны часто нанимали чужеземных воинов?</a:t>
            </a:r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667625" y="6092825"/>
            <a:ext cx="792163" cy="57626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6" name="Picture 2" descr="Картинка 8 из 1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773238"/>
            <a:ext cx="32575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Задание № 24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27463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smtClean="0"/>
              <a:t>Для «охраны» пирамид древние египтяне помещали рядом с ними статуи фантастических животных с головой человека и телом льва?</a:t>
            </a:r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740650" y="6092825"/>
            <a:ext cx="792163" cy="57626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2" name="Picture 2" descr="Картинка 10 из 1213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557338"/>
            <a:ext cx="471646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Задание № 25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18488" cy="1252538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Какой материал применяли в Египте для письма?</a:t>
            </a:r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667625" y="6165850"/>
            <a:ext cx="865188" cy="50323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8" name="Picture 2" descr="Картинка 7 из 459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997200"/>
            <a:ext cx="59436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Задание № 26</a:t>
            </a:r>
            <a:endParaRPr lang="ru-RU" dirty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Сколько лет назад произошло объединение Северного и Южного Египта?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667625" y="6092825"/>
            <a:ext cx="865188" cy="57626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Задание № 27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52538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Какое оружие было у египетского войска?</a:t>
            </a:r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667625" y="6092825"/>
            <a:ext cx="865188" cy="57626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 descr="Картинка 10 из 2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924175"/>
            <a:ext cx="7129462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>
              <a:defRPr/>
            </a:pPr>
            <a:r>
              <a:rPr lang="ru-RU" i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Задание № 1</a:t>
            </a:r>
            <a:endParaRPr lang="ru-RU" i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dirty="0" smtClean="0"/>
              <a:t>Разминка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800" dirty="0" smtClean="0"/>
              <a:t>На каком материке расположен  Египет?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800" dirty="0" smtClean="0"/>
              <a:t>В какой части Африки?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800" dirty="0" smtClean="0"/>
              <a:t>На берегах какой реки?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800" dirty="0" smtClean="0"/>
              <a:t>Какие ещё реки протекают в Египте?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800" dirty="0" smtClean="0"/>
              <a:t>Покажи на карте Древний Египет.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800" dirty="0" smtClean="0"/>
              <a:t>Как называют правителя Египта?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800" dirty="0" smtClean="0"/>
              <a:t>Знатные люди Египта?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800" dirty="0" smtClean="0"/>
              <a:t>Первая столица Египта?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800" dirty="0" smtClean="0"/>
              <a:t>Кто записывал указы фараона?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800" dirty="0" smtClean="0"/>
              <a:t>Особое приспособление для полива – столб и качающаяся жердь?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800" dirty="0" smtClean="0"/>
              <a:t>Сплав меди и олова?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800" dirty="0" smtClean="0"/>
              <a:t>Несвободный человек?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800" dirty="0" smtClean="0"/>
              <a:t>Человек, изготавливающий какие-либо вещи,</a:t>
            </a:r>
          </a:p>
          <a:p>
            <a:pPr marL="457200" indent="-457200">
              <a:buFontTx/>
              <a:buNone/>
              <a:defRPr/>
            </a:pPr>
            <a:r>
              <a:rPr lang="ru-RU" sz="1800" dirty="0" smtClean="0"/>
              <a:t>       предметы?</a:t>
            </a:r>
          </a:p>
          <a:p>
            <a:pPr>
              <a:buFontTx/>
              <a:buNone/>
              <a:defRPr/>
            </a:pPr>
            <a:endParaRPr lang="ru-RU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380288" y="5876925"/>
            <a:ext cx="1008062" cy="57626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Задание № 28</a:t>
            </a:r>
            <a:endParaRPr lang="ru-RU" dirty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Расположите данных людей в порядке их положения в египетском обществе по убыванию:</a:t>
            </a:r>
          </a:p>
          <a:p>
            <a:pPr>
              <a:buFontTx/>
              <a:buNone/>
            </a:pPr>
            <a:r>
              <a:rPr lang="ru-RU" smtClean="0"/>
              <a:t>    а) ремесленник</a:t>
            </a:r>
          </a:p>
          <a:p>
            <a:pPr>
              <a:buFontTx/>
              <a:buNone/>
            </a:pPr>
            <a:r>
              <a:rPr lang="ru-RU" smtClean="0"/>
              <a:t>    б) вельможа</a:t>
            </a:r>
          </a:p>
          <a:p>
            <a:pPr>
              <a:buFontTx/>
              <a:buNone/>
            </a:pPr>
            <a:r>
              <a:rPr lang="ru-RU" smtClean="0"/>
              <a:t>    в) писец</a:t>
            </a:r>
          </a:p>
          <a:p>
            <a:pPr>
              <a:buFontTx/>
              <a:buNone/>
            </a:pPr>
            <a:r>
              <a:rPr lang="ru-RU" smtClean="0"/>
              <a:t>    г) фараон</a:t>
            </a:r>
          </a:p>
          <a:p>
            <a:pPr>
              <a:buFontTx/>
              <a:buNone/>
            </a:pPr>
            <a:r>
              <a:rPr lang="ru-RU" smtClean="0"/>
              <a:t>    д) жрец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812088" y="6165850"/>
            <a:ext cx="792162" cy="50323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>
              <a:defRPr/>
            </a:pPr>
            <a:r>
              <a:rPr lang="ru-RU" i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Задание № 2</a:t>
            </a:r>
            <a:endParaRPr lang="ru-RU" dirty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smtClean="0"/>
              <a:t>   </a:t>
            </a:r>
            <a:r>
              <a:rPr lang="ru-RU" sz="2400" smtClean="0">
                <a:solidFill>
                  <a:srgbClr val="FF0000"/>
                </a:solidFill>
              </a:rPr>
              <a:t>Найдите фактические ошибки:</a:t>
            </a:r>
          </a:p>
          <a:p>
            <a:pPr>
              <a:buFontTx/>
              <a:buNone/>
            </a:pPr>
            <a:r>
              <a:rPr lang="ru-RU" sz="2800" smtClean="0"/>
              <a:t>В Северо-восточной  Африке расположено одно из самых больших озёр в мире – Нил. Долина Нила в древности была покрыта зеленью, по берегам росли финиковые пальмы, акации и высокий тростник – пороги.</a:t>
            </a:r>
          </a:p>
          <a:p>
            <a:pPr>
              <a:buFontTx/>
              <a:buNone/>
            </a:pPr>
            <a:r>
              <a:rPr lang="ru-RU" sz="2800" smtClean="0"/>
              <a:t>    Течение Нила встречало на своём пути опасные каменистые преграды – оазисы. Среди песков изредка встречаются островки зелени – ил.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235825" y="5949950"/>
            <a:ext cx="1081088" cy="71913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Задание № 3</a:t>
            </a:r>
            <a:endParaRPr 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   </a:t>
            </a:r>
          </a:p>
          <a:p>
            <a:pPr>
              <a:buFontTx/>
              <a:buNone/>
            </a:pPr>
            <a:r>
              <a:rPr lang="ru-RU" smtClean="0"/>
              <a:t>   Египтяне страну мёртвых называли Аментис, что в переводе означает «запад». Почему именно так они называли страну мёртвых?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380288" y="6092825"/>
            <a:ext cx="1008062" cy="57626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Задание №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Какое  «чудо света» создали в Египте?</a:t>
            </a: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7451725" y="6165850"/>
            <a:ext cx="936625" cy="50323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441593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205038"/>
            <a:ext cx="65786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Задание № 5</a:t>
            </a:r>
            <a:endParaRPr lang="ru-RU" dirty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684213" y="1412875"/>
            <a:ext cx="554355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Почему пирамиды строились только на левом берегу Нила и никогда на правом?</a:t>
            </a:r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524750" y="6165850"/>
            <a:ext cx="935038" cy="50323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7" name="Рисунок 4" descr="wapos_ru_8371g.jpg"/>
          <p:cNvPicPr>
            <a:picLocks noChangeAspect="1"/>
          </p:cNvPicPr>
          <p:nvPr/>
        </p:nvPicPr>
        <p:blipFill>
          <a:blip r:embed="rId3" cstate="print"/>
          <a:srcRect t="12621"/>
          <a:stretch>
            <a:fillRect/>
          </a:stretch>
        </p:blipFill>
        <p:spPr bwMode="auto">
          <a:xfrm>
            <a:off x="2555875" y="3500438"/>
            <a:ext cx="378618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Задание № 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7283450" cy="5000625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Как называется высохшее тело умершего человека и во что оно помещалось?</a:t>
            </a:r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524750" y="6092825"/>
            <a:ext cx="935038" cy="57626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4" name="Picture 2" descr="Картинка 14 из 21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636838"/>
            <a:ext cx="66960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i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Задание № 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1600200"/>
            <a:ext cx="4968875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smtClean="0"/>
              <a:t>   Древнегреческий историк писал: «Река течет тихо и увлекает с собой много различной земли и водных растений … Ежегодно разливаясь, река наносит свежий ил… Разделяясь на много частей, река образует дельту». О какой реке писал древний историк?</a:t>
            </a:r>
          </a:p>
          <a:p>
            <a:endParaRPr lang="ru-RU" smtClean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7596188" y="6165850"/>
            <a:ext cx="936625" cy="50323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268413"/>
            <a:ext cx="24130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3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Тема30</Template>
  <TotalTime>198</TotalTime>
  <Words>632</Words>
  <Application>Microsoft Office PowerPoint</Application>
  <PresentationFormat>Экран (4:3)</PresentationFormat>
  <Paragraphs>109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Century Gothic</vt:lpstr>
      <vt:lpstr>Arial</vt:lpstr>
      <vt:lpstr>Calibri</vt:lpstr>
      <vt:lpstr>Тема30</vt:lpstr>
      <vt:lpstr>Путешествие по Древнему Египту</vt:lpstr>
      <vt:lpstr>Путешествие по Древнему Египту</vt:lpstr>
      <vt:lpstr>Задание № 1</vt:lpstr>
      <vt:lpstr>Задание № 2</vt:lpstr>
      <vt:lpstr>Задание № 3</vt:lpstr>
      <vt:lpstr>Задание № 4</vt:lpstr>
      <vt:lpstr>Задание № 5</vt:lpstr>
      <vt:lpstr>Задание № 6</vt:lpstr>
      <vt:lpstr>Задание № 7</vt:lpstr>
      <vt:lpstr>Задание № 8</vt:lpstr>
      <vt:lpstr>Задание № 9</vt:lpstr>
      <vt:lpstr>Задание № 10</vt:lpstr>
      <vt:lpstr>Задание № 11</vt:lpstr>
      <vt:lpstr>Задание № 12</vt:lpstr>
      <vt:lpstr>Задание № 13</vt:lpstr>
      <vt:lpstr>Задание № 14</vt:lpstr>
      <vt:lpstr>Задание № 15</vt:lpstr>
      <vt:lpstr>Задание № 16</vt:lpstr>
      <vt:lpstr>Задание № 17</vt:lpstr>
      <vt:lpstr>Задание № 18</vt:lpstr>
      <vt:lpstr>Задание № 19</vt:lpstr>
      <vt:lpstr>Задание № 20</vt:lpstr>
      <vt:lpstr>Задание № 21</vt:lpstr>
      <vt:lpstr>Задание № 22</vt:lpstr>
      <vt:lpstr>Задание № 23</vt:lpstr>
      <vt:lpstr>Задание № 24</vt:lpstr>
      <vt:lpstr>Задание № 25</vt:lpstr>
      <vt:lpstr>Задание № 26</vt:lpstr>
      <vt:lpstr>Задание № 27</vt:lpstr>
      <vt:lpstr>Задание №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Древнему Египту</dc:title>
  <dc:creator>Елена</dc:creator>
  <cp:lastModifiedBy>Елена</cp:lastModifiedBy>
  <cp:revision>17</cp:revision>
  <dcterms:created xsi:type="dcterms:W3CDTF">2011-10-22T14:05:44Z</dcterms:created>
  <dcterms:modified xsi:type="dcterms:W3CDTF">2011-10-23T13:16:43Z</dcterms:modified>
</cp:coreProperties>
</file>