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48" r:id="rId4"/>
  </p:sldMasterIdLst>
  <p:sldIdLst>
    <p:sldId id="256" r:id="rId5"/>
    <p:sldId id="257" r:id="rId6"/>
    <p:sldId id="266" r:id="rId7"/>
    <p:sldId id="258" r:id="rId8"/>
    <p:sldId id="268" r:id="rId9"/>
    <p:sldId id="259" r:id="rId10"/>
    <p:sldId id="260" r:id="rId11"/>
    <p:sldId id="262" r:id="rId12"/>
    <p:sldId id="263" r:id="rId13"/>
    <p:sldId id="269" r:id="rId14"/>
    <p:sldId id="264" r:id="rId15"/>
    <p:sldId id="27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5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0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B570-F397-4831-BFC6-FFCC8F94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8F1D-E43F-43AD-B41D-862560E7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600C-A1AC-451A-BEC8-8959F21A4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5C9F-9614-4FA3-B465-81D993729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42D2-3D63-4B3A-A0D3-D0BEF734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D813-B5F7-4A37-84F6-30844E73C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3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7B62-18E0-429E-BFDA-CFFE25F2B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75-EB66-4D7A-9EB7-025B6D13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66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C06C-1B84-4463-99D2-F0462922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4CA7-1B58-4751-8227-C1BD026D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9996-2F03-4653-A159-DAD99EB9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9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3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5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19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0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66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41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3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39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1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14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0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035-05BD-4DB2-91C4-9FC2B564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7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4B3-3DA1-4F43-A2A4-4D80EECB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6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C7E6-CCAA-496F-9713-E8EB9C697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9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D4D9-59C9-444C-AAC8-444485CC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3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C30D-3013-441A-9D5C-55CF9E29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6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B406-CD9B-45C5-A073-AE0C726D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69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0F14-8246-465E-89F9-58628A87D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B0505-4D2C-4829-AF56-D14559FD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1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8599-CDF7-455B-8EEA-A2734D39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6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F295-64C4-47D9-9E42-AD72115F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43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7D13-D411-4E4E-996F-5BF90D1D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3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8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6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9A6D56-5771-4264-95A2-B1805605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15C9A5-42C3-42B9-BF07-DEC943E1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21949" cy="172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Вехи </a:t>
            </a:r>
            <a:r>
              <a:rPr lang="ru-RU" sz="4400" b="1" dirty="0"/>
              <a:t>Сталинградской </a:t>
            </a:r>
            <a:r>
              <a:rPr lang="ru-RU" sz="4400" b="1" dirty="0" smtClean="0"/>
              <a:t>битвы: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«</a:t>
            </a:r>
            <a:r>
              <a:rPr lang="ru-RU" sz="4400" b="1" dirty="0" smtClean="0"/>
              <a:t>Дом Павлова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9218" name="Picture 2" descr="D:\Изображение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674096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642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/>
              <a:t>Александров А.П</a:t>
            </a:r>
            <a:r>
              <a:rPr lang="ru-RU" sz="2800" b="1" i="1" dirty="0" smtClean="0"/>
              <a:t>.            Афанасьев </a:t>
            </a:r>
            <a:r>
              <a:rPr lang="ru-RU" sz="2800" b="1" i="1" dirty="0"/>
              <a:t>И. Ф</a:t>
            </a:r>
            <a:r>
              <a:rPr lang="ru-RU" sz="2800" b="1" i="1" dirty="0" smtClean="0"/>
              <a:t>. </a:t>
            </a:r>
            <a:r>
              <a:rPr lang="ru-RU" sz="2800" b="1" i="1" dirty="0"/>
              <a:t>Бондаренко М.С</a:t>
            </a:r>
            <a:r>
              <a:rPr lang="ru-RU" sz="2800" b="1" i="1" dirty="0" smtClean="0"/>
              <a:t>.                    </a:t>
            </a:r>
            <a:r>
              <a:rPr lang="ru-RU" sz="2800" b="1" i="1" dirty="0"/>
              <a:t>Воронов И.В</a:t>
            </a:r>
            <a:r>
              <a:rPr lang="ru-RU" sz="2800" b="1" i="1" dirty="0" smtClean="0"/>
              <a:t>.</a:t>
            </a:r>
          </a:p>
          <a:p>
            <a:pPr marL="0" indent="0" algn="ct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Глущенко В.С</a:t>
            </a:r>
            <a:r>
              <a:rPr lang="ru-RU" sz="2800" b="1" i="1" dirty="0" smtClean="0"/>
              <a:t>.                      Гридин </a:t>
            </a:r>
            <a:r>
              <a:rPr lang="ru-RU" sz="2800" b="1" i="1" dirty="0"/>
              <a:t>Т.И</a:t>
            </a:r>
            <a:r>
              <a:rPr lang="ru-RU" sz="2800" b="1" i="1" dirty="0" smtClean="0"/>
              <a:t>. </a:t>
            </a:r>
          </a:p>
          <a:p>
            <a:pPr marL="0" indent="0" algn="ctr">
              <a:buNone/>
            </a:pPr>
            <a:r>
              <a:rPr lang="ru-RU" sz="2800" b="1" i="1" dirty="0" smtClean="0"/>
              <a:t>Довженко </a:t>
            </a:r>
            <a:r>
              <a:rPr lang="ru-RU" sz="2800" b="1" i="1" dirty="0"/>
              <a:t>П.И</a:t>
            </a:r>
            <a:r>
              <a:rPr lang="ru-RU" sz="2800" b="1" i="1" dirty="0" smtClean="0"/>
              <a:t>.              Иващенко </a:t>
            </a:r>
            <a:r>
              <a:rPr lang="ru-RU" sz="2800" b="1" i="1" dirty="0"/>
              <a:t>А.И</a:t>
            </a:r>
            <a:r>
              <a:rPr lang="ru-RU" sz="2800" b="1" i="1" dirty="0" smtClean="0"/>
              <a:t>.</a:t>
            </a:r>
          </a:p>
          <a:p>
            <a:pPr marL="0" indent="0" algn="ct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Киселев В.М</a:t>
            </a:r>
            <a:r>
              <a:rPr lang="ru-RU" sz="2800" b="1" i="1" dirty="0" smtClean="0"/>
              <a:t>.                </a:t>
            </a:r>
            <a:r>
              <a:rPr lang="ru-RU" sz="2800" b="1" i="1" dirty="0" err="1" smtClean="0"/>
              <a:t>Мосиашвили</a:t>
            </a:r>
            <a:r>
              <a:rPr lang="ru-RU" sz="2800" b="1" i="1" dirty="0" smtClean="0"/>
              <a:t> </a:t>
            </a:r>
            <a:r>
              <a:rPr lang="ru-RU" sz="2800" b="1" i="1" dirty="0"/>
              <a:t>Н.Г</a:t>
            </a:r>
            <a:r>
              <a:rPr lang="ru-RU" sz="2800" b="1" i="1" dirty="0" smtClean="0"/>
              <a:t>. </a:t>
            </a:r>
          </a:p>
          <a:p>
            <a:pPr marL="0" indent="0" algn="ctr">
              <a:buNone/>
            </a:pPr>
            <a:r>
              <a:rPr lang="ru-RU" sz="2800" b="1" i="1" dirty="0" err="1" smtClean="0"/>
              <a:t>Мурзаев</a:t>
            </a:r>
            <a:r>
              <a:rPr lang="ru-RU" sz="2800" b="1" i="1" dirty="0" smtClean="0"/>
              <a:t> </a:t>
            </a:r>
            <a:r>
              <a:rPr lang="ru-RU" sz="2800" b="1" i="1" dirty="0"/>
              <a:t>Т</a:t>
            </a:r>
            <a:r>
              <a:rPr lang="ru-RU" sz="2800" b="1" i="1" dirty="0" smtClean="0"/>
              <a:t>.                        Павлов Я.Ф</a:t>
            </a:r>
          </a:p>
          <a:p>
            <a:pPr marL="0" indent="0" algn="ctr">
              <a:buNone/>
            </a:pPr>
            <a:r>
              <a:rPr lang="ru-RU" sz="2800" b="1" i="1" dirty="0" smtClean="0"/>
              <a:t>Рамазанов </a:t>
            </a:r>
            <a:r>
              <a:rPr lang="ru-RU" sz="2800" b="1" i="1" dirty="0"/>
              <a:t>Ф.3</a:t>
            </a:r>
            <a:r>
              <a:rPr lang="ru-RU" sz="2800" b="1" i="1" dirty="0" smtClean="0"/>
              <a:t>.                         Сараев </a:t>
            </a:r>
            <a:r>
              <a:rPr lang="ru-RU" sz="2800" b="1" i="1" dirty="0"/>
              <a:t>В.К</a:t>
            </a:r>
            <a:r>
              <a:rPr lang="ru-RU" sz="2800" b="1" i="1" dirty="0" smtClean="0"/>
              <a:t>. </a:t>
            </a:r>
          </a:p>
          <a:p>
            <a:pPr marL="0" indent="0" algn="ctr">
              <a:buNone/>
            </a:pPr>
            <a:r>
              <a:rPr lang="ru-RU" sz="2800" b="1" i="1" dirty="0" err="1" smtClean="0"/>
              <a:t>Свирин</a:t>
            </a:r>
            <a:r>
              <a:rPr lang="ru-RU" sz="2800" b="1" i="1" dirty="0" smtClean="0"/>
              <a:t> </a:t>
            </a:r>
            <a:r>
              <a:rPr lang="ru-RU" sz="2800" b="1" i="1" dirty="0"/>
              <a:t>И.Т</a:t>
            </a:r>
            <a:r>
              <a:rPr lang="ru-RU" sz="2800" b="1" i="1" dirty="0" smtClean="0"/>
              <a:t>.                       </a:t>
            </a:r>
            <a:r>
              <a:rPr lang="ru-RU" sz="2800" b="1" i="1" dirty="0" err="1"/>
              <a:t>Собгайда</a:t>
            </a:r>
            <a:r>
              <a:rPr lang="ru-RU" sz="2800" b="1" i="1" dirty="0"/>
              <a:t> А.Л</a:t>
            </a:r>
            <a:r>
              <a:rPr lang="ru-RU" sz="2800" b="1" i="1" dirty="0" smtClean="0"/>
              <a:t>. </a:t>
            </a:r>
          </a:p>
          <a:p>
            <a:pPr marL="0" indent="0" algn="ctr">
              <a:buNone/>
            </a:pPr>
            <a:r>
              <a:rPr lang="ru-RU" sz="2800" b="1" i="1" dirty="0" err="1" smtClean="0"/>
              <a:t>Торгунов</a:t>
            </a:r>
            <a:r>
              <a:rPr lang="ru-RU" sz="2800" b="1" i="1" dirty="0" smtClean="0"/>
              <a:t> </a:t>
            </a:r>
            <a:r>
              <a:rPr lang="ru-RU" sz="2800" b="1" i="1" dirty="0"/>
              <a:t>К</a:t>
            </a:r>
            <a:r>
              <a:rPr lang="ru-RU" sz="2800" b="1" i="1" dirty="0" smtClean="0"/>
              <a:t>.                     </a:t>
            </a:r>
            <a:r>
              <a:rPr lang="ru-RU" sz="2800" b="1" i="1" dirty="0"/>
              <a:t>Турдыев М</a:t>
            </a:r>
            <a:r>
              <a:rPr lang="ru-RU" sz="2800" b="1" i="1" dirty="0" smtClean="0"/>
              <a:t>.</a:t>
            </a:r>
          </a:p>
          <a:p>
            <a:pPr marL="0" indent="0" algn="ct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Хайт И.Я</a:t>
            </a:r>
            <a:r>
              <a:rPr lang="ru-RU" sz="2800" b="1" i="1" dirty="0" smtClean="0"/>
              <a:t>.                    Черноголов </a:t>
            </a:r>
            <a:r>
              <a:rPr lang="ru-RU" sz="2800" b="1" i="1" dirty="0"/>
              <a:t>Н.Я</a:t>
            </a:r>
            <a:r>
              <a:rPr lang="ru-RU" sz="2800" b="1" i="1" dirty="0" smtClean="0"/>
              <a:t>.</a:t>
            </a:r>
          </a:p>
          <a:p>
            <a:pPr marL="0" indent="0" algn="ctr">
              <a:buNone/>
            </a:pPr>
            <a:r>
              <a:rPr lang="ru-RU" sz="2800" b="1" i="1" dirty="0" smtClean="0"/>
              <a:t> </a:t>
            </a:r>
            <a:r>
              <a:rPr lang="ru-RU" sz="2800" b="1" i="1" dirty="0" err="1"/>
              <a:t>Черныщенко</a:t>
            </a:r>
            <a:r>
              <a:rPr lang="ru-RU" sz="2800" b="1" i="1" dirty="0"/>
              <a:t> А.Н</a:t>
            </a:r>
            <a:r>
              <a:rPr lang="ru-RU" sz="2800" b="1" i="1" dirty="0" smtClean="0"/>
              <a:t>.               </a:t>
            </a:r>
            <a:r>
              <a:rPr lang="ru-RU" sz="2800" b="1" i="1" dirty="0"/>
              <a:t>Шаповалов А.Е</a:t>
            </a:r>
            <a:r>
              <a:rPr lang="ru-RU" sz="2800" b="1" i="1" dirty="0" smtClean="0"/>
              <a:t>. </a:t>
            </a:r>
          </a:p>
          <a:p>
            <a:pPr marL="0" indent="0" algn="ctr">
              <a:buNone/>
            </a:pPr>
            <a:r>
              <a:rPr lang="ru-RU" sz="2800" b="1" i="1" dirty="0" smtClean="0"/>
              <a:t>Якименко Г.И</a:t>
            </a:r>
            <a:r>
              <a:rPr lang="ru-RU" sz="2800" b="1" i="1" dirty="0"/>
              <a:t>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3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2002234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Яков </a:t>
            </a:r>
            <a:r>
              <a:rPr lang="ru-RU" sz="2800" b="1" dirty="0"/>
              <a:t>Федотович Павлов </a:t>
            </a:r>
            <a:r>
              <a:rPr lang="ru-RU" sz="2800" b="1" dirty="0" smtClean="0"/>
              <a:t>и </a:t>
            </a:r>
            <a:r>
              <a:rPr lang="ru-RU" sz="2800" b="1" dirty="0"/>
              <a:t>Александра Максимовна Черкасова — бригадир 1-й добровольческой бригады по восстановлению Сталинграда беседуют на фоне здания, пострадавшего от боев.</a:t>
            </a:r>
          </a:p>
        </p:txBody>
      </p:sp>
      <p:pic>
        <p:nvPicPr>
          <p:cNvPr id="8194" name="Picture 2" descr="D:\Изображение\44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6345762" cy="42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6425" cy="1728192"/>
          </a:xfrm>
        </p:spPr>
        <p:txBody>
          <a:bodyPr/>
          <a:lstStyle/>
          <a:p>
            <a:r>
              <a:rPr lang="ru-RU" sz="3600" b="1" dirty="0"/>
              <a:t>Дитя Дома </a:t>
            </a:r>
            <a:r>
              <a:rPr lang="ru-RU" sz="3600" b="1" dirty="0" smtClean="0"/>
              <a:t>Павлова -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Зинаида Петровна Андреева (Селезнева) 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2290" name="Picture 2" descr="D:\Изображение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4674096" cy="43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011" y="5715000"/>
            <a:ext cx="7865413" cy="954360"/>
          </a:xfrm>
        </p:spPr>
        <p:txBody>
          <a:bodyPr/>
          <a:lstStyle/>
          <a:p>
            <a:r>
              <a:rPr lang="ru-RU" sz="4000" b="1" dirty="0" smtClean="0"/>
              <a:t>       1965                          1985</a:t>
            </a:r>
            <a:endParaRPr lang="ru-RU" sz="4000" b="1" dirty="0"/>
          </a:p>
        </p:txBody>
      </p:sp>
      <p:pic>
        <p:nvPicPr>
          <p:cNvPr id="10242" name="Picture 2" descr="D:\Изображение\1107126114917397686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2" y="260648"/>
            <a:ext cx="389940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Изображение\410822010164296201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744416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зображение\58366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04664"/>
            <a:ext cx="7594550" cy="59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Изображение\Pavlov_tek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54391" cy="56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Сержант Яков Федотович Павлов</a:t>
            </a:r>
            <a:endParaRPr lang="ru-RU" sz="4000" b="1" dirty="0"/>
          </a:p>
        </p:txBody>
      </p:sp>
      <p:pic>
        <p:nvPicPr>
          <p:cNvPr id="2053" name="Picture 5" descr="D:\Изображение\iv_stalingrad_1-007s_pav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43927" cy="44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Изображение\dom_pav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254"/>
            <a:ext cx="8136903" cy="62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428" y="4581128"/>
            <a:ext cx="447484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Изображение\iv_stalingrad_1-006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484784"/>
            <a:ext cx="25470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зображение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536335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зображение\0_6f2e4_cbd6a37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61912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Контрнаступление </a:t>
            </a:r>
            <a:br>
              <a:rPr lang="ru-RU" sz="3600" b="1" dirty="0" smtClean="0"/>
            </a:br>
            <a:r>
              <a:rPr lang="ru-RU" sz="3600" b="1" dirty="0" smtClean="0"/>
              <a:t>24 </a:t>
            </a:r>
            <a:r>
              <a:rPr lang="ru-RU" sz="3600" b="1" dirty="0"/>
              <a:t>ноября 1942 </a:t>
            </a:r>
            <a:r>
              <a:rPr lang="ru-RU" sz="3600" b="1" dirty="0" smtClean="0"/>
              <a:t>года</a:t>
            </a:r>
            <a:endParaRPr lang="ru-RU" sz="3600" b="1" dirty="0"/>
          </a:p>
        </p:txBody>
      </p:sp>
      <p:pic>
        <p:nvPicPr>
          <p:cNvPr id="6146" name="Picture 2" descr="D:\Изображение\det-knd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9032"/>
            <a:ext cx="7416824" cy="50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зображение\0_b5a19_c3d09ff4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772" y="3439802"/>
            <a:ext cx="6003821" cy="3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Изображение\0_b5a18_e12cdeb9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760640" cy="31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6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3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273</TotalTime>
  <Words>87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Тема6</vt:lpstr>
      <vt:lpstr>1_Default Design</vt:lpstr>
      <vt:lpstr>Тема3</vt:lpstr>
      <vt:lpstr>2_Default Design</vt:lpstr>
      <vt:lpstr>           Вехи Сталинградской битвы: «Дом Павлова»</vt:lpstr>
      <vt:lpstr>Презентация PowerPoint</vt:lpstr>
      <vt:lpstr>Презентация PowerPoint</vt:lpstr>
      <vt:lpstr>Сержант Яков Федотович Павлов</vt:lpstr>
      <vt:lpstr>Презентация PowerPoint</vt:lpstr>
      <vt:lpstr>Презентация PowerPoint</vt:lpstr>
      <vt:lpstr>Презентация PowerPoint</vt:lpstr>
      <vt:lpstr>Контрнаступление  24 ноября 1942 года</vt:lpstr>
      <vt:lpstr>Презентация PowerPoint</vt:lpstr>
      <vt:lpstr>Презентация PowerPoint</vt:lpstr>
      <vt:lpstr> Яков Федотович Павлов и Александра Максимовна Черкасова — бригадир 1-й добровольческой бригады по восстановлению Сталинграда беседуют на фоне здания, пострадавшего от боев.</vt:lpstr>
      <vt:lpstr>Дитя Дома Павлова -  Зинаида Петровна Андреева (Селезнева)  </vt:lpstr>
      <vt:lpstr>       1965                          1985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 Павлова» -  вехи Сталинградской битвы</dc:title>
  <dc:creator>Канат</dc:creator>
  <cp:lastModifiedBy>Канат</cp:lastModifiedBy>
  <cp:revision>15</cp:revision>
  <dcterms:created xsi:type="dcterms:W3CDTF">2013-01-26T14:33:25Z</dcterms:created>
  <dcterms:modified xsi:type="dcterms:W3CDTF">2013-01-27T08:05:13Z</dcterms:modified>
</cp:coreProperties>
</file>