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45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7" Type="http://schemas.openxmlformats.org/officeDocument/2006/relationships/image" Target="../media/image7.wmf"/><Relationship Id="rId2" Type="http://schemas.openxmlformats.org/officeDocument/2006/relationships/image" Target="../media/image2.wmf"/><Relationship Id="rId1" Type="http://schemas.openxmlformats.org/officeDocument/2006/relationships/image" Target="../media/image1.wmf"/><Relationship Id="rId6" Type="http://schemas.openxmlformats.org/officeDocument/2006/relationships/image" Target="../media/image6.wmf"/><Relationship Id="rId5" Type="http://schemas.openxmlformats.org/officeDocument/2006/relationships/image" Target="../media/image5.wmf"/><Relationship Id="rId4"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8" Type="http://schemas.openxmlformats.org/officeDocument/2006/relationships/image" Target="../media/image15.wmf"/><Relationship Id="rId3" Type="http://schemas.openxmlformats.org/officeDocument/2006/relationships/image" Target="../media/image10.wmf"/><Relationship Id="rId7" Type="http://schemas.openxmlformats.org/officeDocument/2006/relationships/image" Target="../media/image14.wmf"/><Relationship Id="rId12" Type="http://schemas.openxmlformats.org/officeDocument/2006/relationships/image" Target="../media/image19.wmf"/><Relationship Id="rId2" Type="http://schemas.openxmlformats.org/officeDocument/2006/relationships/image" Target="../media/image9.wmf"/><Relationship Id="rId1" Type="http://schemas.openxmlformats.org/officeDocument/2006/relationships/image" Target="../media/image8.wmf"/><Relationship Id="rId6" Type="http://schemas.openxmlformats.org/officeDocument/2006/relationships/image" Target="../media/image13.wmf"/><Relationship Id="rId11" Type="http://schemas.openxmlformats.org/officeDocument/2006/relationships/image" Target="../media/image18.wmf"/><Relationship Id="rId5" Type="http://schemas.openxmlformats.org/officeDocument/2006/relationships/image" Target="../media/image12.wmf"/><Relationship Id="rId10" Type="http://schemas.openxmlformats.org/officeDocument/2006/relationships/image" Target="../media/image17.wmf"/><Relationship Id="rId4" Type="http://schemas.openxmlformats.org/officeDocument/2006/relationships/image" Target="../media/image11.wmf"/><Relationship Id="rId9" Type="http://schemas.openxmlformats.org/officeDocument/2006/relationships/image" Target="../media/image16.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22.wmf"/><Relationship Id="rId2" Type="http://schemas.openxmlformats.org/officeDocument/2006/relationships/image" Target="../media/image21.wmf"/><Relationship Id="rId1" Type="http://schemas.openxmlformats.org/officeDocument/2006/relationships/image" Target="../media/image20.wmf"/><Relationship Id="rId4" Type="http://schemas.openxmlformats.org/officeDocument/2006/relationships/image" Target="../media/image23.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26.wmf"/><Relationship Id="rId2" Type="http://schemas.openxmlformats.org/officeDocument/2006/relationships/image" Target="../media/image25.wmf"/><Relationship Id="rId1" Type="http://schemas.openxmlformats.org/officeDocument/2006/relationships/image" Target="../media/image24.wmf"/><Relationship Id="rId4" Type="http://schemas.openxmlformats.org/officeDocument/2006/relationships/image" Target="../media/image27.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30.wmf"/><Relationship Id="rId2" Type="http://schemas.openxmlformats.org/officeDocument/2006/relationships/image" Target="../media/image29.wmf"/><Relationship Id="rId1" Type="http://schemas.openxmlformats.org/officeDocument/2006/relationships/image" Target="../media/image28.wmf"/><Relationship Id="rId4" Type="http://schemas.openxmlformats.org/officeDocument/2006/relationships/image" Target="../media/image31.wmf"/></Relationships>
</file>

<file path=ppt/drawings/_rels/vmlDrawing6.vml.rels><?xml version="1.0" encoding="UTF-8" standalone="yes"?>
<Relationships xmlns="http://schemas.openxmlformats.org/package/2006/relationships"><Relationship Id="rId8" Type="http://schemas.openxmlformats.org/officeDocument/2006/relationships/image" Target="../media/image39.wmf"/><Relationship Id="rId3" Type="http://schemas.openxmlformats.org/officeDocument/2006/relationships/image" Target="../media/image34.wmf"/><Relationship Id="rId7" Type="http://schemas.openxmlformats.org/officeDocument/2006/relationships/image" Target="../media/image38.wmf"/><Relationship Id="rId2" Type="http://schemas.openxmlformats.org/officeDocument/2006/relationships/image" Target="../media/image33.wmf"/><Relationship Id="rId1" Type="http://schemas.openxmlformats.org/officeDocument/2006/relationships/image" Target="../media/image32.wmf"/><Relationship Id="rId6" Type="http://schemas.openxmlformats.org/officeDocument/2006/relationships/image" Target="../media/image37.wmf"/><Relationship Id="rId5" Type="http://schemas.openxmlformats.org/officeDocument/2006/relationships/image" Target="../media/image36.wmf"/><Relationship Id="rId10" Type="http://schemas.openxmlformats.org/officeDocument/2006/relationships/image" Target="../media/image41.wmf"/><Relationship Id="rId4" Type="http://schemas.openxmlformats.org/officeDocument/2006/relationships/image" Target="../media/image35.wmf"/><Relationship Id="rId9" Type="http://schemas.openxmlformats.org/officeDocument/2006/relationships/image" Target="../media/image40.wmf"/></Relationships>
</file>

<file path=ppt/drawings/_rels/vmlDrawing7.vml.rels><?xml version="1.0" encoding="UTF-8" standalone="yes"?>
<Relationships xmlns="http://schemas.openxmlformats.org/package/2006/relationships"><Relationship Id="rId8" Type="http://schemas.openxmlformats.org/officeDocument/2006/relationships/image" Target="../media/image49.wmf"/><Relationship Id="rId3" Type="http://schemas.openxmlformats.org/officeDocument/2006/relationships/image" Target="../media/image44.wmf"/><Relationship Id="rId7" Type="http://schemas.openxmlformats.org/officeDocument/2006/relationships/image" Target="../media/image48.wmf"/><Relationship Id="rId12" Type="http://schemas.openxmlformats.org/officeDocument/2006/relationships/image" Target="../media/image53.wmf"/><Relationship Id="rId2" Type="http://schemas.openxmlformats.org/officeDocument/2006/relationships/image" Target="../media/image43.wmf"/><Relationship Id="rId1" Type="http://schemas.openxmlformats.org/officeDocument/2006/relationships/image" Target="../media/image42.wmf"/><Relationship Id="rId6" Type="http://schemas.openxmlformats.org/officeDocument/2006/relationships/image" Target="../media/image47.wmf"/><Relationship Id="rId11" Type="http://schemas.openxmlformats.org/officeDocument/2006/relationships/image" Target="../media/image52.wmf"/><Relationship Id="rId5" Type="http://schemas.openxmlformats.org/officeDocument/2006/relationships/image" Target="../media/image46.wmf"/><Relationship Id="rId10" Type="http://schemas.openxmlformats.org/officeDocument/2006/relationships/image" Target="../media/image51.wmf"/><Relationship Id="rId4" Type="http://schemas.openxmlformats.org/officeDocument/2006/relationships/image" Target="../media/image45.wmf"/><Relationship Id="rId9" Type="http://schemas.openxmlformats.org/officeDocument/2006/relationships/image" Target="../media/image50.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56.wmf"/><Relationship Id="rId7" Type="http://schemas.openxmlformats.org/officeDocument/2006/relationships/image" Target="../media/image60.wmf"/><Relationship Id="rId2" Type="http://schemas.openxmlformats.org/officeDocument/2006/relationships/image" Target="../media/image55.wmf"/><Relationship Id="rId1" Type="http://schemas.openxmlformats.org/officeDocument/2006/relationships/image" Target="../media/image54.wmf"/><Relationship Id="rId6" Type="http://schemas.openxmlformats.org/officeDocument/2006/relationships/image" Target="../media/image59.wmf"/><Relationship Id="rId5" Type="http://schemas.openxmlformats.org/officeDocument/2006/relationships/image" Target="../media/image58.wmf"/><Relationship Id="rId4" Type="http://schemas.openxmlformats.org/officeDocument/2006/relationships/image" Target="../media/image57.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19.04.2012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19.04.2012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19.04.2012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Заголовок, текст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81000"/>
            <a:ext cx="8229600" cy="1371600"/>
          </a:xfrm>
        </p:spPr>
        <p:txBody>
          <a:bodyPr/>
          <a:lstStyle/>
          <a:p>
            <a:r>
              <a:rPr lang="ru-RU" smtClean="0"/>
              <a:t>Образец заголовка</a:t>
            </a:r>
            <a:endParaRPr lang="ru-RU"/>
          </a:p>
        </p:txBody>
      </p:sp>
      <p:sp>
        <p:nvSpPr>
          <p:cNvPr id="3" name="Текст 2"/>
          <p:cNvSpPr>
            <a:spLocks noGrp="1"/>
          </p:cNvSpPr>
          <p:nvPr>
            <p:ph type="body" sz="half" idx="1"/>
          </p:nvPr>
        </p:nvSpPr>
        <p:spPr>
          <a:xfrm>
            <a:off x="457200" y="1981200"/>
            <a:ext cx="4038600" cy="4114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981200"/>
            <a:ext cx="4038600" cy="4114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4"/>
          <p:cNvSpPr>
            <a:spLocks noGrp="1" noChangeArrowheads="1"/>
          </p:cNvSpPr>
          <p:nvPr>
            <p:ph type="dt" sz="half" idx="10"/>
          </p:nvPr>
        </p:nvSpPr>
        <p:spPr>
          <a:ln/>
        </p:spPr>
        <p:txBody>
          <a:bodyPr/>
          <a:lstStyle>
            <a:lvl1pPr>
              <a:defRPr/>
            </a:lvl1pPr>
          </a:lstStyle>
          <a:p>
            <a:pPr>
              <a:defRPr/>
            </a:pPr>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03724AA5-F5C3-45C5-92D6-5242F0B02586}" type="slidenum">
              <a:rPr lang="ru-RU"/>
              <a:pPr>
                <a:defRPr/>
              </a:pPr>
              <a:t>‹#›</a:t>
            </a:fld>
            <a:endParaRPr lang="ru-RU"/>
          </a:p>
        </p:txBody>
      </p:sp>
    </p:spTree>
    <p:extLst>
      <p:ext uri="{BB962C8B-B14F-4D97-AF65-F5344CB8AC3E}">
        <p14:creationId xmlns:p14="http://schemas.microsoft.com/office/powerpoint/2010/main" val="41277526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cSld name="Заголовок, текст и 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p>
            <a:r>
              <a:rPr lang="ru-RU" smtClean="0"/>
              <a:t>Образец заголовка</a:t>
            </a:r>
            <a:endParaRPr lang="ru-RU"/>
          </a:p>
        </p:txBody>
      </p:sp>
      <p:sp>
        <p:nvSpPr>
          <p:cNvPr id="3" name="Текст 2"/>
          <p:cNvSpPr>
            <a:spLocks noGrp="1"/>
          </p:cNvSpPr>
          <p:nvPr>
            <p:ph type="body" sz="half" idx="1"/>
          </p:nvPr>
        </p:nvSpPr>
        <p:spPr>
          <a:xfrm>
            <a:off x="457200" y="1600200"/>
            <a:ext cx="4038600" cy="4495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quarter" idx="2"/>
          </p:nvPr>
        </p:nvSpPr>
        <p:spPr>
          <a:xfrm>
            <a:off x="4648200" y="1600200"/>
            <a:ext cx="4038600" cy="21717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Объект 4"/>
          <p:cNvSpPr>
            <a:spLocks noGrp="1"/>
          </p:cNvSpPr>
          <p:nvPr>
            <p:ph sz="quarter" idx="3"/>
          </p:nvPr>
        </p:nvSpPr>
        <p:spPr>
          <a:xfrm>
            <a:off x="4648200" y="3924300"/>
            <a:ext cx="4038600" cy="21717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Rectangle 7"/>
          <p:cNvSpPr>
            <a:spLocks noGrp="1" noChangeArrowheads="1"/>
          </p:cNvSpPr>
          <p:nvPr>
            <p:ph type="dt" sz="half" idx="10"/>
          </p:nvPr>
        </p:nvSpPr>
        <p:spPr>
          <a:ln/>
        </p:spPr>
        <p:txBody>
          <a:bodyPr/>
          <a:lstStyle>
            <a:lvl1pPr>
              <a:defRPr/>
            </a:lvl1pPr>
          </a:lstStyle>
          <a:p>
            <a:pPr>
              <a:defRPr/>
            </a:pPr>
            <a:endParaRPr lang="ru-RU"/>
          </a:p>
        </p:txBody>
      </p:sp>
      <p:sp>
        <p:nvSpPr>
          <p:cNvPr id="7" name="Rectangle 8"/>
          <p:cNvSpPr>
            <a:spLocks noGrp="1" noChangeArrowheads="1"/>
          </p:cNvSpPr>
          <p:nvPr>
            <p:ph type="ftr" sz="quarter" idx="11"/>
          </p:nvPr>
        </p:nvSpPr>
        <p:spPr>
          <a:ln/>
        </p:spPr>
        <p:txBody>
          <a:bodyPr/>
          <a:lstStyle>
            <a:lvl1pPr>
              <a:defRPr/>
            </a:lvl1pPr>
          </a:lstStyle>
          <a:p>
            <a:pPr>
              <a:defRPr/>
            </a:pPr>
            <a:endParaRPr lang="ru-RU"/>
          </a:p>
        </p:txBody>
      </p:sp>
      <p:sp>
        <p:nvSpPr>
          <p:cNvPr id="8" name="Rectangle 9"/>
          <p:cNvSpPr>
            <a:spLocks noGrp="1" noChangeArrowheads="1"/>
          </p:cNvSpPr>
          <p:nvPr>
            <p:ph type="sldNum" sz="quarter" idx="12"/>
          </p:nvPr>
        </p:nvSpPr>
        <p:spPr>
          <a:ln/>
        </p:spPr>
        <p:txBody>
          <a:bodyPr/>
          <a:lstStyle>
            <a:lvl1pPr>
              <a:defRPr/>
            </a:lvl1pPr>
          </a:lstStyle>
          <a:p>
            <a:pPr>
              <a:defRPr/>
            </a:pPr>
            <a:fld id="{A5CB98FD-989E-4A3B-8ABD-C340D723B25C}" type="slidenum">
              <a:rPr lang="ru-RU"/>
              <a:pPr>
                <a:defRPr/>
              </a:pPr>
              <a:t>‹#›</a:t>
            </a:fld>
            <a:endParaRPr lang="ru-RU"/>
          </a:p>
        </p:txBody>
      </p:sp>
    </p:spTree>
    <p:extLst>
      <p:ext uri="{BB962C8B-B14F-4D97-AF65-F5344CB8AC3E}">
        <p14:creationId xmlns:p14="http://schemas.microsoft.com/office/powerpoint/2010/main" val="1509593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19.04.2012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19.04.2012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19.04.2012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19.04.2012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19.04.2012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19.04.2012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19.04.2012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19.04.2012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19.04.2012</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wmf"/><Relationship Id="rId13" Type="http://schemas.openxmlformats.org/officeDocument/2006/relationships/oleObject" Target="../embeddings/oleObject6.bin"/><Relationship Id="rId3" Type="http://schemas.openxmlformats.org/officeDocument/2006/relationships/oleObject" Target="../embeddings/oleObject1.bin"/><Relationship Id="rId7" Type="http://schemas.openxmlformats.org/officeDocument/2006/relationships/oleObject" Target="../embeddings/oleObject3.bin"/><Relationship Id="rId12" Type="http://schemas.openxmlformats.org/officeDocument/2006/relationships/image" Target="../media/image5.wmf"/><Relationship Id="rId17" Type="http://schemas.openxmlformats.org/officeDocument/2006/relationships/image" Target="../media/image7.wmf"/><Relationship Id="rId2" Type="http://schemas.openxmlformats.org/officeDocument/2006/relationships/slideLayout" Target="../slideLayouts/slideLayout1.xml"/><Relationship Id="rId16" Type="http://schemas.openxmlformats.org/officeDocument/2006/relationships/oleObject" Target="../embeddings/oleObject8.bin"/><Relationship Id="rId1" Type="http://schemas.openxmlformats.org/officeDocument/2006/relationships/vmlDrawing" Target="../drawings/vmlDrawing1.vml"/><Relationship Id="rId6" Type="http://schemas.openxmlformats.org/officeDocument/2006/relationships/image" Target="../media/image2.wmf"/><Relationship Id="rId11" Type="http://schemas.openxmlformats.org/officeDocument/2006/relationships/oleObject" Target="../embeddings/oleObject5.bin"/><Relationship Id="rId5" Type="http://schemas.openxmlformats.org/officeDocument/2006/relationships/oleObject" Target="../embeddings/oleObject2.bin"/><Relationship Id="rId15" Type="http://schemas.openxmlformats.org/officeDocument/2006/relationships/image" Target="../media/image6.wmf"/><Relationship Id="rId10" Type="http://schemas.openxmlformats.org/officeDocument/2006/relationships/image" Target="../media/image4.wmf"/><Relationship Id="rId4" Type="http://schemas.openxmlformats.org/officeDocument/2006/relationships/image" Target="../media/image1.wmf"/><Relationship Id="rId9" Type="http://schemas.openxmlformats.org/officeDocument/2006/relationships/oleObject" Target="../embeddings/oleObject4.bin"/><Relationship Id="rId14" Type="http://schemas.openxmlformats.org/officeDocument/2006/relationships/oleObject" Target="../embeddings/oleObject7.bin"/></Relationships>
</file>

<file path=ppt/slides/_rels/slide10.xml.rels><?xml version="1.0" encoding="UTF-8" standalone="yes"?>
<Relationships xmlns="http://schemas.openxmlformats.org/package/2006/relationships"><Relationship Id="rId8" Type="http://schemas.openxmlformats.org/officeDocument/2006/relationships/image" Target="../media/image30.wmf"/><Relationship Id="rId3" Type="http://schemas.openxmlformats.org/officeDocument/2006/relationships/oleObject" Target="../embeddings/oleObject29.bin"/><Relationship Id="rId7" Type="http://schemas.openxmlformats.org/officeDocument/2006/relationships/oleObject" Target="../embeddings/oleObject31.bin"/><Relationship Id="rId2" Type="http://schemas.openxmlformats.org/officeDocument/2006/relationships/slideLayout" Target="../slideLayouts/slideLayout12.xml"/><Relationship Id="rId1" Type="http://schemas.openxmlformats.org/officeDocument/2006/relationships/vmlDrawing" Target="../drawings/vmlDrawing5.vml"/><Relationship Id="rId6" Type="http://schemas.openxmlformats.org/officeDocument/2006/relationships/image" Target="../media/image29.wmf"/><Relationship Id="rId5" Type="http://schemas.openxmlformats.org/officeDocument/2006/relationships/oleObject" Target="../embeddings/oleObject30.bin"/><Relationship Id="rId10" Type="http://schemas.openxmlformats.org/officeDocument/2006/relationships/image" Target="../media/image31.wmf"/><Relationship Id="rId4" Type="http://schemas.openxmlformats.org/officeDocument/2006/relationships/image" Target="../media/image28.wmf"/><Relationship Id="rId9" Type="http://schemas.openxmlformats.org/officeDocument/2006/relationships/oleObject" Target="../embeddings/oleObject32.bin"/></Relationships>
</file>

<file path=ppt/slides/_rels/slide11.xml.rels><?xml version="1.0" encoding="UTF-8" standalone="yes"?>
<Relationships xmlns="http://schemas.openxmlformats.org/package/2006/relationships"><Relationship Id="rId8" Type="http://schemas.openxmlformats.org/officeDocument/2006/relationships/image" Target="../media/image34.wmf"/><Relationship Id="rId13" Type="http://schemas.openxmlformats.org/officeDocument/2006/relationships/oleObject" Target="../embeddings/oleObject38.bin"/><Relationship Id="rId18" Type="http://schemas.openxmlformats.org/officeDocument/2006/relationships/image" Target="../media/image39.wmf"/><Relationship Id="rId3" Type="http://schemas.openxmlformats.org/officeDocument/2006/relationships/oleObject" Target="../embeddings/oleObject33.bin"/><Relationship Id="rId21" Type="http://schemas.openxmlformats.org/officeDocument/2006/relationships/oleObject" Target="../embeddings/oleObject42.bin"/><Relationship Id="rId7" Type="http://schemas.openxmlformats.org/officeDocument/2006/relationships/oleObject" Target="../embeddings/oleObject35.bin"/><Relationship Id="rId12" Type="http://schemas.openxmlformats.org/officeDocument/2006/relationships/image" Target="../media/image36.wmf"/><Relationship Id="rId17" Type="http://schemas.openxmlformats.org/officeDocument/2006/relationships/oleObject" Target="../embeddings/oleObject40.bin"/><Relationship Id="rId2" Type="http://schemas.openxmlformats.org/officeDocument/2006/relationships/slideLayout" Target="../slideLayouts/slideLayout4.xml"/><Relationship Id="rId16" Type="http://schemas.openxmlformats.org/officeDocument/2006/relationships/image" Target="../media/image38.wmf"/><Relationship Id="rId20" Type="http://schemas.openxmlformats.org/officeDocument/2006/relationships/image" Target="../media/image40.wmf"/><Relationship Id="rId1" Type="http://schemas.openxmlformats.org/officeDocument/2006/relationships/vmlDrawing" Target="../drawings/vmlDrawing6.vml"/><Relationship Id="rId6" Type="http://schemas.openxmlformats.org/officeDocument/2006/relationships/image" Target="../media/image33.wmf"/><Relationship Id="rId11" Type="http://schemas.openxmlformats.org/officeDocument/2006/relationships/oleObject" Target="../embeddings/oleObject37.bin"/><Relationship Id="rId5" Type="http://schemas.openxmlformats.org/officeDocument/2006/relationships/oleObject" Target="../embeddings/oleObject34.bin"/><Relationship Id="rId15" Type="http://schemas.openxmlformats.org/officeDocument/2006/relationships/oleObject" Target="../embeddings/oleObject39.bin"/><Relationship Id="rId10" Type="http://schemas.openxmlformats.org/officeDocument/2006/relationships/image" Target="../media/image35.wmf"/><Relationship Id="rId19" Type="http://schemas.openxmlformats.org/officeDocument/2006/relationships/oleObject" Target="../embeddings/oleObject41.bin"/><Relationship Id="rId4" Type="http://schemas.openxmlformats.org/officeDocument/2006/relationships/image" Target="../media/image32.wmf"/><Relationship Id="rId9" Type="http://schemas.openxmlformats.org/officeDocument/2006/relationships/oleObject" Target="../embeddings/oleObject36.bin"/><Relationship Id="rId14" Type="http://schemas.openxmlformats.org/officeDocument/2006/relationships/image" Target="../media/image37.wmf"/><Relationship Id="rId22" Type="http://schemas.openxmlformats.org/officeDocument/2006/relationships/image" Target="../media/image41.wmf"/></Relationships>
</file>

<file path=ppt/slides/_rels/slide12.xml.rels><?xml version="1.0" encoding="UTF-8" standalone="yes"?>
<Relationships xmlns="http://schemas.openxmlformats.org/package/2006/relationships"><Relationship Id="rId8" Type="http://schemas.openxmlformats.org/officeDocument/2006/relationships/image" Target="../media/image44.wmf"/><Relationship Id="rId13" Type="http://schemas.openxmlformats.org/officeDocument/2006/relationships/oleObject" Target="../embeddings/oleObject48.bin"/><Relationship Id="rId18" Type="http://schemas.openxmlformats.org/officeDocument/2006/relationships/image" Target="../media/image49.wmf"/><Relationship Id="rId26" Type="http://schemas.openxmlformats.org/officeDocument/2006/relationships/oleObject" Target="../embeddings/oleObject56.bin"/><Relationship Id="rId3" Type="http://schemas.openxmlformats.org/officeDocument/2006/relationships/oleObject" Target="../embeddings/oleObject43.bin"/><Relationship Id="rId21" Type="http://schemas.openxmlformats.org/officeDocument/2006/relationships/oleObject" Target="../embeddings/oleObject52.bin"/><Relationship Id="rId7" Type="http://schemas.openxmlformats.org/officeDocument/2006/relationships/oleObject" Target="../embeddings/oleObject45.bin"/><Relationship Id="rId12" Type="http://schemas.openxmlformats.org/officeDocument/2006/relationships/image" Target="../media/image46.wmf"/><Relationship Id="rId17" Type="http://schemas.openxmlformats.org/officeDocument/2006/relationships/oleObject" Target="../embeddings/oleObject50.bin"/><Relationship Id="rId25" Type="http://schemas.openxmlformats.org/officeDocument/2006/relationships/oleObject" Target="../embeddings/oleObject55.bin"/><Relationship Id="rId2" Type="http://schemas.openxmlformats.org/officeDocument/2006/relationships/slideLayout" Target="../slideLayouts/slideLayout12.xml"/><Relationship Id="rId16" Type="http://schemas.openxmlformats.org/officeDocument/2006/relationships/image" Target="../media/image48.wmf"/><Relationship Id="rId20" Type="http://schemas.openxmlformats.org/officeDocument/2006/relationships/image" Target="../media/image50.wmf"/><Relationship Id="rId29" Type="http://schemas.openxmlformats.org/officeDocument/2006/relationships/oleObject" Target="../embeddings/oleObject58.bin"/><Relationship Id="rId1" Type="http://schemas.openxmlformats.org/officeDocument/2006/relationships/vmlDrawing" Target="../drawings/vmlDrawing7.vml"/><Relationship Id="rId6" Type="http://schemas.openxmlformats.org/officeDocument/2006/relationships/image" Target="../media/image43.wmf"/><Relationship Id="rId11" Type="http://schemas.openxmlformats.org/officeDocument/2006/relationships/oleObject" Target="../embeddings/oleObject47.bin"/><Relationship Id="rId24" Type="http://schemas.openxmlformats.org/officeDocument/2006/relationships/oleObject" Target="../embeddings/oleObject54.bin"/><Relationship Id="rId5" Type="http://schemas.openxmlformats.org/officeDocument/2006/relationships/oleObject" Target="../embeddings/oleObject44.bin"/><Relationship Id="rId15" Type="http://schemas.openxmlformats.org/officeDocument/2006/relationships/oleObject" Target="../embeddings/oleObject49.bin"/><Relationship Id="rId23" Type="http://schemas.openxmlformats.org/officeDocument/2006/relationships/image" Target="../media/image51.wmf"/><Relationship Id="rId28" Type="http://schemas.openxmlformats.org/officeDocument/2006/relationships/image" Target="../media/image52.wmf"/><Relationship Id="rId10" Type="http://schemas.openxmlformats.org/officeDocument/2006/relationships/image" Target="../media/image45.wmf"/><Relationship Id="rId19" Type="http://schemas.openxmlformats.org/officeDocument/2006/relationships/oleObject" Target="../embeddings/oleObject51.bin"/><Relationship Id="rId4" Type="http://schemas.openxmlformats.org/officeDocument/2006/relationships/image" Target="../media/image42.wmf"/><Relationship Id="rId9" Type="http://schemas.openxmlformats.org/officeDocument/2006/relationships/oleObject" Target="../embeddings/oleObject46.bin"/><Relationship Id="rId14" Type="http://schemas.openxmlformats.org/officeDocument/2006/relationships/image" Target="../media/image47.wmf"/><Relationship Id="rId22" Type="http://schemas.openxmlformats.org/officeDocument/2006/relationships/oleObject" Target="../embeddings/oleObject53.bin"/><Relationship Id="rId27" Type="http://schemas.openxmlformats.org/officeDocument/2006/relationships/oleObject" Target="../embeddings/oleObject57.bin"/><Relationship Id="rId30" Type="http://schemas.openxmlformats.org/officeDocument/2006/relationships/image" Target="../media/image53.w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8" Type="http://schemas.openxmlformats.org/officeDocument/2006/relationships/image" Target="../media/image56.wmf"/><Relationship Id="rId13" Type="http://schemas.openxmlformats.org/officeDocument/2006/relationships/oleObject" Target="../embeddings/oleObject64.bin"/><Relationship Id="rId3" Type="http://schemas.openxmlformats.org/officeDocument/2006/relationships/oleObject" Target="../embeddings/oleObject59.bin"/><Relationship Id="rId7" Type="http://schemas.openxmlformats.org/officeDocument/2006/relationships/oleObject" Target="../embeddings/oleObject61.bin"/><Relationship Id="rId12" Type="http://schemas.openxmlformats.org/officeDocument/2006/relationships/image" Target="../media/image58.wmf"/><Relationship Id="rId2" Type="http://schemas.openxmlformats.org/officeDocument/2006/relationships/slideLayout" Target="../slideLayouts/slideLayout4.xml"/><Relationship Id="rId16" Type="http://schemas.openxmlformats.org/officeDocument/2006/relationships/image" Target="../media/image60.wmf"/><Relationship Id="rId1" Type="http://schemas.openxmlformats.org/officeDocument/2006/relationships/vmlDrawing" Target="../drawings/vmlDrawing8.vml"/><Relationship Id="rId6" Type="http://schemas.openxmlformats.org/officeDocument/2006/relationships/image" Target="../media/image55.wmf"/><Relationship Id="rId11" Type="http://schemas.openxmlformats.org/officeDocument/2006/relationships/oleObject" Target="../embeddings/oleObject63.bin"/><Relationship Id="rId5" Type="http://schemas.openxmlformats.org/officeDocument/2006/relationships/oleObject" Target="../embeddings/oleObject60.bin"/><Relationship Id="rId15" Type="http://schemas.openxmlformats.org/officeDocument/2006/relationships/oleObject" Target="../embeddings/oleObject65.bin"/><Relationship Id="rId10" Type="http://schemas.openxmlformats.org/officeDocument/2006/relationships/image" Target="../media/image57.wmf"/><Relationship Id="rId4" Type="http://schemas.openxmlformats.org/officeDocument/2006/relationships/image" Target="../media/image54.wmf"/><Relationship Id="rId9" Type="http://schemas.openxmlformats.org/officeDocument/2006/relationships/oleObject" Target="../embeddings/oleObject62.bin"/><Relationship Id="rId14" Type="http://schemas.openxmlformats.org/officeDocument/2006/relationships/image" Target="../media/image59.w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8" Type="http://schemas.openxmlformats.org/officeDocument/2006/relationships/image" Target="../media/image10.wmf"/><Relationship Id="rId13" Type="http://schemas.openxmlformats.org/officeDocument/2006/relationships/oleObject" Target="../embeddings/oleObject14.bin"/><Relationship Id="rId18" Type="http://schemas.openxmlformats.org/officeDocument/2006/relationships/image" Target="../media/image15.wmf"/><Relationship Id="rId26" Type="http://schemas.openxmlformats.org/officeDocument/2006/relationships/image" Target="../media/image19.wmf"/><Relationship Id="rId3" Type="http://schemas.openxmlformats.org/officeDocument/2006/relationships/oleObject" Target="../embeddings/oleObject9.bin"/><Relationship Id="rId21" Type="http://schemas.openxmlformats.org/officeDocument/2006/relationships/oleObject" Target="../embeddings/oleObject18.bin"/><Relationship Id="rId7" Type="http://schemas.openxmlformats.org/officeDocument/2006/relationships/oleObject" Target="../embeddings/oleObject11.bin"/><Relationship Id="rId12" Type="http://schemas.openxmlformats.org/officeDocument/2006/relationships/image" Target="../media/image12.wmf"/><Relationship Id="rId17" Type="http://schemas.openxmlformats.org/officeDocument/2006/relationships/oleObject" Target="../embeddings/oleObject16.bin"/><Relationship Id="rId25" Type="http://schemas.openxmlformats.org/officeDocument/2006/relationships/oleObject" Target="../embeddings/oleObject20.bin"/><Relationship Id="rId2" Type="http://schemas.openxmlformats.org/officeDocument/2006/relationships/slideLayout" Target="../slideLayouts/slideLayout4.xml"/><Relationship Id="rId16" Type="http://schemas.openxmlformats.org/officeDocument/2006/relationships/image" Target="../media/image14.wmf"/><Relationship Id="rId20" Type="http://schemas.openxmlformats.org/officeDocument/2006/relationships/image" Target="../media/image16.wmf"/><Relationship Id="rId1" Type="http://schemas.openxmlformats.org/officeDocument/2006/relationships/vmlDrawing" Target="../drawings/vmlDrawing2.vml"/><Relationship Id="rId6" Type="http://schemas.openxmlformats.org/officeDocument/2006/relationships/image" Target="../media/image9.wmf"/><Relationship Id="rId11" Type="http://schemas.openxmlformats.org/officeDocument/2006/relationships/oleObject" Target="../embeddings/oleObject13.bin"/><Relationship Id="rId24" Type="http://schemas.openxmlformats.org/officeDocument/2006/relationships/image" Target="../media/image18.wmf"/><Relationship Id="rId5" Type="http://schemas.openxmlformats.org/officeDocument/2006/relationships/oleObject" Target="../embeddings/oleObject10.bin"/><Relationship Id="rId15" Type="http://schemas.openxmlformats.org/officeDocument/2006/relationships/oleObject" Target="../embeddings/oleObject15.bin"/><Relationship Id="rId23" Type="http://schemas.openxmlformats.org/officeDocument/2006/relationships/oleObject" Target="../embeddings/oleObject19.bin"/><Relationship Id="rId10" Type="http://schemas.openxmlformats.org/officeDocument/2006/relationships/image" Target="../media/image11.wmf"/><Relationship Id="rId19" Type="http://schemas.openxmlformats.org/officeDocument/2006/relationships/oleObject" Target="../embeddings/oleObject17.bin"/><Relationship Id="rId4" Type="http://schemas.openxmlformats.org/officeDocument/2006/relationships/image" Target="../media/image8.wmf"/><Relationship Id="rId9" Type="http://schemas.openxmlformats.org/officeDocument/2006/relationships/oleObject" Target="../embeddings/oleObject12.bin"/><Relationship Id="rId14" Type="http://schemas.openxmlformats.org/officeDocument/2006/relationships/image" Target="../media/image13.wmf"/><Relationship Id="rId22" Type="http://schemas.openxmlformats.org/officeDocument/2006/relationships/image" Target="../media/image17.w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8" Type="http://schemas.openxmlformats.org/officeDocument/2006/relationships/image" Target="../media/image22.wmf"/><Relationship Id="rId3" Type="http://schemas.openxmlformats.org/officeDocument/2006/relationships/oleObject" Target="../embeddings/oleObject21.bin"/><Relationship Id="rId7" Type="http://schemas.openxmlformats.org/officeDocument/2006/relationships/oleObject" Target="../embeddings/oleObject23.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21.wmf"/><Relationship Id="rId5" Type="http://schemas.openxmlformats.org/officeDocument/2006/relationships/oleObject" Target="../embeddings/oleObject22.bin"/><Relationship Id="rId10" Type="http://schemas.openxmlformats.org/officeDocument/2006/relationships/image" Target="../media/image23.wmf"/><Relationship Id="rId4" Type="http://schemas.openxmlformats.org/officeDocument/2006/relationships/image" Target="../media/image20.wmf"/><Relationship Id="rId9" Type="http://schemas.openxmlformats.org/officeDocument/2006/relationships/oleObject" Target="../embeddings/oleObject24.bin"/></Relationships>
</file>

<file path=ppt/slides/_rels/slide8.xml.rels><?xml version="1.0" encoding="UTF-8" standalone="yes"?>
<Relationships xmlns="http://schemas.openxmlformats.org/package/2006/relationships"><Relationship Id="rId8" Type="http://schemas.openxmlformats.org/officeDocument/2006/relationships/image" Target="../media/image26.wmf"/><Relationship Id="rId3" Type="http://schemas.openxmlformats.org/officeDocument/2006/relationships/oleObject" Target="../embeddings/oleObject25.bin"/><Relationship Id="rId7" Type="http://schemas.openxmlformats.org/officeDocument/2006/relationships/oleObject" Target="../embeddings/oleObject27.bin"/><Relationship Id="rId2" Type="http://schemas.openxmlformats.org/officeDocument/2006/relationships/slideLayout" Target="../slideLayouts/slideLayout12.xml"/><Relationship Id="rId1" Type="http://schemas.openxmlformats.org/officeDocument/2006/relationships/vmlDrawing" Target="../drawings/vmlDrawing4.vml"/><Relationship Id="rId6" Type="http://schemas.openxmlformats.org/officeDocument/2006/relationships/image" Target="../media/image25.wmf"/><Relationship Id="rId5" Type="http://schemas.openxmlformats.org/officeDocument/2006/relationships/oleObject" Target="../embeddings/oleObject26.bin"/><Relationship Id="rId10" Type="http://schemas.openxmlformats.org/officeDocument/2006/relationships/image" Target="../media/image27.wmf"/><Relationship Id="rId4" Type="http://schemas.openxmlformats.org/officeDocument/2006/relationships/image" Target="../media/image24.wmf"/><Relationship Id="rId9" Type="http://schemas.openxmlformats.org/officeDocument/2006/relationships/oleObject" Target="../embeddings/oleObject28.bin"/></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bg>
      <p:bgPr>
        <a:gradFill>
          <a:gsLst>
            <a:gs pos="0">
              <a:schemeClr val="accent5"/>
            </a:gs>
            <a:gs pos="50000">
              <a:srgbClr val="9CB86E"/>
            </a:gs>
            <a:gs pos="100000">
              <a:srgbClr val="156B13"/>
            </a:gs>
          </a:gsLst>
          <a:lin ang="5400000" scaled="0"/>
        </a:gradFill>
        <a:effectLst/>
      </p:bgPr>
    </p:bg>
    <p:spTree>
      <p:nvGrpSpPr>
        <p:cNvPr id="1" name=""/>
        <p:cNvGrpSpPr/>
        <p:nvPr/>
      </p:nvGrpSpPr>
      <p:grpSpPr>
        <a:xfrm>
          <a:off x="0" y="0"/>
          <a:ext cx="0" cy="0"/>
          <a:chOff x="0" y="0"/>
          <a:chExt cx="0" cy="0"/>
        </a:xfrm>
      </p:grpSpPr>
      <p:sp>
        <p:nvSpPr>
          <p:cNvPr id="2054" name="WordArt 6"/>
          <p:cNvSpPr>
            <a:spLocks noChangeArrowheads="1" noChangeShapeType="1" noTextEdit="1"/>
          </p:cNvSpPr>
          <p:nvPr/>
        </p:nvSpPr>
        <p:spPr bwMode="auto">
          <a:xfrm>
            <a:off x="395288" y="188913"/>
            <a:ext cx="8497887" cy="1014412"/>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r>
              <a:rPr lang="ru-RU" sz="3600" kern="10">
                <a:latin typeface="Times New Roman"/>
                <a:cs typeface="Times New Roman"/>
              </a:rPr>
              <a:t>Муниципальное образовательное учреждение</a:t>
            </a:r>
          </a:p>
          <a:p>
            <a:r>
              <a:rPr lang="ru-RU" sz="3600" kern="10">
                <a:latin typeface="Times New Roman"/>
                <a:cs typeface="Times New Roman"/>
              </a:rPr>
              <a:t>«Средняя общеобразовательная школа №12»</a:t>
            </a:r>
          </a:p>
          <a:p>
            <a:endParaRPr lang="ru-RU" sz="3600" kern="10">
              <a:latin typeface="Times New Roman"/>
              <a:cs typeface="Times New Roman"/>
            </a:endParaRPr>
          </a:p>
        </p:txBody>
      </p:sp>
      <p:sp>
        <p:nvSpPr>
          <p:cNvPr id="2055" name="DownRibbonSharp"/>
          <p:cNvSpPr>
            <a:spLocks noEditPoints="1" noChangeArrowheads="1"/>
          </p:cNvSpPr>
          <p:nvPr/>
        </p:nvSpPr>
        <p:spPr bwMode="auto">
          <a:xfrm>
            <a:off x="250825" y="2205038"/>
            <a:ext cx="8642350" cy="1401762"/>
          </a:xfrm>
          <a:custGeom>
            <a:avLst/>
            <a:gdLst>
              <a:gd name="T0" fmla="*/ 4321175 w 21600"/>
              <a:gd name="T1" fmla="*/ 222270 h 21600"/>
              <a:gd name="T2" fmla="*/ 1080294 w 21600"/>
              <a:gd name="T3" fmla="*/ 589778 h 21600"/>
              <a:gd name="T4" fmla="*/ 4321175 w 21600"/>
              <a:gd name="T5" fmla="*/ 1401762 h 21600"/>
              <a:gd name="T6" fmla="*/ 7562056 w 21600"/>
              <a:gd name="T7" fmla="*/ 589778 h 21600"/>
              <a:gd name="T8" fmla="*/ 17694720 60000 65536"/>
              <a:gd name="T9" fmla="*/ 11796480 60000 65536"/>
              <a:gd name="T10" fmla="*/ 5898240 60000 65536"/>
              <a:gd name="T11" fmla="*/ 0 60000 65536"/>
              <a:gd name="T12" fmla="*/ 3386 w 21600"/>
              <a:gd name="T13" fmla="*/ 3425 h 21600"/>
              <a:gd name="T14" fmla="*/ 18214 w 21600"/>
              <a:gd name="T15" fmla="*/ 21600 h 21600"/>
            </a:gdLst>
            <a:ahLst/>
            <a:cxnLst>
              <a:cxn ang="T8">
                <a:pos x="T0" y="T1"/>
              </a:cxn>
              <a:cxn ang="T9">
                <a:pos x="T2" y="T3"/>
              </a:cxn>
              <a:cxn ang="T10">
                <a:pos x="T4" y="T5"/>
              </a:cxn>
              <a:cxn ang="T11">
                <a:pos x="T6" y="T7"/>
              </a:cxn>
            </a:cxnLst>
            <a:rect l="T12" t="T13" r="T14" b="T15"/>
            <a:pathLst>
              <a:path w="21600" h="21600" extrusionOk="0">
                <a:moveTo>
                  <a:pt x="0" y="0"/>
                </a:moveTo>
                <a:lnTo>
                  <a:pt x="6086" y="0"/>
                </a:lnTo>
                <a:lnTo>
                  <a:pt x="6086" y="3425"/>
                </a:lnTo>
                <a:lnTo>
                  <a:pt x="15514" y="3425"/>
                </a:lnTo>
                <a:lnTo>
                  <a:pt x="15514" y="0"/>
                </a:lnTo>
                <a:lnTo>
                  <a:pt x="21600" y="0"/>
                </a:lnTo>
                <a:lnTo>
                  <a:pt x="18900" y="9088"/>
                </a:lnTo>
                <a:lnTo>
                  <a:pt x="21600" y="18175"/>
                </a:lnTo>
                <a:lnTo>
                  <a:pt x="18214" y="18175"/>
                </a:lnTo>
                <a:lnTo>
                  <a:pt x="18214" y="21600"/>
                </a:lnTo>
                <a:lnTo>
                  <a:pt x="3386" y="21600"/>
                </a:lnTo>
                <a:lnTo>
                  <a:pt x="3386" y="18175"/>
                </a:lnTo>
                <a:lnTo>
                  <a:pt x="0" y="18175"/>
                </a:lnTo>
                <a:lnTo>
                  <a:pt x="2700" y="9088"/>
                </a:lnTo>
                <a:lnTo>
                  <a:pt x="0" y="0"/>
                </a:lnTo>
                <a:close/>
              </a:path>
              <a:path w="21600" h="21600" fill="none" extrusionOk="0">
                <a:moveTo>
                  <a:pt x="6086" y="3425"/>
                </a:moveTo>
                <a:lnTo>
                  <a:pt x="3386" y="3425"/>
                </a:lnTo>
                <a:lnTo>
                  <a:pt x="3386" y="18175"/>
                </a:lnTo>
              </a:path>
              <a:path w="21600" h="21600" fill="none" extrusionOk="0">
                <a:moveTo>
                  <a:pt x="3386" y="3425"/>
                </a:moveTo>
                <a:lnTo>
                  <a:pt x="6086" y="0"/>
                </a:lnTo>
              </a:path>
              <a:path w="21600" h="21600" fill="none" extrusionOk="0">
                <a:moveTo>
                  <a:pt x="15514" y="3425"/>
                </a:moveTo>
                <a:lnTo>
                  <a:pt x="18214" y="3425"/>
                </a:lnTo>
                <a:lnTo>
                  <a:pt x="18214" y="18175"/>
                </a:lnTo>
              </a:path>
              <a:path w="21600" h="21600" fill="none" extrusionOk="0">
                <a:moveTo>
                  <a:pt x="18214" y="3425"/>
                </a:moveTo>
                <a:lnTo>
                  <a:pt x="15514" y="0"/>
                </a:lnTo>
              </a:path>
            </a:pathLst>
          </a:custGeom>
          <a:solidFill>
            <a:srgbClr val="CCFFFF"/>
          </a:solidFill>
          <a:ln w="9525">
            <a:solidFill>
              <a:srgbClr val="000000"/>
            </a:solidFill>
            <a:miter lim="800000"/>
            <a:headEnd/>
            <a:tailEnd/>
          </a:ln>
          <a:effectLst>
            <a:outerShdw dist="107763" dir="2700000" algn="ctr" rotWithShape="0">
              <a:srgbClr val="808080"/>
            </a:outerShdw>
          </a:effectLst>
        </p:spPr>
        <p:txBody>
          <a:bodyPr/>
          <a:lstStyle/>
          <a:p>
            <a:endParaRPr lang="ru-RU"/>
          </a:p>
        </p:txBody>
      </p:sp>
      <p:sp>
        <p:nvSpPr>
          <p:cNvPr id="2056" name="Text Box 8"/>
          <p:cNvSpPr txBox="1">
            <a:spLocks noChangeArrowheads="1"/>
          </p:cNvSpPr>
          <p:nvPr/>
        </p:nvSpPr>
        <p:spPr bwMode="auto">
          <a:xfrm>
            <a:off x="5193737" y="1214514"/>
            <a:ext cx="21590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defRPr/>
            </a:pPr>
            <a:r>
              <a:rPr lang="ru-RU" sz="2800" dirty="0">
                <a:solidFill>
                  <a:srgbClr val="000000"/>
                </a:solidFill>
                <a:latin typeface="Arial" charset="0"/>
              </a:rPr>
              <a:t>на тему:</a:t>
            </a:r>
          </a:p>
        </p:txBody>
      </p:sp>
      <p:sp>
        <p:nvSpPr>
          <p:cNvPr id="2063" name="Text Box 15"/>
          <p:cNvSpPr txBox="1">
            <a:spLocks noChangeArrowheads="1"/>
          </p:cNvSpPr>
          <p:nvPr/>
        </p:nvSpPr>
        <p:spPr bwMode="auto">
          <a:xfrm>
            <a:off x="1730375" y="2420938"/>
            <a:ext cx="3960813"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ru-RU" sz="3200" dirty="0">
                <a:solidFill>
                  <a:schemeClr val="bg1"/>
                </a:solidFill>
                <a:effectLst>
                  <a:outerShdw blurRad="38100" dist="38100" dir="2700000" algn="tl">
                    <a:srgbClr val="000000"/>
                  </a:outerShdw>
                </a:effectLst>
                <a:latin typeface="Arial" charset="0"/>
              </a:rPr>
              <a:t>Объём и площадь</a:t>
            </a:r>
          </a:p>
        </p:txBody>
      </p:sp>
      <p:sp>
        <p:nvSpPr>
          <p:cNvPr id="2064" name="Text Box 16"/>
          <p:cNvSpPr txBox="1">
            <a:spLocks noChangeArrowheads="1"/>
          </p:cNvSpPr>
          <p:nvPr/>
        </p:nvSpPr>
        <p:spPr bwMode="auto">
          <a:xfrm>
            <a:off x="2360613" y="5387975"/>
            <a:ext cx="4464050" cy="923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ru-RU" b="1" i="1" dirty="0">
                <a:latin typeface="Arial" charset="0"/>
              </a:rPr>
              <a:t>Тимофеева Галина Александровна</a:t>
            </a:r>
          </a:p>
          <a:p>
            <a:pPr algn="ctr">
              <a:defRPr/>
            </a:pPr>
            <a:r>
              <a:rPr lang="ru-RU" b="1" i="1" dirty="0">
                <a:latin typeface="Arial" charset="0"/>
              </a:rPr>
              <a:t>МОУ «СОШ № 12» </a:t>
            </a:r>
          </a:p>
          <a:p>
            <a:pPr algn="ctr">
              <a:defRPr/>
            </a:pPr>
            <a:r>
              <a:rPr lang="ru-RU" b="1" i="1" dirty="0">
                <a:latin typeface="Arial" charset="0"/>
              </a:rPr>
              <a:t>г. Щекино Тульской области</a:t>
            </a:r>
          </a:p>
        </p:txBody>
      </p:sp>
      <p:sp>
        <p:nvSpPr>
          <p:cNvPr id="2066" name="Text Box 18"/>
          <p:cNvSpPr txBox="1">
            <a:spLocks noChangeArrowheads="1"/>
          </p:cNvSpPr>
          <p:nvPr/>
        </p:nvSpPr>
        <p:spPr bwMode="auto">
          <a:xfrm>
            <a:off x="3275013" y="6356350"/>
            <a:ext cx="25923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ru-RU" sz="2400" dirty="0" err="1">
                <a:latin typeface="Lola" pitchFamily="2" charset="-18"/>
              </a:rPr>
              <a:t>Щёкино</a:t>
            </a:r>
            <a:r>
              <a:rPr lang="ru-RU" sz="2400" dirty="0">
                <a:latin typeface="Lola" pitchFamily="2" charset="-18"/>
              </a:rPr>
              <a:t> 2012 год</a:t>
            </a:r>
          </a:p>
        </p:txBody>
      </p:sp>
      <p:sp>
        <p:nvSpPr>
          <p:cNvPr id="2072" name="Text Box 24"/>
          <p:cNvSpPr txBox="1">
            <a:spLocks noChangeArrowheads="1"/>
          </p:cNvSpPr>
          <p:nvPr/>
        </p:nvSpPr>
        <p:spPr bwMode="auto">
          <a:xfrm>
            <a:off x="2843213" y="1196975"/>
            <a:ext cx="252095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ru-RU" sz="2800" dirty="0">
                <a:solidFill>
                  <a:srgbClr val="000000"/>
                </a:solidFill>
                <a:latin typeface="Arial" charset="0"/>
              </a:rPr>
              <a:t>Презентация</a:t>
            </a:r>
          </a:p>
        </p:txBody>
      </p:sp>
      <p:grpSp>
        <p:nvGrpSpPr>
          <p:cNvPr id="2140" name="Group 92"/>
          <p:cNvGrpSpPr>
            <a:grpSpLocks/>
          </p:cNvGrpSpPr>
          <p:nvPr/>
        </p:nvGrpSpPr>
        <p:grpSpPr bwMode="auto">
          <a:xfrm>
            <a:off x="819150" y="3751263"/>
            <a:ext cx="1227138" cy="1693862"/>
            <a:chOff x="516" y="2363"/>
            <a:chExt cx="773" cy="1067"/>
          </a:xfrm>
        </p:grpSpPr>
        <p:sp>
          <p:nvSpPr>
            <p:cNvPr id="2083" name="Rectangle 35"/>
            <p:cNvSpPr>
              <a:spLocks noChangeArrowheads="1"/>
            </p:cNvSpPr>
            <p:nvPr/>
          </p:nvSpPr>
          <p:spPr bwMode="auto">
            <a:xfrm>
              <a:off x="517" y="2541"/>
              <a:ext cx="771" cy="711"/>
            </a:xfrm>
            <a:prstGeom prst="rect">
              <a:avLst/>
            </a:prstGeom>
            <a:gradFill rotWithShape="1">
              <a:gsLst>
                <a:gs pos="0">
                  <a:schemeClr val="accent1"/>
                </a:gs>
                <a:gs pos="50000">
                  <a:schemeClr val="accent1">
                    <a:gamma/>
                    <a:tint val="73725"/>
                    <a:invGamma/>
                  </a:schemeClr>
                </a:gs>
                <a:gs pos="100000">
                  <a:schemeClr val="accent1"/>
                </a:gs>
              </a:gsLst>
              <a:lin ang="0" scaled="1"/>
            </a:gradFill>
            <a:ln w="1587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ru-RU"/>
            </a:p>
          </p:txBody>
        </p:sp>
        <p:sp>
          <p:nvSpPr>
            <p:cNvPr id="2085" name="Oval 37"/>
            <p:cNvSpPr>
              <a:spLocks noChangeArrowheads="1"/>
            </p:cNvSpPr>
            <p:nvPr/>
          </p:nvSpPr>
          <p:spPr bwMode="auto">
            <a:xfrm>
              <a:off x="517" y="3075"/>
              <a:ext cx="771" cy="355"/>
            </a:xfrm>
            <a:prstGeom prst="ellipse">
              <a:avLst/>
            </a:prstGeom>
            <a:gradFill rotWithShape="1">
              <a:gsLst>
                <a:gs pos="0">
                  <a:schemeClr val="accent1"/>
                </a:gs>
                <a:gs pos="50000">
                  <a:schemeClr val="accent1">
                    <a:gamma/>
                    <a:tint val="73725"/>
                    <a:invGamma/>
                  </a:schemeClr>
                </a:gs>
                <a:gs pos="100000">
                  <a:schemeClr val="accent1"/>
                </a:gs>
              </a:gsLst>
              <a:lin ang="0" scaled="1"/>
            </a:gradFill>
            <a:ln>
              <a:noFill/>
            </a:ln>
            <a:effectLst/>
            <a:extLst>
              <a:ext uri="{91240B29-F687-4F45-9708-019B960494DF}">
                <a14:hiddenLine xmlns:a14="http://schemas.microsoft.com/office/drawing/2010/main" w="1587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ru-RU"/>
            </a:p>
          </p:txBody>
        </p:sp>
        <p:sp>
          <p:nvSpPr>
            <p:cNvPr id="2086" name="Oval 38"/>
            <p:cNvSpPr>
              <a:spLocks noChangeArrowheads="1"/>
            </p:cNvSpPr>
            <p:nvPr/>
          </p:nvSpPr>
          <p:spPr bwMode="auto">
            <a:xfrm>
              <a:off x="517" y="3232"/>
              <a:ext cx="771" cy="40"/>
            </a:xfrm>
            <a:prstGeom prst="ellipse">
              <a:avLst/>
            </a:prstGeom>
            <a:gradFill rotWithShape="1">
              <a:gsLst>
                <a:gs pos="0">
                  <a:schemeClr val="accent1"/>
                </a:gs>
                <a:gs pos="50000">
                  <a:schemeClr val="accent1">
                    <a:gamma/>
                    <a:tint val="73725"/>
                    <a:invGamma/>
                  </a:schemeClr>
                </a:gs>
                <a:gs pos="100000">
                  <a:schemeClr val="accent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ru-RU"/>
            </a:p>
          </p:txBody>
        </p:sp>
        <p:sp>
          <p:nvSpPr>
            <p:cNvPr id="10296" name="Arc 39"/>
            <p:cNvSpPr>
              <a:spLocks/>
            </p:cNvSpPr>
            <p:nvPr/>
          </p:nvSpPr>
          <p:spPr bwMode="auto">
            <a:xfrm>
              <a:off x="516" y="3075"/>
              <a:ext cx="773" cy="179"/>
            </a:xfrm>
            <a:custGeom>
              <a:avLst/>
              <a:gdLst>
                <a:gd name="T0" fmla="*/ 0 w 43200"/>
                <a:gd name="T1" fmla="*/ 179 h 21916"/>
                <a:gd name="T2" fmla="*/ 773 w 43200"/>
                <a:gd name="T3" fmla="*/ 176 h 21916"/>
                <a:gd name="T4" fmla="*/ 387 w 43200"/>
                <a:gd name="T5" fmla="*/ 176 h 21916"/>
                <a:gd name="T6" fmla="*/ 0 60000 65536"/>
                <a:gd name="T7" fmla="*/ 0 60000 65536"/>
                <a:gd name="T8" fmla="*/ 0 60000 65536"/>
              </a:gdLst>
              <a:ahLst/>
              <a:cxnLst>
                <a:cxn ang="T6">
                  <a:pos x="T0" y="T1"/>
                </a:cxn>
                <a:cxn ang="T7">
                  <a:pos x="T2" y="T3"/>
                </a:cxn>
                <a:cxn ang="T8">
                  <a:pos x="T4" y="T5"/>
                </a:cxn>
              </a:cxnLst>
              <a:rect l="0" t="0" r="r" b="b"/>
              <a:pathLst>
                <a:path w="43200" h="21916" fill="none" extrusionOk="0">
                  <a:moveTo>
                    <a:pt x="2" y="21915"/>
                  </a:moveTo>
                  <a:cubicBezTo>
                    <a:pt x="0" y="21810"/>
                    <a:pt x="0" y="21705"/>
                    <a:pt x="0" y="21600"/>
                  </a:cubicBezTo>
                  <a:cubicBezTo>
                    <a:pt x="0" y="9670"/>
                    <a:pt x="9670" y="0"/>
                    <a:pt x="21600" y="0"/>
                  </a:cubicBezTo>
                  <a:cubicBezTo>
                    <a:pt x="33529" y="-1"/>
                    <a:pt x="43199" y="9670"/>
                    <a:pt x="43200" y="21599"/>
                  </a:cubicBezTo>
                </a:path>
                <a:path w="43200" h="21916" stroke="0" extrusionOk="0">
                  <a:moveTo>
                    <a:pt x="2" y="21915"/>
                  </a:moveTo>
                  <a:cubicBezTo>
                    <a:pt x="0" y="21810"/>
                    <a:pt x="0" y="21705"/>
                    <a:pt x="0" y="21600"/>
                  </a:cubicBezTo>
                  <a:cubicBezTo>
                    <a:pt x="0" y="9670"/>
                    <a:pt x="9670" y="0"/>
                    <a:pt x="21600" y="0"/>
                  </a:cubicBezTo>
                  <a:cubicBezTo>
                    <a:pt x="33529" y="-1"/>
                    <a:pt x="43199" y="9670"/>
                    <a:pt x="43200" y="21599"/>
                  </a:cubicBezTo>
                  <a:lnTo>
                    <a:pt x="21600" y="21600"/>
                  </a:lnTo>
                  <a:lnTo>
                    <a:pt x="2" y="21915"/>
                  </a:lnTo>
                  <a:close/>
                </a:path>
              </a:pathLst>
            </a:custGeom>
            <a:noFill/>
            <a:ln w="15875">
              <a:solidFill>
                <a:srgbClr val="000000"/>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10297" name="Arc 40"/>
            <p:cNvSpPr>
              <a:spLocks/>
            </p:cNvSpPr>
            <p:nvPr/>
          </p:nvSpPr>
          <p:spPr bwMode="auto">
            <a:xfrm flipV="1">
              <a:off x="517" y="3249"/>
              <a:ext cx="772" cy="177"/>
            </a:xfrm>
            <a:custGeom>
              <a:avLst/>
              <a:gdLst>
                <a:gd name="T0" fmla="*/ 0 w 43200"/>
                <a:gd name="T1" fmla="*/ 176 h 21600"/>
                <a:gd name="T2" fmla="*/ 772 w 43200"/>
                <a:gd name="T3" fmla="*/ 177 h 21600"/>
                <a:gd name="T4" fmla="*/ 386 w 43200"/>
                <a:gd name="T5" fmla="*/ 177 h 21600"/>
                <a:gd name="T6" fmla="*/ 0 60000 65536"/>
                <a:gd name="T7" fmla="*/ 0 60000 65536"/>
                <a:gd name="T8" fmla="*/ 0 60000 65536"/>
              </a:gdLst>
              <a:ahLst/>
              <a:cxnLst>
                <a:cxn ang="T6">
                  <a:pos x="T0" y="T1"/>
                </a:cxn>
                <a:cxn ang="T7">
                  <a:pos x="T2" y="T3"/>
                </a:cxn>
                <a:cxn ang="T8">
                  <a:pos x="T4" y="T5"/>
                </a:cxn>
              </a:cxnLst>
              <a:rect l="0" t="0" r="r" b="b"/>
              <a:pathLst>
                <a:path w="43200" h="21600" fill="none" extrusionOk="0">
                  <a:moveTo>
                    <a:pt x="0" y="21466"/>
                  </a:moveTo>
                  <a:cubicBezTo>
                    <a:pt x="74" y="9589"/>
                    <a:pt x="9722" y="-1"/>
                    <a:pt x="21600" y="0"/>
                  </a:cubicBezTo>
                  <a:cubicBezTo>
                    <a:pt x="33529" y="0"/>
                    <a:pt x="43200" y="9670"/>
                    <a:pt x="43200" y="21600"/>
                  </a:cubicBezTo>
                </a:path>
                <a:path w="43200" h="21600" stroke="0" extrusionOk="0">
                  <a:moveTo>
                    <a:pt x="0" y="21466"/>
                  </a:moveTo>
                  <a:cubicBezTo>
                    <a:pt x="74" y="9589"/>
                    <a:pt x="9722" y="-1"/>
                    <a:pt x="21600" y="0"/>
                  </a:cubicBezTo>
                  <a:cubicBezTo>
                    <a:pt x="33529" y="0"/>
                    <a:pt x="43200" y="9670"/>
                    <a:pt x="43200" y="21600"/>
                  </a:cubicBezTo>
                  <a:lnTo>
                    <a:pt x="21600" y="21600"/>
                  </a:lnTo>
                  <a:lnTo>
                    <a:pt x="0" y="21466"/>
                  </a:lnTo>
                  <a:close/>
                </a:path>
              </a:pathLst>
            </a:custGeom>
            <a:noFill/>
            <a:ln w="15875">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2090" name="Oval 42"/>
            <p:cNvSpPr>
              <a:spLocks noChangeArrowheads="1"/>
            </p:cNvSpPr>
            <p:nvPr/>
          </p:nvSpPr>
          <p:spPr bwMode="auto">
            <a:xfrm>
              <a:off x="517" y="2363"/>
              <a:ext cx="771" cy="355"/>
            </a:xfrm>
            <a:prstGeom prst="ellipse">
              <a:avLst/>
            </a:prstGeom>
            <a:gradFill rotWithShape="1">
              <a:gsLst>
                <a:gs pos="0">
                  <a:schemeClr val="accent1"/>
                </a:gs>
                <a:gs pos="50000">
                  <a:schemeClr val="accent1">
                    <a:gamma/>
                    <a:tint val="98824"/>
                    <a:invGamma/>
                  </a:schemeClr>
                </a:gs>
                <a:gs pos="100000">
                  <a:schemeClr val="accent1"/>
                </a:gs>
              </a:gsLst>
              <a:lin ang="0" scaled="1"/>
            </a:gradFill>
            <a:ln w="1587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ru-RU"/>
            </a:p>
          </p:txBody>
        </p:sp>
        <p:sp>
          <p:nvSpPr>
            <p:cNvPr id="10299" name="Line 46"/>
            <p:cNvSpPr>
              <a:spLocks noChangeShapeType="1"/>
            </p:cNvSpPr>
            <p:nvPr/>
          </p:nvSpPr>
          <p:spPr bwMode="auto">
            <a:xfrm>
              <a:off x="904" y="2541"/>
              <a:ext cx="0" cy="711"/>
            </a:xfrm>
            <a:prstGeom prst="line">
              <a:avLst/>
            </a:prstGeom>
            <a:noFill/>
            <a:ln w="15875">
              <a:solidFill>
                <a:srgbClr val="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10300" name="Line 48"/>
            <p:cNvSpPr>
              <a:spLocks noChangeShapeType="1"/>
            </p:cNvSpPr>
            <p:nvPr/>
          </p:nvSpPr>
          <p:spPr bwMode="auto">
            <a:xfrm>
              <a:off x="904" y="3252"/>
              <a:ext cx="288" cy="114"/>
            </a:xfrm>
            <a:prstGeom prst="line">
              <a:avLst/>
            </a:prstGeom>
            <a:noFill/>
            <a:ln w="15875">
              <a:solidFill>
                <a:srgbClr val="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10301" name="Oval 45"/>
            <p:cNvSpPr>
              <a:spLocks noChangeArrowheads="1"/>
            </p:cNvSpPr>
            <p:nvPr/>
          </p:nvSpPr>
          <p:spPr bwMode="auto">
            <a:xfrm>
              <a:off x="881" y="3231"/>
              <a:ext cx="45" cy="45"/>
            </a:xfrm>
            <a:prstGeom prst="ellipse">
              <a:avLst/>
            </a:prstGeom>
            <a:solidFill>
              <a:schemeClr val="hlink"/>
            </a:solidFill>
            <a:ln w="1587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10302" name="Line 49"/>
            <p:cNvSpPr>
              <a:spLocks noChangeShapeType="1"/>
            </p:cNvSpPr>
            <p:nvPr/>
          </p:nvSpPr>
          <p:spPr bwMode="auto">
            <a:xfrm>
              <a:off x="903" y="2541"/>
              <a:ext cx="288" cy="114"/>
            </a:xfrm>
            <a:prstGeom prst="line">
              <a:avLst/>
            </a:prstGeom>
            <a:noFill/>
            <a:ln w="158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10303" name="Oval 44"/>
            <p:cNvSpPr>
              <a:spLocks noChangeArrowheads="1"/>
            </p:cNvSpPr>
            <p:nvPr/>
          </p:nvSpPr>
          <p:spPr bwMode="auto">
            <a:xfrm>
              <a:off x="881" y="2519"/>
              <a:ext cx="45" cy="45"/>
            </a:xfrm>
            <a:prstGeom prst="ellipse">
              <a:avLst/>
            </a:prstGeom>
            <a:solidFill>
              <a:srgbClr val="000000"/>
            </a:solidFill>
            <a:ln w="1587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10304" name="Line 50"/>
            <p:cNvSpPr>
              <a:spLocks noChangeShapeType="1"/>
            </p:cNvSpPr>
            <p:nvPr/>
          </p:nvSpPr>
          <p:spPr bwMode="auto">
            <a:xfrm>
              <a:off x="1192" y="2655"/>
              <a:ext cx="0" cy="711"/>
            </a:xfrm>
            <a:prstGeom prst="line">
              <a:avLst/>
            </a:prstGeom>
            <a:noFill/>
            <a:ln w="158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graphicFrame>
          <p:nvGraphicFramePr>
            <p:cNvPr id="10305" name="Object 84"/>
            <p:cNvGraphicFramePr>
              <a:graphicFrameLocks noChangeAspect="1"/>
            </p:cNvGraphicFramePr>
            <p:nvPr/>
          </p:nvGraphicFramePr>
          <p:xfrm>
            <a:off x="912" y="2795"/>
            <a:ext cx="105" cy="147"/>
          </p:xfrm>
          <a:graphic>
            <a:graphicData uri="http://schemas.openxmlformats.org/presentationml/2006/ole">
              <mc:AlternateContent xmlns:mc="http://schemas.openxmlformats.org/markup-compatibility/2006">
                <mc:Choice xmlns:v="urn:schemas-microsoft-com:vml" Requires="v">
                  <p:oleObj spid="_x0000_s1026" name="Формула" r:id="rId3" imgW="126725" imgH="177415" progId="Equation.3">
                    <p:embed/>
                  </p:oleObj>
                </mc:Choice>
                <mc:Fallback>
                  <p:oleObj name="Формула" r:id="rId3" imgW="126725" imgH="177415"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12" y="2795"/>
                          <a:ext cx="105" cy="14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306" name="Object 88"/>
            <p:cNvGraphicFramePr>
              <a:graphicFrameLocks noChangeAspect="1"/>
            </p:cNvGraphicFramePr>
            <p:nvPr/>
          </p:nvGraphicFramePr>
          <p:xfrm>
            <a:off x="1020" y="3203"/>
            <a:ext cx="95" cy="105"/>
          </p:xfrm>
          <a:graphic>
            <a:graphicData uri="http://schemas.openxmlformats.org/presentationml/2006/ole">
              <mc:AlternateContent xmlns:mc="http://schemas.openxmlformats.org/markup-compatibility/2006">
                <mc:Choice xmlns:v="urn:schemas-microsoft-com:vml" Requires="v">
                  <p:oleObj spid="_x0000_s1027" name="Формула" r:id="rId5" imgW="114102" imgH="126780" progId="Equation.3">
                    <p:embed/>
                  </p:oleObj>
                </mc:Choice>
                <mc:Fallback>
                  <p:oleObj name="Формула" r:id="rId5" imgW="114102" imgH="12678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20" y="3203"/>
                          <a:ext cx="95" cy="1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grpSp>
        <p:nvGrpSpPr>
          <p:cNvPr id="2143" name="Group 95"/>
          <p:cNvGrpSpPr>
            <a:grpSpLocks/>
          </p:cNvGrpSpPr>
          <p:nvPr/>
        </p:nvGrpSpPr>
        <p:grpSpPr bwMode="auto">
          <a:xfrm>
            <a:off x="6823075" y="4033838"/>
            <a:ext cx="1227138" cy="1223962"/>
            <a:chOff x="4298" y="2541"/>
            <a:chExt cx="773" cy="771"/>
          </a:xfrm>
        </p:grpSpPr>
        <p:sp>
          <p:nvSpPr>
            <p:cNvPr id="2110" name="Oval 62"/>
            <p:cNvSpPr>
              <a:spLocks noChangeArrowheads="1"/>
            </p:cNvSpPr>
            <p:nvPr/>
          </p:nvSpPr>
          <p:spPr bwMode="auto">
            <a:xfrm>
              <a:off x="4299" y="2541"/>
              <a:ext cx="771" cy="771"/>
            </a:xfrm>
            <a:prstGeom prst="ellipse">
              <a:avLst/>
            </a:prstGeom>
            <a:gradFill rotWithShape="1">
              <a:gsLst>
                <a:gs pos="0">
                  <a:schemeClr val="accent1">
                    <a:gamma/>
                    <a:tint val="75686"/>
                    <a:invGamma/>
                  </a:schemeClr>
                </a:gs>
                <a:gs pos="100000">
                  <a:schemeClr val="accent1"/>
                </a:gs>
              </a:gsLst>
              <a:path path="shape">
                <a:fillToRect l="50000" t="50000" r="50000" b="50000"/>
              </a:path>
            </a:gradFill>
            <a:ln w="1587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ru-RU"/>
            </a:p>
          </p:txBody>
        </p:sp>
        <p:sp>
          <p:nvSpPr>
            <p:cNvPr id="10288" name="Arc 63"/>
            <p:cNvSpPr>
              <a:spLocks/>
            </p:cNvSpPr>
            <p:nvPr/>
          </p:nvSpPr>
          <p:spPr bwMode="auto">
            <a:xfrm flipV="1">
              <a:off x="4298" y="2923"/>
              <a:ext cx="773" cy="181"/>
            </a:xfrm>
            <a:custGeom>
              <a:avLst/>
              <a:gdLst>
                <a:gd name="T0" fmla="*/ 0 w 43180"/>
                <a:gd name="T1" fmla="*/ 173 h 21600"/>
                <a:gd name="T2" fmla="*/ 773 w 43180"/>
                <a:gd name="T3" fmla="*/ 181 h 21600"/>
                <a:gd name="T4" fmla="*/ 386 w 43180"/>
                <a:gd name="T5" fmla="*/ 181 h 21600"/>
                <a:gd name="T6" fmla="*/ 0 60000 65536"/>
                <a:gd name="T7" fmla="*/ 0 60000 65536"/>
                <a:gd name="T8" fmla="*/ 0 60000 65536"/>
              </a:gdLst>
              <a:ahLst/>
              <a:cxnLst>
                <a:cxn ang="T6">
                  <a:pos x="T0" y="T1"/>
                </a:cxn>
                <a:cxn ang="T7">
                  <a:pos x="T2" y="T3"/>
                </a:cxn>
                <a:cxn ang="T8">
                  <a:pos x="T4" y="T5"/>
                </a:cxn>
              </a:cxnLst>
              <a:rect l="0" t="0" r="r" b="b"/>
              <a:pathLst>
                <a:path w="43180" h="21600" fill="none" extrusionOk="0">
                  <a:moveTo>
                    <a:pt x="0" y="20666"/>
                  </a:moveTo>
                  <a:cubicBezTo>
                    <a:pt x="500" y="9110"/>
                    <a:pt x="10013" y="-1"/>
                    <a:pt x="21580" y="0"/>
                  </a:cubicBezTo>
                  <a:cubicBezTo>
                    <a:pt x="33509" y="0"/>
                    <a:pt x="43180" y="9670"/>
                    <a:pt x="43180" y="21600"/>
                  </a:cubicBezTo>
                </a:path>
                <a:path w="43180" h="21600" stroke="0" extrusionOk="0">
                  <a:moveTo>
                    <a:pt x="0" y="20666"/>
                  </a:moveTo>
                  <a:cubicBezTo>
                    <a:pt x="500" y="9110"/>
                    <a:pt x="10013" y="-1"/>
                    <a:pt x="21580" y="0"/>
                  </a:cubicBezTo>
                  <a:cubicBezTo>
                    <a:pt x="33509" y="0"/>
                    <a:pt x="43180" y="9670"/>
                    <a:pt x="43180" y="21600"/>
                  </a:cubicBezTo>
                  <a:lnTo>
                    <a:pt x="21580" y="21600"/>
                  </a:lnTo>
                  <a:lnTo>
                    <a:pt x="0" y="20666"/>
                  </a:lnTo>
                  <a:close/>
                </a:path>
              </a:pathLst>
            </a:custGeom>
            <a:noFill/>
            <a:ln w="15875">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10289" name="Arc 64"/>
            <p:cNvSpPr>
              <a:spLocks/>
            </p:cNvSpPr>
            <p:nvPr/>
          </p:nvSpPr>
          <p:spPr bwMode="auto">
            <a:xfrm>
              <a:off x="4298" y="2747"/>
              <a:ext cx="773" cy="181"/>
            </a:xfrm>
            <a:custGeom>
              <a:avLst/>
              <a:gdLst>
                <a:gd name="T0" fmla="*/ 0 w 43195"/>
                <a:gd name="T1" fmla="*/ 177 h 21600"/>
                <a:gd name="T2" fmla="*/ 773 w 43195"/>
                <a:gd name="T3" fmla="*/ 181 h 21600"/>
                <a:gd name="T4" fmla="*/ 386 w 43195"/>
                <a:gd name="T5" fmla="*/ 181 h 21600"/>
                <a:gd name="T6" fmla="*/ 0 60000 65536"/>
                <a:gd name="T7" fmla="*/ 0 60000 65536"/>
                <a:gd name="T8" fmla="*/ 0 60000 65536"/>
              </a:gdLst>
              <a:ahLst/>
              <a:cxnLst>
                <a:cxn ang="T6">
                  <a:pos x="T0" y="T1"/>
                </a:cxn>
                <a:cxn ang="T7">
                  <a:pos x="T2" y="T3"/>
                </a:cxn>
                <a:cxn ang="T8">
                  <a:pos x="T4" y="T5"/>
                </a:cxn>
              </a:cxnLst>
              <a:rect l="0" t="0" r="r" b="b"/>
              <a:pathLst>
                <a:path w="43195" h="21600" fill="none" extrusionOk="0">
                  <a:moveTo>
                    <a:pt x="0" y="21123"/>
                  </a:moveTo>
                  <a:cubicBezTo>
                    <a:pt x="259" y="9382"/>
                    <a:pt x="9851" y="-1"/>
                    <a:pt x="21595" y="0"/>
                  </a:cubicBezTo>
                  <a:cubicBezTo>
                    <a:pt x="33524" y="0"/>
                    <a:pt x="43195" y="9670"/>
                    <a:pt x="43195" y="21600"/>
                  </a:cubicBezTo>
                </a:path>
                <a:path w="43195" h="21600" stroke="0" extrusionOk="0">
                  <a:moveTo>
                    <a:pt x="0" y="21123"/>
                  </a:moveTo>
                  <a:cubicBezTo>
                    <a:pt x="259" y="9382"/>
                    <a:pt x="9851" y="-1"/>
                    <a:pt x="21595" y="0"/>
                  </a:cubicBezTo>
                  <a:cubicBezTo>
                    <a:pt x="33524" y="0"/>
                    <a:pt x="43195" y="9670"/>
                    <a:pt x="43195" y="21600"/>
                  </a:cubicBezTo>
                  <a:lnTo>
                    <a:pt x="21595" y="21600"/>
                  </a:lnTo>
                  <a:lnTo>
                    <a:pt x="0" y="21123"/>
                  </a:lnTo>
                  <a:close/>
                </a:path>
              </a:pathLst>
            </a:custGeom>
            <a:noFill/>
            <a:ln w="15875">
              <a:solidFill>
                <a:srgbClr val="000000"/>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10290" name="Line 65"/>
            <p:cNvSpPr>
              <a:spLocks noChangeShapeType="1"/>
            </p:cNvSpPr>
            <p:nvPr/>
          </p:nvSpPr>
          <p:spPr bwMode="auto">
            <a:xfrm>
              <a:off x="4685" y="2925"/>
              <a:ext cx="288" cy="114"/>
            </a:xfrm>
            <a:prstGeom prst="line">
              <a:avLst/>
            </a:prstGeom>
            <a:noFill/>
            <a:ln w="15875">
              <a:solidFill>
                <a:srgbClr val="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10291" name="Oval 66"/>
            <p:cNvSpPr>
              <a:spLocks noChangeArrowheads="1"/>
            </p:cNvSpPr>
            <p:nvPr/>
          </p:nvSpPr>
          <p:spPr bwMode="auto">
            <a:xfrm>
              <a:off x="4663" y="2905"/>
              <a:ext cx="45" cy="45"/>
            </a:xfrm>
            <a:prstGeom prst="ellipse">
              <a:avLst/>
            </a:prstGeom>
            <a:solidFill>
              <a:schemeClr val="hlink"/>
            </a:solidFill>
            <a:ln w="1587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graphicFrame>
          <p:nvGraphicFramePr>
            <p:cNvPr id="10292" name="Object 89"/>
            <p:cNvGraphicFramePr>
              <a:graphicFrameLocks noChangeAspect="1"/>
            </p:cNvGraphicFramePr>
            <p:nvPr/>
          </p:nvGraphicFramePr>
          <p:xfrm>
            <a:off x="4808" y="2853"/>
            <a:ext cx="127" cy="136"/>
          </p:xfrm>
          <a:graphic>
            <a:graphicData uri="http://schemas.openxmlformats.org/presentationml/2006/ole">
              <mc:AlternateContent xmlns:mc="http://schemas.openxmlformats.org/markup-compatibility/2006">
                <mc:Choice xmlns:v="urn:schemas-microsoft-com:vml" Requires="v">
                  <p:oleObj spid="_x0000_s1028" name="Формула" r:id="rId7" imgW="152268" imgH="164957" progId="Equation.3">
                    <p:embed/>
                  </p:oleObj>
                </mc:Choice>
                <mc:Fallback>
                  <p:oleObj name="Формула" r:id="rId7" imgW="152268" imgH="164957"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808" y="2853"/>
                          <a:ext cx="127" cy="13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grpSp>
        <p:nvGrpSpPr>
          <p:cNvPr id="2141" name="Group 93"/>
          <p:cNvGrpSpPr>
            <a:grpSpLocks/>
          </p:cNvGrpSpPr>
          <p:nvPr/>
        </p:nvGrpSpPr>
        <p:grpSpPr bwMode="auto">
          <a:xfrm>
            <a:off x="2847975" y="3813175"/>
            <a:ext cx="1079500" cy="1622425"/>
            <a:chOff x="1794" y="2402"/>
            <a:chExt cx="680" cy="1022"/>
          </a:xfrm>
        </p:grpSpPr>
        <p:sp>
          <p:nvSpPr>
            <p:cNvPr id="2129" name="AutoShape 81"/>
            <p:cNvSpPr>
              <a:spLocks noChangeArrowheads="1"/>
            </p:cNvSpPr>
            <p:nvPr/>
          </p:nvSpPr>
          <p:spPr bwMode="auto">
            <a:xfrm rot="4737996">
              <a:off x="1821" y="2832"/>
              <a:ext cx="997" cy="152"/>
            </a:xfrm>
            <a:prstGeom prst="triangle">
              <a:avLst>
                <a:gd name="adj" fmla="val 90157"/>
              </a:avLst>
            </a:prstGeom>
            <a:gradFill rotWithShape="1">
              <a:gsLst>
                <a:gs pos="0">
                  <a:schemeClr val="accent1"/>
                </a:gs>
                <a:gs pos="100000">
                  <a:schemeClr val="accent1">
                    <a:gamma/>
                    <a:tint val="52941"/>
                    <a:invGamma/>
                  </a:scheme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ru-RU"/>
            </a:p>
          </p:txBody>
        </p:sp>
        <p:sp>
          <p:nvSpPr>
            <p:cNvPr id="2128" name="AutoShape 80"/>
            <p:cNvSpPr>
              <a:spLocks noChangeArrowheads="1"/>
            </p:cNvSpPr>
            <p:nvPr/>
          </p:nvSpPr>
          <p:spPr bwMode="auto">
            <a:xfrm>
              <a:off x="2021" y="2426"/>
              <a:ext cx="317" cy="998"/>
            </a:xfrm>
            <a:prstGeom prst="triangle">
              <a:avLst>
                <a:gd name="adj" fmla="val 42588"/>
              </a:avLst>
            </a:prstGeom>
            <a:gradFill rotWithShape="1">
              <a:gsLst>
                <a:gs pos="0">
                  <a:schemeClr val="accent1">
                    <a:gamma/>
                    <a:tint val="66667"/>
                    <a:invGamma/>
                  </a:schemeClr>
                </a:gs>
                <a:gs pos="100000">
                  <a:schemeClr val="accent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ru-RU"/>
            </a:p>
          </p:txBody>
        </p:sp>
        <p:sp>
          <p:nvSpPr>
            <p:cNvPr id="2127" name="AutoShape 79"/>
            <p:cNvSpPr>
              <a:spLocks noChangeArrowheads="1"/>
            </p:cNvSpPr>
            <p:nvPr/>
          </p:nvSpPr>
          <p:spPr bwMode="auto">
            <a:xfrm rot="-4895789">
              <a:off x="1475" y="2784"/>
              <a:ext cx="1000" cy="236"/>
            </a:xfrm>
            <a:prstGeom prst="triangle">
              <a:avLst>
                <a:gd name="adj" fmla="val 9324"/>
              </a:avLst>
            </a:prstGeom>
            <a:gradFill rotWithShape="1">
              <a:gsLst>
                <a:gs pos="0">
                  <a:schemeClr val="accent1">
                    <a:gamma/>
                    <a:tint val="55294"/>
                    <a:invGamma/>
                  </a:schemeClr>
                </a:gs>
                <a:gs pos="100000">
                  <a:schemeClr val="accent1"/>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ru-RU"/>
            </a:p>
          </p:txBody>
        </p:sp>
        <p:sp>
          <p:nvSpPr>
            <p:cNvPr id="10273" name="Line 67"/>
            <p:cNvSpPr>
              <a:spLocks noChangeShapeType="1"/>
            </p:cNvSpPr>
            <p:nvPr/>
          </p:nvSpPr>
          <p:spPr bwMode="auto">
            <a:xfrm>
              <a:off x="1794" y="3288"/>
              <a:ext cx="227" cy="136"/>
            </a:xfrm>
            <a:prstGeom prst="line">
              <a:avLst/>
            </a:prstGeom>
            <a:noFill/>
            <a:ln w="158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10274" name="Line 68"/>
            <p:cNvSpPr>
              <a:spLocks noChangeShapeType="1"/>
            </p:cNvSpPr>
            <p:nvPr/>
          </p:nvSpPr>
          <p:spPr bwMode="auto">
            <a:xfrm>
              <a:off x="2021" y="3424"/>
              <a:ext cx="317" cy="0"/>
            </a:xfrm>
            <a:prstGeom prst="line">
              <a:avLst/>
            </a:prstGeom>
            <a:noFill/>
            <a:ln w="158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10275" name="Line 69"/>
            <p:cNvSpPr>
              <a:spLocks noChangeShapeType="1"/>
            </p:cNvSpPr>
            <p:nvPr/>
          </p:nvSpPr>
          <p:spPr bwMode="auto">
            <a:xfrm flipV="1">
              <a:off x="2338" y="3288"/>
              <a:ext cx="136" cy="136"/>
            </a:xfrm>
            <a:prstGeom prst="line">
              <a:avLst/>
            </a:prstGeom>
            <a:noFill/>
            <a:ln w="158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10276" name="Line 70"/>
            <p:cNvSpPr>
              <a:spLocks noChangeShapeType="1"/>
            </p:cNvSpPr>
            <p:nvPr/>
          </p:nvSpPr>
          <p:spPr bwMode="auto">
            <a:xfrm flipH="1" flipV="1">
              <a:off x="2111" y="3106"/>
              <a:ext cx="363" cy="181"/>
            </a:xfrm>
            <a:prstGeom prst="line">
              <a:avLst/>
            </a:prstGeom>
            <a:noFill/>
            <a:ln w="15875">
              <a:solidFill>
                <a:srgbClr val="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10277" name="Line 71"/>
            <p:cNvSpPr>
              <a:spLocks noChangeShapeType="1"/>
            </p:cNvSpPr>
            <p:nvPr/>
          </p:nvSpPr>
          <p:spPr bwMode="auto">
            <a:xfrm flipH="1">
              <a:off x="1794" y="3106"/>
              <a:ext cx="317" cy="181"/>
            </a:xfrm>
            <a:prstGeom prst="line">
              <a:avLst/>
            </a:prstGeom>
            <a:noFill/>
            <a:ln w="15875">
              <a:solidFill>
                <a:srgbClr val="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10278" name="Line 72"/>
            <p:cNvSpPr>
              <a:spLocks noChangeShapeType="1"/>
            </p:cNvSpPr>
            <p:nvPr/>
          </p:nvSpPr>
          <p:spPr bwMode="auto">
            <a:xfrm>
              <a:off x="2157" y="2426"/>
              <a:ext cx="0" cy="847"/>
            </a:xfrm>
            <a:prstGeom prst="line">
              <a:avLst/>
            </a:prstGeom>
            <a:noFill/>
            <a:ln w="15875">
              <a:solidFill>
                <a:srgbClr val="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10279" name="Oval 73"/>
            <p:cNvSpPr>
              <a:spLocks noChangeArrowheads="1"/>
            </p:cNvSpPr>
            <p:nvPr/>
          </p:nvSpPr>
          <p:spPr bwMode="auto">
            <a:xfrm>
              <a:off x="2134" y="3252"/>
              <a:ext cx="45" cy="45"/>
            </a:xfrm>
            <a:prstGeom prst="ellipse">
              <a:avLst/>
            </a:prstGeom>
            <a:solidFill>
              <a:schemeClr val="hlink"/>
            </a:solidFill>
            <a:ln w="1587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10280" name="Line 74"/>
            <p:cNvSpPr>
              <a:spLocks noChangeShapeType="1"/>
            </p:cNvSpPr>
            <p:nvPr/>
          </p:nvSpPr>
          <p:spPr bwMode="auto">
            <a:xfrm flipV="1">
              <a:off x="1794" y="2426"/>
              <a:ext cx="363" cy="862"/>
            </a:xfrm>
            <a:prstGeom prst="line">
              <a:avLst/>
            </a:prstGeom>
            <a:noFill/>
            <a:ln w="158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10281" name="Line 75"/>
            <p:cNvSpPr>
              <a:spLocks noChangeShapeType="1"/>
            </p:cNvSpPr>
            <p:nvPr/>
          </p:nvSpPr>
          <p:spPr bwMode="auto">
            <a:xfrm flipV="1">
              <a:off x="2021" y="2426"/>
              <a:ext cx="136" cy="998"/>
            </a:xfrm>
            <a:prstGeom prst="line">
              <a:avLst/>
            </a:prstGeom>
            <a:noFill/>
            <a:ln w="158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10282" name="Line 76"/>
            <p:cNvSpPr>
              <a:spLocks noChangeShapeType="1"/>
            </p:cNvSpPr>
            <p:nvPr/>
          </p:nvSpPr>
          <p:spPr bwMode="auto">
            <a:xfrm flipH="1" flipV="1">
              <a:off x="2157" y="2426"/>
              <a:ext cx="181" cy="998"/>
            </a:xfrm>
            <a:prstGeom prst="line">
              <a:avLst/>
            </a:prstGeom>
            <a:noFill/>
            <a:ln w="158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10283" name="Line 77"/>
            <p:cNvSpPr>
              <a:spLocks noChangeShapeType="1"/>
            </p:cNvSpPr>
            <p:nvPr/>
          </p:nvSpPr>
          <p:spPr bwMode="auto">
            <a:xfrm flipV="1">
              <a:off x="2112" y="2426"/>
              <a:ext cx="45" cy="681"/>
            </a:xfrm>
            <a:prstGeom prst="line">
              <a:avLst/>
            </a:prstGeom>
            <a:noFill/>
            <a:ln w="15875">
              <a:solidFill>
                <a:srgbClr val="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10284" name="Line 78"/>
            <p:cNvSpPr>
              <a:spLocks noChangeShapeType="1"/>
            </p:cNvSpPr>
            <p:nvPr/>
          </p:nvSpPr>
          <p:spPr bwMode="auto">
            <a:xfrm flipH="1" flipV="1">
              <a:off x="2157" y="2426"/>
              <a:ext cx="317" cy="862"/>
            </a:xfrm>
            <a:prstGeom prst="line">
              <a:avLst/>
            </a:prstGeom>
            <a:noFill/>
            <a:ln w="158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graphicFrame>
          <p:nvGraphicFramePr>
            <p:cNvPr id="10285" name="Object 85"/>
            <p:cNvGraphicFramePr>
              <a:graphicFrameLocks noChangeAspect="1"/>
            </p:cNvGraphicFramePr>
            <p:nvPr/>
          </p:nvGraphicFramePr>
          <p:xfrm>
            <a:off x="2154" y="2795"/>
            <a:ext cx="105" cy="147"/>
          </p:xfrm>
          <a:graphic>
            <a:graphicData uri="http://schemas.openxmlformats.org/presentationml/2006/ole">
              <mc:AlternateContent xmlns:mc="http://schemas.openxmlformats.org/markup-compatibility/2006">
                <mc:Choice xmlns:v="urn:schemas-microsoft-com:vml" Requires="v">
                  <p:oleObj spid="_x0000_s1029" name="Формула" r:id="rId9" imgW="126725" imgH="177415" progId="Equation.3">
                    <p:embed/>
                  </p:oleObj>
                </mc:Choice>
                <mc:Fallback>
                  <p:oleObj name="Формула" r:id="rId9" imgW="126725" imgH="177415"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154" y="2795"/>
                          <a:ext cx="105" cy="14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286" name="Object 90"/>
            <p:cNvGraphicFramePr>
              <a:graphicFrameLocks noChangeAspect="1"/>
            </p:cNvGraphicFramePr>
            <p:nvPr/>
          </p:nvGraphicFramePr>
          <p:xfrm>
            <a:off x="1899" y="3216"/>
            <a:ext cx="117" cy="147"/>
          </p:xfrm>
          <a:graphic>
            <a:graphicData uri="http://schemas.openxmlformats.org/presentationml/2006/ole">
              <mc:AlternateContent xmlns:mc="http://schemas.openxmlformats.org/markup-compatibility/2006">
                <mc:Choice xmlns:v="urn:schemas-microsoft-com:vml" Requires="v">
                  <p:oleObj spid="_x0000_s1030" name="Формула" r:id="rId11" imgW="139579" imgH="177646" progId="Equation.3">
                    <p:embed/>
                  </p:oleObj>
                </mc:Choice>
                <mc:Fallback>
                  <p:oleObj name="Формула" r:id="rId11" imgW="139579" imgH="177646"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899" y="3216"/>
                          <a:ext cx="117" cy="14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grpSp>
        <p:nvGrpSpPr>
          <p:cNvPr id="2142" name="Group 94"/>
          <p:cNvGrpSpPr>
            <a:grpSpLocks/>
          </p:cNvGrpSpPr>
          <p:nvPr/>
        </p:nvGrpSpPr>
        <p:grpSpPr bwMode="auto">
          <a:xfrm>
            <a:off x="4748213" y="3789363"/>
            <a:ext cx="1227137" cy="1646237"/>
            <a:chOff x="2991" y="2387"/>
            <a:chExt cx="773" cy="1037"/>
          </a:xfrm>
        </p:grpSpPr>
        <p:sp>
          <p:nvSpPr>
            <p:cNvPr id="2099" name="Oval 51"/>
            <p:cNvSpPr>
              <a:spLocks noChangeArrowheads="1"/>
            </p:cNvSpPr>
            <p:nvPr/>
          </p:nvSpPr>
          <p:spPr bwMode="auto">
            <a:xfrm>
              <a:off x="2991" y="3067"/>
              <a:ext cx="771" cy="355"/>
            </a:xfrm>
            <a:prstGeom prst="ellipse">
              <a:avLst/>
            </a:prstGeom>
            <a:gradFill rotWithShape="1">
              <a:gsLst>
                <a:gs pos="0">
                  <a:schemeClr val="accent1"/>
                </a:gs>
                <a:gs pos="50000">
                  <a:schemeClr val="accent1">
                    <a:gamma/>
                    <a:tint val="73725"/>
                    <a:invGamma/>
                  </a:schemeClr>
                </a:gs>
                <a:gs pos="100000">
                  <a:schemeClr val="accent1"/>
                </a:gs>
              </a:gsLst>
              <a:lin ang="0" scaled="1"/>
            </a:gradFill>
            <a:ln>
              <a:noFill/>
            </a:ln>
            <a:effectLst/>
            <a:extLst>
              <a:ext uri="{91240B29-F687-4F45-9708-019B960494DF}">
                <a14:hiddenLine xmlns:a14="http://schemas.microsoft.com/office/drawing/2010/main" w="1587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ru-RU"/>
            </a:p>
          </p:txBody>
        </p:sp>
        <p:sp>
          <p:nvSpPr>
            <p:cNvPr id="10259" name="Arc 55"/>
            <p:cNvSpPr>
              <a:spLocks/>
            </p:cNvSpPr>
            <p:nvPr/>
          </p:nvSpPr>
          <p:spPr bwMode="auto">
            <a:xfrm flipV="1">
              <a:off x="2991" y="3243"/>
              <a:ext cx="773" cy="181"/>
            </a:xfrm>
            <a:custGeom>
              <a:avLst/>
              <a:gdLst>
                <a:gd name="T0" fmla="*/ 0 w 43180"/>
                <a:gd name="T1" fmla="*/ 173 h 21600"/>
                <a:gd name="T2" fmla="*/ 773 w 43180"/>
                <a:gd name="T3" fmla="*/ 181 h 21600"/>
                <a:gd name="T4" fmla="*/ 386 w 43180"/>
                <a:gd name="T5" fmla="*/ 181 h 21600"/>
                <a:gd name="T6" fmla="*/ 0 60000 65536"/>
                <a:gd name="T7" fmla="*/ 0 60000 65536"/>
                <a:gd name="T8" fmla="*/ 0 60000 65536"/>
              </a:gdLst>
              <a:ahLst/>
              <a:cxnLst>
                <a:cxn ang="T6">
                  <a:pos x="T0" y="T1"/>
                </a:cxn>
                <a:cxn ang="T7">
                  <a:pos x="T2" y="T3"/>
                </a:cxn>
                <a:cxn ang="T8">
                  <a:pos x="T4" y="T5"/>
                </a:cxn>
              </a:cxnLst>
              <a:rect l="0" t="0" r="r" b="b"/>
              <a:pathLst>
                <a:path w="43180" h="21600" fill="none" extrusionOk="0">
                  <a:moveTo>
                    <a:pt x="0" y="20666"/>
                  </a:moveTo>
                  <a:cubicBezTo>
                    <a:pt x="500" y="9110"/>
                    <a:pt x="10013" y="-1"/>
                    <a:pt x="21580" y="0"/>
                  </a:cubicBezTo>
                  <a:cubicBezTo>
                    <a:pt x="33509" y="0"/>
                    <a:pt x="43180" y="9670"/>
                    <a:pt x="43180" y="21600"/>
                  </a:cubicBezTo>
                </a:path>
                <a:path w="43180" h="21600" stroke="0" extrusionOk="0">
                  <a:moveTo>
                    <a:pt x="0" y="20666"/>
                  </a:moveTo>
                  <a:cubicBezTo>
                    <a:pt x="500" y="9110"/>
                    <a:pt x="10013" y="-1"/>
                    <a:pt x="21580" y="0"/>
                  </a:cubicBezTo>
                  <a:cubicBezTo>
                    <a:pt x="33509" y="0"/>
                    <a:pt x="43180" y="9670"/>
                    <a:pt x="43180" y="21600"/>
                  </a:cubicBezTo>
                  <a:lnTo>
                    <a:pt x="21580" y="21600"/>
                  </a:lnTo>
                  <a:lnTo>
                    <a:pt x="0" y="20666"/>
                  </a:lnTo>
                  <a:close/>
                </a:path>
              </a:pathLst>
            </a:custGeom>
            <a:noFill/>
            <a:ln w="15875">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2101" name="AutoShape 53"/>
            <p:cNvSpPr>
              <a:spLocks noChangeArrowheads="1"/>
            </p:cNvSpPr>
            <p:nvPr/>
          </p:nvSpPr>
          <p:spPr bwMode="auto">
            <a:xfrm>
              <a:off x="2992" y="2387"/>
              <a:ext cx="770" cy="859"/>
            </a:xfrm>
            <a:prstGeom prst="triangle">
              <a:avLst>
                <a:gd name="adj" fmla="val 50000"/>
              </a:avLst>
            </a:prstGeom>
            <a:gradFill rotWithShape="1">
              <a:gsLst>
                <a:gs pos="0">
                  <a:schemeClr val="accent1"/>
                </a:gs>
                <a:gs pos="50000">
                  <a:schemeClr val="accent1">
                    <a:gamma/>
                    <a:tint val="73725"/>
                    <a:invGamma/>
                  </a:schemeClr>
                </a:gs>
                <a:gs pos="100000">
                  <a:schemeClr val="accent1"/>
                </a:gs>
              </a:gsLst>
              <a:lin ang="0" scaled="1"/>
            </a:gradFill>
            <a:ln w="1587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ru-RU"/>
            </a:p>
          </p:txBody>
        </p:sp>
        <p:sp>
          <p:nvSpPr>
            <p:cNvPr id="2106" name="Oval 58"/>
            <p:cNvSpPr>
              <a:spLocks noChangeArrowheads="1"/>
            </p:cNvSpPr>
            <p:nvPr/>
          </p:nvSpPr>
          <p:spPr bwMode="auto">
            <a:xfrm>
              <a:off x="2998" y="3203"/>
              <a:ext cx="760" cy="91"/>
            </a:xfrm>
            <a:prstGeom prst="ellipse">
              <a:avLst/>
            </a:prstGeom>
            <a:gradFill rotWithShape="1">
              <a:gsLst>
                <a:gs pos="0">
                  <a:schemeClr val="accent1"/>
                </a:gs>
                <a:gs pos="50000">
                  <a:schemeClr val="accent1">
                    <a:gamma/>
                    <a:tint val="73725"/>
                    <a:invGamma/>
                  </a:schemeClr>
                </a:gs>
                <a:gs pos="100000">
                  <a:schemeClr val="accent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ru-RU"/>
            </a:p>
          </p:txBody>
        </p:sp>
        <p:sp>
          <p:nvSpPr>
            <p:cNvPr id="10262" name="Arc 54"/>
            <p:cNvSpPr>
              <a:spLocks/>
            </p:cNvSpPr>
            <p:nvPr/>
          </p:nvSpPr>
          <p:spPr bwMode="auto">
            <a:xfrm>
              <a:off x="2991" y="3067"/>
              <a:ext cx="773" cy="181"/>
            </a:xfrm>
            <a:custGeom>
              <a:avLst/>
              <a:gdLst>
                <a:gd name="T0" fmla="*/ 0 w 43195"/>
                <a:gd name="T1" fmla="*/ 177 h 21600"/>
                <a:gd name="T2" fmla="*/ 773 w 43195"/>
                <a:gd name="T3" fmla="*/ 181 h 21600"/>
                <a:gd name="T4" fmla="*/ 386 w 43195"/>
                <a:gd name="T5" fmla="*/ 181 h 21600"/>
                <a:gd name="T6" fmla="*/ 0 60000 65536"/>
                <a:gd name="T7" fmla="*/ 0 60000 65536"/>
                <a:gd name="T8" fmla="*/ 0 60000 65536"/>
              </a:gdLst>
              <a:ahLst/>
              <a:cxnLst>
                <a:cxn ang="T6">
                  <a:pos x="T0" y="T1"/>
                </a:cxn>
                <a:cxn ang="T7">
                  <a:pos x="T2" y="T3"/>
                </a:cxn>
                <a:cxn ang="T8">
                  <a:pos x="T4" y="T5"/>
                </a:cxn>
              </a:cxnLst>
              <a:rect l="0" t="0" r="r" b="b"/>
              <a:pathLst>
                <a:path w="43195" h="21600" fill="none" extrusionOk="0">
                  <a:moveTo>
                    <a:pt x="0" y="21123"/>
                  </a:moveTo>
                  <a:cubicBezTo>
                    <a:pt x="259" y="9382"/>
                    <a:pt x="9851" y="-1"/>
                    <a:pt x="21595" y="0"/>
                  </a:cubicBezTo>
                  <a:cubicBezTo>
                    <a:pt x="33524" y="0"/>
                    <a:pt x="43195" y="9670"/>
                    <a:pt x="43195" y="21600"/>
                  </a:cubicBezTo>
                </a:path>
                <a:path w="43195" h="21600" stroke="0" extrusionOk="0">
                  <a:moveTo>
                    <a:pt x="0" y="21123"/>
                  </a:moveTo>
                  <a:cubicBezTo>
                    <a:pt x="259" y="9382"/>
                    <a:pt x="9851" y="-1"/>
                    <a:pt x="21595" y="0"/>
                  </a:cubicBezTo>
                  <a:cubicBezTo>
                    <a:pt x="33524" y="0"/>
                    <a:pt x="43195" y="9670"/>
                    <a:pt x="43195" y="21600"/>
                  </a:cubicBezTo>
                  <a:lnTo>
                    <a:pt x="21595" y="21600"/>
                  </a:lnTo>
                  <a:lnTo>
                    <a:pt x="0" y="21123"/>
                  </a:lnTo>
                  <a:close/>
                </a:path>
              </a:pathLst>
            </a:custGeom>
            <a:noFill/>
            <a:ln w="15875">
              <a:solidFill>
                <a:srgbClr val="000000"/>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10263" name="Line 59"/>
            <p:cNvSpPr>
              <a:spLocks noChangeShapeType="1"/>
            </p:cNvSpPr>
            <p:nvPr/>
          </p:nvSpPr>
          <p:spPr bwMode="auto">
            <a:xfrm>
              <a:off x="3378" y="2392"/>
              <a:ext cx="0" cy="853"/>
            </a:xfrm>
            <a:prstGeom prst="line">
              <a:avLst/>
            </a:prstGeom>
            <a:noFill/>
            <a:ln w="15875">
              <a:solidFill>
                <a:srgbClr val="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10264" name="Line 60"/>
            <p:cNvSpPr>
              <a:spLocks noChangeShapeType="1"/>
            </p:cNvSpPr>
            <p:nvPr/>
          </p:nvSpPr>
          <p:spPr bwMode="auto">
            <a:xfrm>
              <a:off x="3378" y="3245"/>
              <a:ext cx="288" cy="114"/>
            </a:xfrm>
            <a:prstGeom prst="line">
              <a:avLst/>
            </a:prstGeom>
            <a:noFill/>
            <a:ln w="15875">
              <a:solidFill>
                <a:srgbClr val="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10265" name="Oval 56"/>
            <p:cNvSpPr>
              <a:spLocks noChangeArrowheads="1"/>
            </p:cNvSpPr>
            <p:nvPr/>
          </p:nvSpPr>
          <p:spPr bwMode="auto">
            <a:xfrm>
              <a:off x="3356" y="3225"/>
              <a:ext cx="45" cy="45"/>
            </a:xfrm>
            <a:prstGeom prst="ellipse">
              <a:avLst/>
            </a:prstGeom>
            <a:solidFill>
              <a:schemeClr val="hlink"/>
            </a:solidFill>
            <a:ln w="1587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10266" name="Line 61"/>
            <p:cNvSpPr>
              <a:spLocks noChangeShapeType="1"/>
            </p:cNvSpPr>
            <p:nvPr/>
          </p:nvSpPr>
          <p:spPr bwMode="auto">
            <a:xfrm flipH="1" flipV="1">
              <a:off x="3378" y="2392"/>
              <a:ext cx="288" cy="968"/>
            </a:xfrm>
            <a:prstGeom prst="line">
              <a:avLst/>
            </a:prstGeom>
            <a:noFill/>
            <a:ln w="158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graphicFrame>
          <p:nvGraphicFramePr>
            <p:cNvPr id="10267" name="Object 86"/>
            <p:cNvGraphicFramePr>
              <a:graphicFrameLocks noChangeAspect="1"/>
            </p:cNvGraphicFramePr>
            <p:nvPr/>
          </p:nvGraphicFramePr>
          <p:xfrm>
            <a:off x="3379" y="2795"/>
            <a:ext cx="105" cy="147"/>
          </p:xfrm>
          <a:graphic>
            <a:graphicData uri="http://schemas.openxmlformats.org/presentationml/2006/ole">
              <mc:AlternateContent xmlns:mc="http://schemas.openxmlformats.org/markup-compatibility/2006">
                <mc:Choice xmlns:v="urn:schemas-microsoft-com:vml" Requires="v">
                  <p:oleObj spid="_x0000_s1031" name="Формула" r:id="rId13" imgW="126725" imgH="177415" progId="Equation.3">
                    <p:embed/>
                  </p:oleObj>
                </mc:Choice>
                <mc:Fallback>
                  <p:oleObj name="Формула" r:id="rId13" imgW="126725" imgH="177415"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379" y="2795"/>
                          <a:ext cx="105" cy="14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268" name="Object 87"/>
            <p:cNvGraphicFramePr>
              <a:graphicFrameLocks noChangeAspect="1"/>
            </p:cNvGraphicFramePr>
            <p:nvPr/>
          </p:nvGraphicFramePr>
          <p:xfrm>
            <a:off x="3475" y="3179"/>
            <a:ext cx="95" cy="105"/>
          </p:xfrm>
          <a:graphic>
            <a:graphicData uri="http://schemas.openxmlformats.org/presentationml/2006/ole">
              <mc:AlternateContent xmlns:mc="http://schemas.openxmlformats.org/markup-compatibility/2006">
                <mc:Choice xmlns:v="urn:schemas-microsoft-com:vml" Requires="v">
                  <p:oleObj spid="_x0000_s1032" name="Формула" r:id="rId14" imgW="114102" imgH="126780" progId="Equation.3">
                    <p:embed/>
                  </p:oleObj>
                </mc:Choice>
                <mc:Fallback>
                  <p:oleObj name="Формула" r:id="rId14" imgW="114102" imgH="126780" progId="Equation.3">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3475" y="3179"/>
                          <a:ext cx="95" cy="1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269" name="Object 91"/>
            <p:cNvGraphicFramePr>
              <a:graphicFrameLocks noChangeAspect="1"/>
            </p:cNvGraphicFramePr>
            <p:nvPr/>
          </p:nvGraphicFramePr>
          <p:xfrm>
            <a:off x="3597" y="2744"/>
            <a:ext cx="74" cy="147"/>
          </p:xfrm>
          <a:graphic>
            <a:graphicData uri="http://schemas.openxmlformats.org/presentationml/2006/ole">
              <mc:AlternateContent xmlns:mc="http://schemas.openxmlformats.org/markup-compatibility/2006">
                <mc:Choice xmlns:v="urn:schemas-microsoft-com:vml" Requires="v">
                  <p:oleObj spid="_x0000_s1033" name="Формула" r:id="rId16" imgW="88669" imgH="177338" progId="Equation.3">
                    <p:embed/>
                  </p:oleObj>
                </mc:Choice>
                <mc:Fallback>
                  <p:oleObj name="Формула" r:id="rId16" imgW="88669" imgH="177338" progId="Equation.3">
                    <p:embed/>
                    <p:pic>
                      <p:nvPicPr>
                        <p:cNvPr id="0" name=""/>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3597" y="2744"/>
                          <a:ext cx="74" cy="14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sp>
        <p:nvSpPr>
          <p:cNvPr id="2144" name="Text Box 96"/>
          <p:cNvSpPr txBox="1">
            <a:spLocks noChangeArrowheads="1"/>
          </p:cNvSpPr>
          <p:nvPr/>
        </p:nvSpPr>
        <p:spPr bwMode="auto">
          <a:xfrm>
            <a:off x="5292725" y="2420938"/>
            <a:ext cx="2132013"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defRPr/>
            </a:pPr>
            <a:r>
              <a:rPr lang="ru-RU" sz="3200">
                <a:solidFill>
                  <a:schemeClr val="bg1"/>
                </a:solidFill>
                <a:effectLst>
                  <a:outerShdw blurRad="38100" dist="38100" dir="2700000" algn="tl">
                    <a:srgbClr val="000000"/>
                  </a:outerShdw>
                </a:effectLst>
                <a:latin typeface="Arial" charset="0"/>
              </a:rPr>
              <a:t>цилиндра,</a:t>
            </a:r>
          </a:p>
        </p:txBody>
      </p:sp>
      <p:sp>
        <p:nvSpPr>
          <p:cNvPr id="2145" name="Text Box 97"/>
          <p:cNvSpPr txBox="1">
            <a:spLocks noChangeArrowheads="1"/>
          </p:cNvSpPr>
          <p:nvPr/>
        </p:nvSpPr>
        <p:spPr bwMode="auto">
          <a:xfrm>
            <a:off x="1901825" y="2849563"/>
            <a:ext cx="2230438"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defRPr/>
            </a:pPr>
            <a:r>
              <a:rPr lang="ru-RU" sz="3200" dirty="0">
                <a:solidFill>
                  <a:schemeClr val="bg1"/>
                </a:solidFill>
                <a:effectLst>
                  <a:outerShdw blurRad="38100" dist="38100" dir="2700000" algn="tl">
                    <a:srgbClr val="000000"/>
                  </a:outerShdw>
                </a:effectLst>
                <a:latin typeface="Arial" charset="0"/>
              </a:rPr>
              <a:t>пирамиды,</a:t>
            </a:r>
          </a:p>
        </p:txBody>
      </p:sp>
      <p:sp>
        <p:nvSpPr>
          <p:cNvPr id="2146" name="Text Box 98"/>
          <p:cNvSpPr txBox="1">
            <a:spLocks noChangeArrowheads="1"/>
          </p:cNvSpPr>
          <p:nvPr/>
        </p:nvSpPr>
        <p:spPr bwMode="auto">
          <a:xfrm>
            <a:off x="4103688" y="2852738"/>
            <a:ext cx="1443037"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defRPr/>
            </a:pPr>
            <a:r>
              <a:rPr lang="ru-RU" sz="3200">
                <a:solidFill>
                  <a:schemeClr val="bg1"/>
                </a:solidFill>
                <a:effectLst>
                  <a:outerShdw blurRad="38100" dist="38100" dir="2700000" algn="tl">
                    <a:srgbClr val="000000"/>
                  </a:outerShdw>
                </a:effectLst>
                <a:latin typeface="Arial" charset="0"/>
              </a:rPr>
              <a:t>конуса</a:t>
            </a:r>
          </a:p>
        </p:txBody>
      </p:sp>
      <p:sp>
        <p:nvSpPr>
          <p:cNvPr id="2147" name="Text Box 99"/>
          <p:cNvSpPr txBox="1">
            <a:spLocks noChangeArrowheads="1"/>
          </p:cNvSpPr>
          <p:nvPr/>
        </p:nvSpPr>
        <p:spPr bwMode="auto">
          <a:xfrm>
            <a:off x="5546725" y="2852738"/>
            <a:ext cx="411163"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defRPr/>
            </a:pPr>
            <a:r>
              <a:rPr lang="ru-RU" sz="3200">
                <a:solidFill>
                  <a:schemeClr val="bg1"/>
                </a:solidFill>
                <a:effectLst>
                  <a:outerShdw blurRad="38100" dist="38100" dir="2700000" algn="tl">
                    <a:srgbClr val="000000"/>
                  </a:outerShdw>
                </a:effectLst>
                <a:latin typeface="Arial" charset="0"/>
              </a:rPr>
              <a:t>и</a:t>
            </a:r>
          </a:p>
        </p:txBody>
      </p:sp>
      <p:sp>
        <p:nvSpPr>
          <p:cNvPr id="2148" name="Text Box 100"/>
          <p:cNvSpPr txBox="1">
            <a:spLocks noChangeArrowheads="1"/>
          </p:cNvSpPr>
          <p:nvPr/>
        </p:nvSpPr>
        <p:spPr bwMode="auto">
          <a:xfrm>
            <a:off x="5945188" y="2852738"/>
            <a:ext cx="1185862"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defRPr/>
            </a:pPr>
            <a:r>
              <a:rPr lang="ru-RU" sz="3200" dirty="0">
                <a:solidFill>
                  <a:schemeClr val="bg1"/>
                </a:solidFill>
                <a:effectLst>
                  <a:outerShdw blurRad="38100" dist="38100" dir="2700000" algn="tl">
                    <a:srgbClr val="000000"/>
                  </a:outerShdw>
                </a:effectLst>
                <a:latin typeface="Arial" charset="0"/>
              </a:rPr>
              <a:t>шара</a:t>
            </a:r>
          </a:p>
        </p:txBody>
      </p:sp>
    </p:spTree>
    <p:extLst>
      <p:ext uri="{BB962C8B-B14F-4D97-AF65-F5344CB8AC3E}">
        <p14:creationId xmlns:p14="http://schemas.microsoft.com/office/powerpoint/2010/main" val="3816292089"/>
      </p:ext>
    </p:extLst>
  </p:cSld>
  <p:clrMapOvr>
    <a:masterClrMapping/>
  </p:clrMapOvr>
  <p:transition spd="slow">
    <p:newsflash/>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1" presetClass="entr" presetSubtype="0" fill="hold" grpId="0" nodeType="afterEffect">
                                  <p:stCondLst>
                                    <p:cond delay="0"/>
                                  </p:stCondLst>
                                  <p:iterate type="lt">
                                    <p:tmPct val="5000"/>
                                  </p:iterate>
                                  <p:childTnLst>
                                    <p:set>
                                      <p:cBhvr>
                                        <p:cTn id="6" dur="1" fill="hold">
                                          <p:stCondLst>
                                            <p:cond delay="0"/>
                                          </p:stCondLst>
                                        </p:cTn>
                                        <p:tgtEl>
                                          <p:spTgt spid="2054"/>
                                        </p:tgtEl>
                                        <p:attrNameLst>
                                          <p:attrName>style.visibility</p:attrName>
                                        </p:attrNameLst>
                                      </p:cBhvr>
                                      <p:to>
                                        <p:strVal val="visible"/>
                                      </p:to>
                                    </p:set>
                                    <p:anim calcmode="lin" valueType="num">
                                      <p:cBhvr>
                                        <p:cTn id="7" dur="1000" fill="hold"/>
                                        <p:tgtEl>
                                          <p:spTgt spid="2054"/>
                                        </p:tgtEl>
                                        <p:attrNameLst>
                                          <p:attrName>ppt_w</p:attrName>
                                        </p:attrNameLst>
                                      </p:cBhvr>
                                      <p:tavLst>
                                        <p:tav tm="0">
                                          <p:val>
                                            <p:fltVal val="0"/>
                                          </p:val>
                                        </p:tav>
                                        <p:tav tm="100000">
                                          <p:val>
                                            <p:strVal val="#ppt_w"/>
                                          </p:val>
                                        </p:tav>
                                      </p:tavLst>
                                    </p:anim>
                                    <p:anim calcmode="lin" valueType="num">
                                      <p:cBhvr>
                                        <p:cTn id="8" dur="1000" fill="hold"/>
                                        <p:tgtEl>
                                          <p:spTgt spid="2054"/>
                                        </p:tgtEl>
                                        <p:attrNameLst>
                                          <p:attrName>ppt_h</p:attrName>
                                        </p:attrNameLst>
                                      </p:cBhvr>
                                      <p:tavLst>
                                        <p:tav tm="0">
                                          <p:val>
                                            <p:fltVal val="0"/>
                                          </p:val>
                                        </p:tav>
                                        <p:tav tm="100000">
                                          <p:val>
                                            <p:strVal val="#ppt_h"/>
                                          </p:val>
                                        </p:tav>
                                      </p:tavLst>
                                    </p:anim>
                                    <p:anim calcmode="lin" valueType="num">
                                      <p:cBhvr>
                                        <p:cTn id="9" dur="1000" fill="hold"/>
                                        <p:tgtEl>
                                          <p:spTgt spid="2054"/>
                                        </p:tgtEl>
                                        <p:attrNameLst>
                                          <p:attrName>style.rotation</p:attrName>
                                        </p:attrNameLst>
                                      </p:cBhvr>
                                      <p:tavLst>
                                        <p:tav tm="0">
                                          <p:val>
                                            <p:fltVal val="90"/>
                                          </p:val>
                                        </p:tav>
                                        <p:tav tm="100000">
                                          <p:val>
                                            <p:fltVal val="0"/>
                                          </p:val>
                                        </p:tav>
                                      </p:tavLst>
                                    </p:anim>
                                    <p:animEffect transition="in" filter="fade">
                                      <p:cBhvr>
                                        <p:cTn id="10" dur="1000"/>
                                        <p:tgtEl>
                                          <p:spTgt spid="2054"/>
                                        </p:tgtEl>
                                      </p:cBhvr>
                                    </p:animEffect>
                                  </p:childTnLst>
                                </p:cTn>
                              </p:par>
                            </p:childTnLst>
                          </p:cTn>
                        </p:par>
                        <p:par>
                          <p:cTn id="11" fill="hold" nodeType="afterGroup">
                            <p:stCondLst>
                              <p:cond delay="4650"/>
                            </p:stCondLst>
                            <p:childTnLst>
                              <p:par>
                                <p:cTn id="12" presetID="41" presetClass="entr" presetSubtype="0" fill="hold" grpId="0" nodeType="afterEffect">
                                  <p:stCondLst>
                                    <p:cond delay="0"/>
                                  </p:stCondLst>
                                  <p:iterate type="lt">
                                    <p:tmPct val="10000"/>
                                  </p:iterate>
                                  <p:childTnLst>
                                    <p:set>
                                      <p:cBhvr>
                                        <p:cTn id="13" dur="1" fill="hold">
                                          <p:stCondLst>
                                            <p:cond delay="0"/>
                                          </p:stCondLst>
                                        </p:cTn>
                                        <p:tgtEl>
                                          <p:spTgt spid="2072"/>
                                        </p:tgtEl>
                                        <p:attrNameLst>
                                          <p:attrName>style.visibility</p:attrName>
                                        </p:attrNameLst>
                                      </p:cBhvr>
                                      <p:to>
                                        <p:strVal val="visible"/>
                                      </p:to>
                                    </p:set>
                                    <p:anim calcmode="lin" valueType="num">
                                      <p:cBhvr>
                                        <p:cTn id="14" dur="500" fill="hold"/>
                                        <p:tgtEl>
                                          <p:spTgt spid="2072"/>
                                        </p:tgtEl>
                                        <p:attrNameLst>
                                          <p:attrName>ppt_x</p:attrName>
                                        </p:attrNameLst>
                                      </p:cBhvr>
                                      <p:tavLst>
                                        <p:tav tm="0">
                                          <p:val>
                                            <p:strVal val="#ppt_x"/>
                                          </p:val>
                                        </p:tav>
                                        <p:tav tm="50000">
                                          <p:val>
                                            <p:strVal val="#ppt_x+.1"/>
                                          </p:val>
                                        </p:tav>
                                        <p:tav tm="100000">
                                          <p:val>
                                            <p:strVal val="#ppt_x"/>
                                          </p:val>
                                        </p:tav>
                                      </p:tavLst>
                                    </p:anim>
                                    <p:anim calcmode="lin" valueType="num">
                                      <p:cBhvr>
                                        <p:cTn id="15" dur="500" fill="hold"/>
                                        <p:tgtEl>
                                          <p:spTgt spid="2072"/>
                                        </p:tgtEl>
                                        <p:attrNameLst>
                                          <p:attrName>ppt_y</p:attrName>
                                        </p:attrNameLst>
                                      </p:cBhvr>
                                      <p:tavLst>
                                        <p:tav tm="0">
                                          <p:val>
                                            <p:strVal val="#ppt_y"/>
                                          </p:val>
                                        </p:tav>
                                        <p:tav tm="100000">
                                          <p:val>
                                            <p:strVal val="#ppt_y"/>
                                          </p:val>
                                        </p:tav>
                                      </p:tavLst>
                                    </p:anim>
                                    <p:anim calcmode="lin" valueType="num">
                                      <p:cBhvr>
                                        <p:cTn id="16" dur="500" fill="hold"/>
                                        <p:tgtEl>
                                          <p:spTgt spid="2072"/>
                                        </p:tgtEl>
                                        <p:attrNameLst>
                                          <p:attrName>ppt_h</p:attrName>
                                        </p:attrNameLst>
                                      </p:cBhvr>
                                      <p:tavLst>
                                        <p:tav tm="0">
                                          <p:val>
                                            <p:strVal val="#ppt_h/10"/>
                                          </p:val>
                                        </p:tav>
                                        <p:tav tm="50000">
                                          <p:val>
                                            <p:strVal val="#ppt_h+.01"/>
                                          </p:val>
                                        </p:tav>
                                        <p:tav tm="100000">
                                          <p:val>
                                            <p:strVal val="#ppt_h"/>
                                          </p:val>
                                        </p:tav>
                                      </p:tavLst>
                                    </p:anim>
                                    <p:anim calcmode="lin" valueType="num">
                                      <p:cBhvr>
                                        <p:cTn id="17" dur="500" fill="hold"/>
                                        <p:tgtEl>
                                          <p:spTgt spid="2072"/>
                                        </p:tgtEl>
                                        <p:attrNameLst>
                                          <p:attrName>ppt_w</p:attrName>
                                        </p:attrNameLst>
                                      </p:cBhvr>
                                      <p:tavLst>
                                        <p:tav tm="0">
                                          <p:val>
                                            <p:strVal val="#ppt_w/10"/>
                                          </p:val>
                                        </p:tav>
                                        <p:tav tm="50000">
                                          <p:val>
                                            <p:strVal val="#ppt_w+.01"/>
                                          </p:val>
                                        </p:tav>
                                        <p:tav tm="100000">
                                          <p:val>
                                            <p:strVal val="#ppt_w"/>
                                          </p:val>
                                        </p:tav>
                                      </p:tavLst>
                                    </p:anim>
                                    <p:animEffect transition="in" filter="fade">
                                      <p:cBhvr>
                                        <p:cTn id="18" dur="500" tmFilter="0,0; .5, 1; 1, 1"/>
                                        <p:tgtEl>
                                          <p:spTgt spid="2072"/>
                                        </p:tgtEl>
                                      </p:cBhvr>
                                    </p:animEffect>
                                  </p:childTnLst>
                                </p:cTn>
                              </p:par>
                            </p:childTnLst>
                          </p:cTn>
                        </p:par>
                        <p:par>
                          <p:cTn id="19" fill="hold" nodeType="afterGroup">
                            <p:stCondLst>
                              <p:cond delay="5650"/>
                            </p:stCondLst>
                            <p:childTnLst>
                              <p:par>
                                <p:cTn id="20" presetID="41" presetClass="entr" presetSubtype="0" fill="hold" grpId="0" nodeType="afterEffect">
                                  <p:stCondLst>
                                    <p:cond delay="0"/>
                                  </p:stCondLst>
                                  <p:iterate type="lt">
                                    <p:tmPct val="10000"/>
                                  </p:iterate>
                                  <p:childTnLst>
                                    <p:set>
                                      <p:cBhvr>
                                        <p:cTn id="21" dur="1" fill="hold">
                                          <p:stCondLst>
                                            <p:cond delay="0"/>
                                          </p:stCondLst>
                                        </p:cTn>
                                        <p:tgtEl>
                                          <p:spTgt spid="2056"/>
                                        </p:tgtEl>
                                        <p:attrNameLst>
                                          <p:attrName>style.visibility</p:attrName>
                                        </p:attrNameLst>
                                      </p:cBhvr>
                                      <p:to>
                                        <p:strVal val="visible"/>
                                      </p:to>
                                    </p:set>
                                    <p:anim calcmode="lin" valueType="num">
                                      <p:cBhvr>
                                        <p:cTn id="22" dur="500" fill="hold"/>
                                        <p:tgtEl>
                                          <p:spTgt spid="2056"/>
                                        </p:tgtEl>
                                        <p:attrNameLst>
                                          <p:attrName>ppt_x</p:attrName>
                                        </p:attrNameLst>
                                      </p:cBhvr>
                                      <p:tavLst>
                                        <p:tav tm="0">
                                          <p:val>
                                            <p:strVal val="#ppt_x"/>
                                          </p:val>
                                        </p:tav>
                                        <p:tav tm="50000">
                                          <p:val>
                                            <p:strVal val="#ppt_x+.1"/>
                                          </p:val>
                                        </p:tav>
                                        <p:tav tm="100000">
                                          <p:val>
                                            <p:strVal val="#ppt_x"/>
                                          </p:val>
                                        </p:tav>
                                      </p:tavLst>
                                    </p:anim>
                                    <p:anim calcmode="lin" valueType="num">
                                      <p:cBhvr>
                                        <p:cTn id="23" dur="500" fill="hold"/>
                                        <p:tgtEl>
                                          <p:spTgt spid="2056"/>
                                        </p:tgtEl>
                                        <p:attrNameLst>
                                          <p:attrName>ppt_y</p:attrName>
                                        </p:attrNameLst>
                                      </p:cBhvr>
                                      <p:tavLst>
                                        <p:tav tm="0">
                                          <p:val>
                                            <p:strVal val="#ppt_y"/>
                                          </p:val>
                                        </p:tav>
                                        <p:tav tm="100000">
                                          <p:val>
                                            <p:strVal val="#ppt_y"/>
                                          </p:val>
                                        </p:tav>
                                      </p:tavLst>
                                    </p:anim>
                                    <p:anim calcmode="lin" valueType="num">
                                      <p:cBhvr>
                                        <p:cTn id="24" dur="500" fill="hold"/>
                                        <p:tgtEl>
                                          <p:spTgt spid="2056"/>
                                        </p:tgtEl>
                                        <p:attrNameLst>
                                          <p:attrName>ppt_h</p:attrName>
                                        </p:attrNameLst>
                                      </p:cBhvr>
                                      <p:tavLst>
                                        <p:tav tm="0">
                                          <p:val>
                                            <p:strVal val="#ppt_h/10"/>
                                          </p:val>
                                        </p:tav>
                                        <p:tav tm="50000">
                                          <p:val>
                                            <p:strVal val="#ppt_h+.01"/>
                                          </p:val>
                                        </p:tav>
                                        <p:tav tm="100000">
                                          <p:val>
                                            <p:strVal val="#ppt_h"/>
                                          </p:val>
                                        </p:tav>
                                      </p:tavLst>
                                    </p:anim>
                                    <p:anim calcmode="lin" valueType="num">
                                      <p:cBhvr>
                                        <p:cTn id="25" dur="500" fill="hold"/>
                                        <p:tgtEl>
                                          <p:spTgt spid="2056"/>
                                        </p:tgtEl>
                                        <p:attrNameLst>
                                          <p:attrName>ppt_w</p:attrName>
                                        </p:attrNameLst>
                                      </p:cBhvr>
                                      <p:tavLst>
                                        <p:tav tm="0">
                                          <p:val>
                                            <p:strVal val="#ppt_w/10"/>
                                          </p:val>
                                        </p:tav>
                                        <p:tav tm="50000">
                                          <p:val>
                                            <p:strVal val="#ppt_w+.01"/>
                                          </p:val>
                                        </p:tav>
                                        <p:tav tm="100000">
                                          <p:val>
                                            <p:strVal val="#ppt_w"/>
                                          </p:val>
                                        </p:tav>
                                      </p:tavLst>
                                    </p:anim>
                                    <p:animEffect transition="in" filter="fade">
                                      <p:cBhvr>
                                        <p:cTn id="26" dur="500" tmFilter="0,0; .5, 1; 1, 1"/>
                                        <p:tgtEl>
                                          <p:spTgt spid="2056"/>
                                        </p:tgtEl>
                                      </p:cBhvr>
                                    </p:animEffect>
                                  </p:childTnLst>
                                </p:cTn>
                              </p:par>
                            </p:childTnLst>
                          </p:cTn>
                        </p:par>
                        <p:par>
                          <p:cTn id="27" fill="hold" nodeType="afterGroup">
                            <p:stCondLst>
                              <p:cond delay="6450"/>
                            </p:stCondLst>
                            <p:childTnLst>
                              <p:par>
                                <p:cTn id="28" presetID="29" presetClass="entr" presetSubtype="0" fill="hold" grpId="0" nodeType="afterEffect">
                                  <p:stCondLst>
                                    <p:cond delay="0"/>
                                  </p:stCondLst>
                                  <p:childTnLst>
                                    <p:set>
                                      <p:cBhvr>
                                        <p:cTn id="29" dur="1" fill="hold">
                                          <p:stCondLst>
                                            <p:cond delay="0"/>
                                          </p:stCondLst>
                                        </p:cTn>
                                        <p:tgtEl>
                                          <p:spTgt spid="2055"/>
                                        </p:tgtEl>
                                        <p:attrNameLst>
                                          <p:attrName>style.visibility</p:attrName>
                                        </p:attrNameLst>
                                      </p:cBhvr>
                                      <p:to>
                                        <p:strVal val="visible"/>
                                      </p:to>
                                    </p:set>
                                    <p:anim calcmode="lin" valueType="num">
                                      <p:cBhvr>
                                        <p:cTn id="30" dur="1000" fill="hold"/>
                                        <p:tgtEl>
                                          <p:spTgt spid="2055"/>
                                        </p:tgtEl>
                                        <p:attrNameLst>
                                          <p:attrName>ppt_x</p:attrName>
                                        </p:attrNameLst>
                                      </p:cBhvr>
                                      <p:tavLst>
                                        <p:tav tm="0">
                                          <p:val>
                                            <p:strVal val="#ppt_x-.2"/>
                                          </p:val>
                                        </p:tav>
                                        <p:tav tm="100000">
                                          <p:val>
                                            <p:strVal val="#ppt_x"/>
                                          </p:val>
                                        </p:tav>
                                      </p:tavLst>
                                    </p:anim>
                                    <p:anim calcmode="lin" valueType="num">
                                      <p:cBhvr>
                                        <p:cTn id="31" dur="1000" fill="hold"/>
                                        <p:tgtEl>
                                          <p:spTgt spid="2055"/>
                                        </p:tgtEl>
                                        <p:attrNameLst>
                                          <p:attrName>ppt_y</p:attrName>
                                        </p:attrNameLst>
                                      </p:cBhvr>
                                      <p:tavLst>
                                        <p:tav tm="0">
                                          <p:val>
                                            <p:strVal val="#ppt_y"/>
                                          </p:val>
                                        </p:tav>
                                        <p:tav tm="100000">
                                          <p:val>
                                            <p:strVal val="#ppt_y"/>
                                          </p:val>
                                        </p:tav>
                                      </p:tavLst>
                                    </p:anim>
                                    <p:animEffect transition="in" filter="wipe(right)" prLst="gradientSize: 0.1">
                                      <p:cBhvr>
                                        <p:cTn id="32" dur="1000"/>
                                        <p:tgtEl>
                                          <p:spTgt spid="2055"/>
                                        </p:tgtEl>
                                      </p:cBhvr>
                                    </p:animEffect>
                                  </p:childTnLst>
                                </p:cTn>
                              </p:par>
                            </p:childTnLst>
                          </p:cTn>
                        </p:par>
                        <p:par>
                          <p:cTn id="33" fill="hold" nodeType="afterGroup">
                            <p:stCondLst>
                              <p:cond delay="7450"/>
                            </p:stCondLst>
                            <p:childTnLst>
                              <p:par>
                                <p:cTn id="34" presetID="45" presetClass="entr" presetSubtype="0" fill="hold" grpId="0" nodeType="afterEffect">
                                  <p:stCondLst>
                                    <p:cond delay="0"/>
                                  </p:stCondLst>
                                  <p:iterate type="lt">
                                    <p:tmPct val="10000"/>
                                  </p:iterate>
                                  <p:childTnLst>
                                    <p:set>
                                      <p:cBhvr>
                                        <p:cTn id="35" dur="1" fill="hold">
                                          <p:stCondLst>
                                            <p:cond delay="0"/>
                                          </p:stCondLst>
                                        </p:cTn>
                                        <p:tgtEl>
                                          <p:spTgt spid="2063"/>
                                        </p:tgtEl>
                                        <p:attrNameLst>
                                          <p:attrName>style.visibility</p:attrName>
                                        </p:attrNameLst>
                                      </p:cBhvr>
                                      <p:to>
                                        <p:strVal val="visible"/>
                                      </p:to>
                                    </p:set>
                                    <p:animEffect transition="in" filter="fade">
                                      <p:cBhvr>
                                        <p:cTn id="36" dur="500"/>
                                        <p:tgtEl>
                                          <p:spTgt spid="2063"/>
                                        </p:tgtEl>
                                      </p:cBhvr>
                                    </p:animEffect>
                                    <p:anim calcmode="lin" valueType="num">
                                      <p:cBhvr>
                                        <p:cTn id="37" dur="500" fill="hold"/>
                                        <p:tgtEl>
                                          <p:spTgt spid="2063"/>
                                        </p:tgtEl>
                                        <p:attrNameLst>
                                          <p:attrName>ppt_w</p:attrName>
                                        </p:attrNameLst>
                                      </p:cBhvr>
                                      <p:tavLst>
                                        <p:tav tm="0" fmla="#ppt_w*sin(2.5*pi*$)">
                                          <p:val>
                                            <p:fltVal val="0"/>
                                          </p:val>
                                        </p:tav>
                                        <p:tav tm="100000">
                                          <p:val>
                                            <p:fltVal val="1"/>
                                          </p:val>
                                        </p:tav>
                                      </p:tavLst>
                                    </p:anim>
                                    <p:anim calcmode="lin" valueType="num">
                                      <p:cBhvr>
                                        <p:cTn id="38" dur="500" fill="hold"/>
                                        <p:tgtEl>
                                          <p:spTgt spid="2063"/>
                                        </p:tgtEl>
                                        <p:attrNameLst>
                                          <p:attrName>ppt_h</p:attrName>
                                        </p:attrNameLst>
                                      </p:cBhvr>
                                      <p:tavLst>
                                        <p:tav tm="0">
                                          <p:val>
                                            <p:strVal val="#ppt_h"/>
                                          </p:val>
                                        </p:tav>
                                        <p:tav tm="100000">
                                          <p:val>
                                            <p:strVal val="#ppt_h"/>
                                          </p:val>
                                        </p:tav>
                                      </p:tavLst>
                                    </p:anim>
                                  </p:childTnLst>
                                </p:cTn>
                              </p:par>
                            </p:childTnLst>
                          </p:cTn>
                        </p:par>
                        <p:par>
                          <p:cTn id="39" fill="hold" nodeType="afterGroup">
                            <p:stCondLst>
                              <p:cond delay="8550"/>
                            </p:stCondLst>
                            <p:childTnLst>
                              <p:par>
                                <p:cTn id="40" presetID="45" presetClass="entr" presetSubtype="0" fill="hold" grpId="0" nodeType="afterEffect">
                                  <p:stCondLst>
                                    <p:cond delay="0"/>
                                  </p:stCondLst>
                                  <p:iterate type="lt">
                                    <p:tmPct val="10000"/>
                                  </p:iterate>
                                  <p:childTnLst>
                                    <p:set>
                                      <p:cBhvr>
                                        <p:cTn id="41" dur="1" fill="hold">
                                          <p:stCondLst>
                                            <p:cond delay="0"/>
                                          </p:stCondLst>
                                        </p:cTn>
                                        <p:tgtEl>
                                          <p:spTgt spid="2144"/>
                                        </p:tgtEl>
                                        <p:attrNameLst>
                                          <p:attrName>style.visibility</p:attrName>
                                        </p:attrNameLst>
                                      </p:cBhvr>
                                      <p:to>
                                        <p:strVal val="visible"/>
                                      </p:to>
                                    </p:set>
                                    <p:animEffect transition="in" filter="fade">
                                      <p:cBhvr>
                                        <p:cTn id="42" dur="500"/>
                                        <p:tgtEl>
                                          <p:spTgt spid="2144"/>
                                        </p:tgtEl>
                                      </p:cBhvr>
                                    </p:animEffect>
                                    <p:anim calcmode="lin" valueType="num">
                                      <p:cBhvr>
                                        <p:cTn id="43" dur="500" fill="hold"/>
                                        <p:tgtEl>
                                          <p:spTgt spid="2144"/>
                                        </p:tgtEl>
                                        <p:attrNameLst>
                                          <p:attrName>ppt_w</p:attrName>
                                        </p:attrNameLst>
                                      </p:cBhvr>
                                      <p:tavLst>
                                        <p:tav tm="0" fmla="#ppt_w*sin(2.5*pi*$)">
                                          <p:val>
                                            <p:fltVal val="0"/>
                                          </p:val>
                                        </p:tav>
                                        <p:tav tm="100000">
                                          <p:val>
                                            <p:fltVal val="1"/>
                                          </p:val>
                                        </p:tav>
                                      </p:tavLst>
                                    </p:anim>
                                    <p:anim calcmode="lin" valueType="num">
                                      <p:cBhvr>
                                        <p:cTn id="44" dur="500" fill="hold"/>
                                        <p:tgtEl>
                                          <p:spTgt spid="2144"/>
                                        </p:tgtEl>
                                        <p:attrNameLst>
                                          <p:attrName>ppt_h</p:attrName>
                                        </p:attrNameLst>
                                      </p:cBhvr>
                                      <p:tavLst>
                                        <p:tav tm="0">
                                          <p:val>
                                            <p:strVal val="#ppt_h"/>
                                          </p:val>
                                        </p:tav>
                                        <p:tav tm="100000">
                                          <p:val>
                                            <p:strVal val="#ppt_h"/>
                                          </p:val>
                                        </p:tav>
                                      </p:tavLst>
                                    </p:anim>
                                  </p:childTnLst>
                                </p:cTn>
                              </p:par>
                              <p:par>
                                <p:cTn id="45" presetID="23" presetClass="entr" presetSubtype="16" fill="hold" nodeType="withEffect">
                                  <p:stCondLst>
                                    <p:cond delay="0"/>
                                  </p:stCondLst>
                                  <p:childTnLst>
                                    <p:set>
                                      <p:cBhvr>
                                        <p:cTn id="46" dur="1" fill="hold">
                                          <p:stCondLst>
                                            <p:cond delay="0"/>
                                          </p:stCondLst>
                                        </p:cTn>
                                        <p:tgtEl>
                                          <p:spTgt spid="2140"/>
                                        </p:tgtEl>
                                        <p:attrNameLst>
                                          <p:attrName>style.visibility</p:attrName>
                                        </p:attrNameLst>
                                      </p:cBhvr>
                                      <p:to>
                                        <p:strVal val="visible"/>
                                      </p:to>
                                    </p:set>
                                    <p:anim calcmode="lin" valueType="num">
                                      <p:cBhvr>
                                        <p:cTn id="47" dur="500" fill="hold"/>
                                        <p:tgtEl>
                                          <p:spTgt spid="2140"/>
                                        </p:tgtEl>
                                        <p:attrNameLst>
                                          <p:attrName>ppt_w</p:attrName>
                                        </p:attrNameLst>
                                      </p:cBhvr>
                                      <p:tavLst>
                                        <p:tav tm="0">
                                          <p:val>
                                            <p:fltVal val="0"/>
                                          </p:val>
                                        </p:tav>
                                        <p:tav tm="100000">
                                          <p:val>
                                            <p:strVal val="#ppt_w"/>
                                          </p:val>
                                        </p:tav>
                                      </p:tavLst>
                                    </p:anim>
                                    <p:anim calcmode="lin" valueType="num">
                                      <p:cBhvr>
                                        <p:cTn id="48" dur="500" fill="hold"/>
                                        <p:tgtEl>
                                          <p:spTgt spid="2140"/>
                                        </p:tgtEl>
                                        <p:attrNameLst>
                                          <p:attrName>ppt_h</p:attrName>
                                        </p:attrNameLst>
                                      </p:cBhvr>
                                      <p:tavLst>
                                        <p:tav tm="0">
                                          <p:val>
                                            <p:fltVal val="0"/>
                                          </p:val>
                                        </p:tav>
                                        <p:tav tm="100000">
                                          <p:val>
                                            <p:strVal val="#ppt_h"/>
                                          </p:val>
                                        </p:tav>
                                      </p:tavLst>
                                    </p:anim>
                                  </p:childTnLst>
                                </p:cTn>
                              </p:par>
                            </p:childTnLst>
                          </p:cTn>
                        </p:par>
                        <p:par>
                          <p:cTn id="49" fill="hold" nodeType="afterGroup">
                            <p:stCondLst>
                              <p:cond delay="9450"/>
                            </p:stCondLst>
                            <p:childTnLst>
                              <p:par>
                                <p:cTn id="50" presetID="45" presetClass="entr" presetSubtype="0" fill="hold" grpId="0" nodeType="afterEffect">
                                  <p:stCondLst>
                                    <p:cond delay="0"/>
                                  </p:stCondLst>
                                  <p:iterate type="lt">
                                    <p:tmPct val="10000"/>
                                  </p:iterate>
                                  <p:childTnLst>
                                    <p:set>
                                      <p:cBhvr>
                                        <p:cTn id="51" dur="1" fill="hold">
                                          <p:stCondLst>
                                            <p:cond delay="0"/>
                                          </p:stCondLst>
                                        </p:cTn>
                                        <p:tgtEl>
                                          <p:spTgt spid="2145"/>
                                        </p:tgtEl>
                                        <p:attrNameLst>
                                          <p:attrName>style.visibility</p:attrName>
                                        </p:attrNameLst>
                                      </p:cBhvr>
                                      <p:to>
                                        <p:strVal val="visible"/>
                                      </p:to>
                                    </p:set>
                                    <p:animEffect transition="in" filter="fade">
                                      <p:cBhvr>
                                        <p:cTn id="52" dur="500"/>
                                        <p:tgtEl>
                                          <p:spTgt spid="2145"/>
                                        </p:tgtEl>
                                      </p:cBhvr>
                                    </p:animEffect>
                                    <p:anim calcmode="lin" valueType="num">
                                      <p:cBhvr>
                                        <p:cTn id="53" dur="500" fill="hold"/>
                                        <p:tgtEl>
                                          <p:spTgt spid="2145"/>
                                        </p:tgtEl>
                                        <p:attrNameLst>
                                          <p:attrName>ppt_w</p:attrName>
                                        </p:attrNameLst>
                                      </p:cBhvr>
                                      <p:tavLst>
                                        <p:tav tm="0" fmla="#ppt_w*sin(2.5*pi*$)">
                                          <p:val>
                                            <p:fltVal val="0"/>
                                          </p:val>
                                        </p:tav>
                                        <p:tav tm="100000">
                                          <p:val>
                                            <p:fltVal val="1"/>
                                          </p:val>
                                        </p:tav>
                                      </p:tavLst>
                                    </p:anim>
                                    <p:anim calcmode="lin" valueType="num">
                                      <p:cBhvr>
                                        <p:cTn id="54" dur="500" fill="hold"/>
                                        <p:tgtEl>
                                          <p:spTgt spid="2145"/>
                                        </p:tgtEl>
                                        <p:attrNameLst>
                                          <p:attrName>ppt_h</p:attrName>
                                        </p:attrNameLst>
                                      </p:cBhvr>
                                      <p:tavLst>
                                        <p:tav tm="0">
                                          <p:val>
                                            <p:strVal val="#ppt_h"/>
                                          </p:val>
                                        </p:tav>
                                        <p:tav tm="100000">
                                          <p:val>
                                            <p:strVal val="#ppt_h"/>
                                          </p:val>
                                        </p:tav>
                                      </p:tavLst>
                                    </p:anim>
                                  </p:childTnLst>
                                </p:cTn>
                              </p:par>
                              <p:par>
                                <p:cTn id="55" presetID="23" presetClass="entr" presetSubtype="16" fill="hold" nodeType="withEffect">
                                  <p:stCondLst>
                                    <p:cond delay="0"/>
                                  </p:stCondLst>
                                  <p:childTnLst>
                                    <p:set>
                                      <p:cBhvr>
                                        <p:cTn id="56" dur="1" fill="hold">
                                          <p:stCondLst>
                                            <p:cond delay="0"/>
                                          </p:stCondLst>
                                        </p:cTn>
                                        <p:tgtEl>
                                          <p:spTgt spid="2141"/>
                                        </p:tgtEl>
                                        <p:attrNameLst>
                                          <p:attrName>style.visibility</p:attrName>
                                        </p:attrNameLst>
                                      </p:cBhvr>
                                      <p:to>
                                        <p:strVal val="visible"/>
                                      </p:to>
                                    </p:set>
                                    <p:anim calcmode="lin" valueType="num">
                                      <p:cBhvr>
                                        <p:cTn id="57" dur="500" fill="hold"/>
                                        <p:tgtEl>
                                          <p:spTgt spid="2141"/>
                                        </p:tgtEl>
                                        <p:attrNameLst>
                                          <p:attrName>ppt_w</p:attrName>
                                        </p:attrNameLst>
                                      </p:cBhvr>
                                      <p:tavLst>
                                        <p:tav tm="0">
                                          <p:val>
                                            <p:fltVal val="0"/>
                                          </p:val>
                                        </p:tav>
                                        <p:tav tm="100000">
                                          <p:val>
                                            <p:strVal val="#ppt_w"/>
                                          </p:val>
                                        </p:tav>
                                      </p:tavLst>
                                    </p:anim>
                                    <p:anim calcmode="lin" valueType="num">
                                      <p:cBhvr>
                                        <p:cTn id="58" dur="500" fill="hold"/>
                                        <p:tgtEl>
                                          <p:spTgt spid="2141"/>
                                        </p:tgtEl>
                                        <p:attrNameLst>
                                          <p:attrName>ppt_h</p:attrName>
                                        </p:attrNameLst>
                                      </p:cBhvr>
                                      <p:tavLst>
                                        <p:tav tm="0">
                                          <p:val>
                                            <p:fltVal val="0"/>
                                          </p:val>
                                        </p:tav>
                                        <p:tav tm="100000">
                                          <p:val>
                                            <p:strVal val="#ppt_h"/>
                                          </p:val>
                                        </p:tav>
                                      </p:tavLst>
                                    </p:anim>
                                  </p:childTnLst>
                                </p:cTn>
                              </p:par>
                            </p:childTnLst>
                          </p:cTn>
                        </p:par>
                        <p:par>
                          <p:cTn id="59" fill="hold" nodeType="afterGroup">
                            <p:stCondLst>
                              <p:cond delay="10350"/>
                            </p:stCondLst>
                            <p:childTnLst>
                              <p:par>
                                <p:cTn id="60" presetID="45" presetClass="entr" presetSubtype="0" fill="hold" grpId="0" nodeType="afterEffect">
                                  <p:stCondLst>
                                    <p:cond delay="0"/>
                                  </p:stCondLst>
                                  <p:iterate type="lt">
                                    <p:tmPct val="10000"/>
                                  </p:iterate>
                                  <p:childTnLst>
                                    <p:set>
                                      <p:cBhvr>
                                        <p:cTn id="61" dur="1" fill="hold">
                                          <p:stCondLst>
                                            <p:cond delay="0"/>
                                          </p:stCondLst>
                                        </p:cTn>
                                        <p:tgtEl>
                                          <p:spTgt spid="2146"/>
                                        </p:tgtEl>
                                        <p:attrNameLst>
                                          <p:attrName>style.visibility</p:attrName>
                                        </p:attrNameLst>
                                      </p:cBhvr>
                                      <p:to>
                                        <p:strVal val="visible"/>
                                      </p:to>
                                    </p:set>
                                    <p:animEffect transition="in" filter="fade">
                                      <p:cBhvr>
                                        <p:cTn id="62" dur="500"/>
                                        <p:tgtEl>
                                          <p:spTgt spid="2146"/>
                                        </p:tgtEl>
                                      </p:cBhvr>
                                    </p:animEffect>
                                    <p:anim calcmode="lin" valueType="num">
                                      <p:cBhvr>
                                        <p:cTn id="63" dur="500" fill="hold"/>
                                        <p:tgtEl>
                                          <p:spTgt spid="2146"/>
                                        </p:tgtEl>
                                        <p:attrNameLst>
                                          <p:attrName>ppt_w</p:attrName>
                                        </p:attrNameLst>
                                      </p:cBhvr>
                                      <p:tavLst>
                                        <p:tav tm="0" fmla="#ppt_w*sin(2.5*pi*$)">
                                          <p:val>
                                            <p:fltVal val="0"/>
                                          </p:val>
                                        </p:tav>
                                        <p:tav tm="100000">
                                          <p:val>
                                            <p:fltVal val="1"/>
                                          </p:val>
                                        </p:tav>
                                      </p:tavLst>
                                    </p:anim>
                                    <p:anim calcmode="lin" valueType="num">
                                      <p:cBhvr>
                                        <p:cTn id="64" dur="500" fill="hold"/>
                                        <p:tgtEl>
                                          <p:spTgt spid="2146"/>
                                        </p:tgtEl>
                                        <p:attrNameLst>
                                          <p:attrName>ppt_h</p:attrName>
                                        </p:attrNameLst>
                                      </p:cBhvr>
                                      <p:tavLst>
                                        <p:tav tm="0">
                                          <p:val>
                                            <p:strVal val="#ppt_h"/>
                                          </p:val>
                                        </p:tav>
                                        <p:tav tm="100000">
                                          <p:val>
                                            <p:strVal val="#ppt_h"/>
                                          </p:val>
                                        </p:tav>
                                      </p:tavLst>
                                    </p:anim>
                                  </p:childTnLst>
                                </p:cTn>
                              </p:par>
                              <p:par>
                                <p:cTn id="65" presetID="23" presetClass="entr" presetSubtype="16" fill="hold" nodeType="withEffect">
                                  <p:stCondLst>
                                    <p:cond delay="0"/>
                                  </p:stCondLst>
                                  <p:childTnLst>
                                    <p:set>
                                      <p:cBhvr>
                                        <p:cTn id="66" dur="1" fill="hold">
                                          <p:stCondLst>
                                            <p:cond delay="0"/>
                                          </p:stCondLst>
                                        </p:cTn>
                                        <p:tgtEl>
                                          <p:spTgt spid="2142"/>
                                        </p:tgtEl>
                                        <p:attrNameLst>
                                          <p:attrName>style.visibility</p:attrName>
                                        </p:attrNameLst>
                                      </p:cBhvr>
                                      <p:to>
                                        <p:strVal val="visible"/>
                                      </p:to>
                                    </p:set>
                                    <p:anim calcmode="lin" valueType="num">
                                      <p:cBhvr>
                                        <p:cTn id="67" dur="500" fill="hold"/>
                                        <p:tgtEl>
                                          <p:spTgt spid="2142"/>
                                        </p:tgtEl>
                                        <p:attrNameLst>
                                          <p:attrName>ppt_w</p:attrName>
                                        </p:attrNameLst>
                                      </p:cBhvr>
                                      <p:tavLst>
                                        <p:tav tm="0">
                                          <p:val>
                                            <p:fltVal val="0"/>
                                          </p:val>
                                        </p:tav>
                                        <p:tav tm="100000">
                                          <p:val>
                                            <p:strVal val="#ppt_w"/>
                                          </p:val>
                                        </p:tav>
                                      </p:tavLst>
                                    </p:anim>
                                    <p:anim calcmode="lin" valueType="num">
                                      <p:cBhvr>
                                        <p:cTn id="68" dur="500" fill="hold"/>
                                        <p:tgtEl>
                                          <p:spTgt spid="2142"/>
                                        </p:tgtEl>
                                        <p:attrNameLst>
                                          <p:attrName>ppt_h</p:attrName>
                                        </p:attrNameLst>
                                      </p:cBhvr>
                                      <p:tavLst>
                                        <p:tav tm="0">
                                          <p:val>
                                            <p:fltVal val="0"/>
                                          </p:val>
                                        </p:tav>
                                        <p:tav tm="100000">
                                          <p:val>
                                            <p:strVal val="#ppt_h"/>
                                          </p:val>
                                        </p:tav>
                                      </p:tavLst>
                                    </p:anim>
                                  </p:childTnLst>
                                </p:cTn>
                              </p:par>
                              <p:par>
                                <p:cTn id="69" presetID="45" presetClass="entr" presetSubtype="0" fill="hold" grpId="0" nodeType="withEffect">
                                  <p:stCondLst>
                                    <p:cond delay="0"/>
                                  </p:stCondLst>
                                  <p:iterate type="lt">
                                    <p:tmPct val="10000"/>
                                  </p:iterate>
                                  <p:childTnLst>
                                    <p:set>
                                      <p:cBhvr>
                                        <p:cTn id="70" dur="1" fill="hold">
                                          <p:stCondLst>
                                            <p:cond delay="0"/>
                                          </p:stCondLst>
                                        </p:cTn>
                                        <p:tgtEl>
                                          <p:spTgt spid="2147"/>
                                        </p:tgtEl>
                                        <p:attrNameLst>
                                          <p:attrName>style.visibility</p:attrName>
                                        </p:attrNameLst>
                                      </p:cBhvr>
                                      <p:to>
                                        <p:strVal val="visible"/>
                                      </p:to>
                                    </p:set>
                                    <p:animEffect transition="in" filter="fade">
                                      <p:cBhvr>
                                        <p:cTn id="71" dur="500"/>
                                        <p:tgtEl>
                                          <p:spTgt spid="2147"/>
                                        </p:tgtEl>
                                      </p:cBhvr>
                                    </p:animEffect>
                                    <p:anim calcmode="lin" valueType="num">
                                      <p:cBhvr>
                                        <p:cTn id="72" dur="500" fill="hold"/>
                                        <p:tgtEl>
                                          <p:spTgt spid="2147"/>
                                        </p:tgtEl>
                                        <p:attrNameLst>
                                          <p:attrName>ppt_w</p:attrName>
                                        </p:attrNameLst>
                                      </p:cBhvr>
                                      <p:tavLst>
                                        <p:tav tm="0" fmla="#ppt_w*sin(2.5*pi*$)">
                                          <p:val>
                                            <p:fltVal val="0"/>
                                          </p:val>
                                        </p:tav>
                                        <p:tav tm="100000">
                                          <p:val>
                                            <p:fltVal val="1"/>
                                          </p:val>
                                        </p:tav>
                                      </p:tavLst>
                                    </p:anim>
                                    <p:anim calcmode="lin" valueType="num">
                                      <p:cBhvr>
                                        <p:cTn id="73" dur="500" fill="hold"/>
                                        <p:tgtEl>
                                          <p:spTgt spid="2147"/>
                                        </p:tgtEl>
                                        <p:attrNameLst>
                                          <p:attrName>ppt_h</p:attrName>
                                        </p:attrNameLst>
                                      </p:cBhvr>
                                      <p:tavLst>
                                        <p:tav tm="0">
                                          <p:val>
                                            <p:strVal val="#ppt_h"/>
                                          </p:val>
                                        </p:tav>
                                        <p:tav tm="100000">
                                          <p:val>
                                            <p:strVal val="#ppt_h"/>
                                          </p:val>
                                        </p:tav>
                                      </p:tavLst>
                                    </p:anim>
                                  </p:childTnLst>
                                </p:cTn>
                              </p:par>
                            </p:childTnLst>
                          </p:cTn>
                        </p:par>
                        <p:par>
                          <p:cTn id="74" fill="hold" nodeType="afterGroup">
                            <p:stCondLst>
                              <p:cond delay="11100"/>
                            </p:stCondLst>
                            <p:childTnLst>
                              <p:par>
                                <p:cTn id="75" presetID="45" presetClass="entr" presetSubtype="0" fill="hold" grpId="0" nodeType="afterEffect">
                                  <p:stCondLst>
                                    <p:cond delay="0"/>
                                  </p:stCondLst>
                                  <p:iterate type="lt">
                                    <p:tmPct val="10000"/>
                                  </p:iterate>
                                  <p:childTnLst>
                                    <p:set>
                                      <p:cBhvr>
                                        <p:cTn id="76" dur="1" fill="hold">
                                          <p:stCondLst>
                                            <p:cond delay="0"/>
                                          </p:stCondLst>
                                        </p:cTn>
                                        <p:tgtEl>
                                          <p:spTgt spid="2148"/>
                                        </p:tgtEl>
                                        <p:attrNameLst>
                                          <p:attrName>style.visibility</p:attrName>
                                        </p:attrNameLst>
                                      </p:cBhvr>
                                      <p:to>
                                        <p:strVal val="visible"/>
                                      </p:to>
                                    </p:set>
                                    <p:animEffect transition="in" filter="fade">
                                      <p:cBhvr>
                                        <p:cTn id="77" dur="500"/>
                                        <p:tgtEl>
                                          <p:spTgt spid="2148"/>
                                        </p:tgtEl>
                                      </p:cBhvr>
                                    </p:animEffect>
                                    <p:anim calcmode="lin" valueType="num">
                                      <p:cBhvr>
                                        <p:cTn id="78" dur="500" fill="hold"/>
                                        <p:tgtEl>
                                          <p:spTgt spid="2148"/>
                                        </p:tgtEl>
                                        <p:attrNameLst>
                                          <p:attrName>ppt_w</p:attrName>
                                        </p:attrNameLst>
                                      </p:cBhvr>
                                      <p:tavLst>
                                        <p:tav tm="0" fmla="#ppt_w*sin(2.5*pi*$)">
                                          <p:val>
                                            <p:fltVal val="0"/>
                                          </p:val>
                                        </p:tav>
                                        <p:tav tm="100000">
                                          <p:val>
                                            <p:fltVal val="1"/>
                                          </p:val>
                                        </p:tav>
                                      </p:tavLst>
                                    </p:anim>
                                    <p:anim calcmode="lin" valueType="num">
                                      <p:cBhvr>
                                        <p:cTn id="79" dur="500" fill="hold"/>
                                        <p:tgtEl>
                                          <p:spTgt spid="2148"/>
                                        </p:tgtEl>
                                        <p:attrNameLst>
                                          <p:attrName>ppt_h</p:attrName>
                                        </p:attrNameLst>
                                      </p:cBhvr>
                                      <p:tavLst>
                                        <p:tav tm="0">
                                          <p:val>
                                            <p:strVal val="#ppt_h"/>
                                          </p:val>
                                        </p:tav>
                                        <p:tav tm="100000">
                                          <p:val>
                                            <p:strVal val="#ppt_h"/>
                                          </p:val>
                                        </p:tav>
                                      </p:tavLst>
                                    </p:anim>
                                  </p:childTnLst>
                                </p:cTn>
                              </p:par>
                              <p:par>
                                <p:cTn id="80" presetID="23" presetClass="entr" presetSubtype="16" fill="hold" nodeType="withEffect">
                                  <p:stCondLst>
                                    <p:cond delay="0"/>
                                  </p:stCondLst>
                                  <p:childTnLst>
                                    <p:set>
                                      <p:cBhvr>
                                        <p:cTn id="81" dur="1" fill="hold">
                                          <p:stCondLst>
                                            <p:cond delay="0"/>
                                          </p:stCondLst>
                                        </p:cTn>
                                        <p:tgtEl>
                                          <p:spTgt spid="2143"/>
                                        </p:tgtEl>
                                        <p:attrNameLst>
                                          <p:attrName>style.visibility</p:attrName>
                                        </p:attrNameLst>
                                      </p:cBhvr>
                                      <p:to>
                                        <p:strVal val="visible"/>
                                      </p:to>
                                    </p:set>
                                    <p:anim calcmode="lin" valueType="num">
                                      <p:cBhvr>
                                        <p:cTn id="82" dur="500" fill="hold"/>
                                        <p:tgtEl>
                                          <p:spTgt spid="2143"/>
                                        </p:tgtEl>
                                        <p:attrNameLst>
                                          <p:attrName>ppt_w</p:attrName>
                                        </p:attrNameLst>
                                      </p:cBhvr>
                                      <p:tavLst>
                                        <p:tav tm="0">
                                          <p:val>
                                            <p:fltVal val="0"/>
                                          </p:val>
                                        </p:tav>
                                        <p:tav tm="100000">
                                          <p:val>
                                            <p:strVal val="#ppt_w"/>
                                          </p:val>
                                        </p:tav>
                                      </p:tavLst>
                                    </p:anim>
                                    <p:anim calcmode="lin" valueType="num">
                                      <p:cBhvr>
                                        <p:cTn id="83" dur="500" fill="hold"/>
                                        <p:tgtEl>
                                          <p:spTgt spid="2143"/>
                                        </p:tgtEl>
                                        <p:attrNameLst>
                                          <p:attrName>ppt_h</p:attrName>
                                        </p:attrNameLst>
                                      </p:cBhvr>
                                      <p:tavLst>
                                        <p:tav tm="0">
                                          <p:val>
                                            <p:fltVal val="0"/>
                                          </p:val>
                                        </p:tav>
                                        <p:tav tm="100000">
                                          <p:val>
                                            <p:strVal val="#ppt_h"/>
                                          </p:val>
                                        </p:tav>
                                      </p:tavLst>
                                    </p:anim>
                                  </p:childTnLst>
                                </p:cTn>
                              </p:par>
                            </p:childTnLst>
                          </p:cTn>
                        </p:par>
                        <p:par>
                          <p:cTn id="84" fill="hold" nodeType="afterGroup">
                            <p:stCondLst>
                              <p:cond delay="11750"/>
                            </p:stCondLst>
                            <p:childTnLst>
                              <p:par>
                                <p:cTn id="85" presetID="34" presetClass="entr" presetSubtype="0" fill="hold" grpId="0" nodeType="afterEffect">
                                  <p:stCondLst>
                                    <p:cond delay="0"/>
                                  </p:stCondLst>
                                  <p:childTnLst>
                                    <p:set>
                                      <p:cBhvr>
                                        <p:cTn id="86" dur="1" fill="hold">
                                          <p:stCondLst>
                                            <p:cond delay="0"/>
                                          </p:stCondLst>
                                        </p:cTn>
                                        <p:tgtEl>
                                          <p:spTgt spid="2064"/>
                                        </p:tgtEl>
                                        <p:attrNameLst>
                                          <p:attrName>style.visibility</p:attrName>
                                        </p:attrNameLst>
                                      </p:cBhvr>
                                      <p:to>
                                        <p:strVal val="visible"/>
                                      </p:to>
                                    </p:set>
                                    <p:anim from="(-#ppt_w/2)" to="(#ppt_x)" calcmode="lin" valueType="num">
                                      <p:cBhvr>
                                        <p:cTn id="87" dur="600" fill="hold">
                                          <p:stCondLst>
                                            <p:cond delay="0"/>
                                          </p:stCondLst>
                                        </p:cTn>
                                        <p:tgtEl>
                                          <p:spTgt spid="2064"/>
                                        </p:tgtEl>
                                        <p:attrNameLst>
                                          <p:attrName>ppt_x</p:attrName>
                                        </p:attrNameLst>
                                      </p:cBhvr>
                                    </p:anim>
                                    <p:anim from="0" to="-1.0" calcmode="lin" valueType="num">
                                      <p:cBhvr>
                                        <p:cTn id="88" dur="200" decel="50000" autoRev="1" fill="hold">
                                          <p:stCondLst>
                                            <p:cond delay="600"/>
                                          </p:stCondLst>
                                        </p:cTn>
                                        <p:tgtEl>
                                          <p:spTgt spid="2064"/>
                                        </p:tgtEl>
                                        <p:attrNameLst>
                                          <p:attrName>xshear</p:attrName>
                                        </p:attrNameLst>
                                      </p:cBhvr>
                                    </p:anim>
                                    <p:animScale>
                                      <p:cBhvr>
                                        <p:cTn id="89" dur="200" decel="100000" autoRev="1" fill="hold">
                                          <p:stCondLst>
                                            <p:cond delay="600"/>
                                          </p:stCondLst>
                                        </p:cTn>
                                        <p:tgtEl>
                                          <p:spTgt spid="2064"/>
                                        </p:tgtEl>
                                      </p:cBhvr>
                                      <p:from x="100000" y="100000"/>
                                      <p:to x="80000" y="100000"/>
                                    </p:animScale>
                                    <p:anim by="(#ppt_h/3+#ppt_w*0.1)" calcmode="lin" valueType="num">
                                      <p:cBhvr additive="sum">
                                        <p:cTn id="90" dur="200" decel="100000" autoRev="1" fill="hold">
                                          <p:stCondLst>
                                            <p:cond delay="600"/>
                                          </p:stCondLst>
                                        </p:cTn>
                                        <p:tgtEl>
                                          <p:spTgt spid="2064"/>
                                        </p:tgtEl>
                                        <p:attrNameLst>
                                          <p:attrName>ppt_x</p:attrName>
                                        </p:attrNameLst>
                                      </p:cBhvr>
                                    </p:anim>
                                  </p:childTnLst>
                                </p:cTn>
                              </p:par>
                            </p:childTnLst>
                          </p:cTn>
                        </p:par>
                        <p:par>
                          <p:cTn id="91" fill="hold" nodeType="afterGroup">
                            <p:stCondLst>
                              <p:cond delay="12750"/>
                            </p:stCondLst>
                            <p:childTnLst>
                              <p:par>
                                <p:cTn id="92" presetID="56" presetClass="entr" presetSubtype="0" fill="hold" grpId="0" nodeType="afterEffect">
                                  <p:stCondLst>
                                    <p:cond delay="0"/>
                                  </p:stCondLst>
                                  <p:iterate type="lt">
                                    <p:tmPct val="10000"/>
                                  </p:iterate>
                                  <p:childTnLst>
                                    <p:set>
                                      <p:cBhvr>
                                        <p:cTn id="93" dur="1" fill="hold">
                                          <p:stCondLst>
                                            <p:cond delay="0"/>
                                          </p:stCondLst>
                                        </p:cTn>
                                        <p:tgtEl>
                                          <p:spTgt spid="2066"/>
                                        </p:tgtEl>
                                        <p:attrNameLst>
                                          <p:attrName>style.visibility</p:attrName>
                                        </p:attrNameLst>
                                      </p:cBhvr>
                                      <p:to>
                                        <p:strVal val="visible"/>
                                      </p:to>
                                    </p:set>
                                    <p:anim by="(-#ppt_w*2)" calcmode="lin" valueType="num">
                                      <p:cBhvr rctx="PPT">
                                        <p:cTn id="94" dur="500" autoRev="1" fill="hold">
                                          <p:stCondLst>
                                            <p:cond delay="0"/>
                                          </p:stCondLst>
                                        </p:cTn>
                                        <p:tgtEl>
                                          <p:spTgt spid="2066"/>
                                        </p:tgtEl>
                                        <p:attrNameLst>
                                          <p:attrName>ppt_w</p:attrName>
                                        </p:attrNameLst>
                                      </p:cBhvr>
                                    </p:anim>
                                    <p:anim by="(#ppt_w*0.50)" calcmode="lin" valueType="num">
                                      <p:cBhvr>
                                        <p:cTn id="95" dur="500" decel="50000" autoRev="1" fill="hold">
                                          <p:stCondLst>
                                            <p:cond delay="0"/>
                                          </p:stCondLst>
                                        </p:cTn>
                                        <p:tgtEl>
                                          <p:spTgt spid="2066"/>
                                        </p:tgtEl>
                                        <p:attrNameLst>
                                          <p:attrName>ppt_x</p:attrName>
                                        </p:attrNameLst>
                                      </p:cBhvr>
                                    </p:anim>
                                    <p:anim from="(-#ppt_h/2)" to="(#ppt_y)" calcmode="lin" valueType="num">
                                      <p:cBhvr>
                                        <p:cTn id="96" dur="1000" fill="hold">
                                          <p:stCondLst>
                                            <p:cond delay="0"/>
                                          </p:stCondLst>
                                        </p:cTn>
                                        <p:tgtEl>
                                          <p:spTgt spid="2066"/>
                                        </p:tgtEl>
                                        <p:attrNameLst>
                                          <p:attrName>ppt_y</p:attrName>
                                        </p:attrNameLst>
                                      </p:cBhvr>
                                    </p:anim>
                                    <p:animRot by="21600000">
                                      <p:cBhvr>
                                        <p:cTn id="97" dur="1000" fill="hold">
                                          <p:stCondLst>
                                            <p:cond delay="0"/>
                                          </p:stCondLst>
                                        </p:cTn>
                                        <p:tgtEl>
                                          <p:spTgt spid="2066"/>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4" grpId="0" animBg="1"/>
      <p:bldP spid="2055" grpId="0" animBg="1"/>
      <p:bldP spid="2056" grpId="0"/>
      <p:bldP spid="2063" grpId="0"/>
      <p:bldP spid="2064" grpId="0"/>
      <p:bldP spid="2066" grpId="0"/>
      <p:bldP spid="2072" grpId="0"/>
      <p:bldP spid="2144" grpId="0"/>
      <p:bldP spid="2145" grpId="0"/>
      <p:bldP spid="2146" grpId="0"/>
      <p:bldP spid="2147" grpId="0"/>
      <p:bldP spid="2148"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5"/>
            </a:gs>
            <a:gs pos="50000">
              <a:srgbClr val="9CB86E"/>
            </a:gs>
            <a:gs pos="100000">
              <a:srgbClr val="156B13"/>
            </a:gs>
          </a:gsLst>
          <a:lin ang="5400000" scaled="0"/>
        </a:gradFill>
        <a:effectLst/>
      </p:bgPr>
    </p:bg>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a:xfrm>
            <a:off x="0" y="0"/>
            <a:ext cx="3106738" cy="561975"/>
          </a:xfrm>
        </p:spPr>
        <p:txBody>
          <a:bodyPr/>
          <a:lstStyle/>
          <a:p>
            <a:pPr eaLnBrk="1" hangingPunct="1">
              <a:defRPr/>
            </a:pPr>
            <a:r>
              <a:rPr lang="ru-RU" sz="2800" u="sng" smtClean="0"/>
              <a:t>Объём цилиндра</a:t>
            </a:r>
          </a:p>
        </p:txBody>
      </p:sp>
      <p:sp>
        <p:nvSpPr>
          <p:cNvPr id="77827" name="Rectangle 3"/>
          <p:cNvSpPr>
            <a:spLocks noGrp="1" noChangeArrowheads="1"/>
          </p:cNvSpPr>
          <p:nvPr>
            <p:ph type="body" sz="half" idx="1"/>
          </p:nvPr>
        </p:nvSpPr>
        <p:spPr>
          <a:xfrm>
            <a:off x="684213" y="981075"/>
            <a:ext cx="7704137" cy="1943100"/>
          </a:xfrm>
        </p:spPr>
        <p:txBody>
          <a:bodyPr/>
          <a:lstStyle/>
          <a:p>
            <a:pPr algn="just" eaLnBrk="1" hangingPunct="1">
              <a:buFont typeface="Wingdings" pitchFamily="2" charset="2"/>
              <a:buNone/>
              <a:defRPr/>
            </a:pPr>
            <a:r>
              <a:rPr lang="ru-RU" sz="1800" smtClean="0"/>
              <a:t>    Говорят, что призма </a:t>
            </a:r>
            <a:r>
              <a:rPr lang="ru-RU" sz="1800" u="sng" smtClean="0"/>
              <a:t>вписана в цилиндр</a:t>
            </a:r>
            <a:r>
              <a:rPr lang="ru-RU" sz="1800" smtClean="0"/>
              <a:t>, если основания вписаны в основания цилиндра (Рис. 6), и призма </a:t>
            </a:r>
            <a:r>
              <a:rPr lang="ru-RU" sz="1800" u="sng" smtClean="0"/>
              <a:t>описана около цилиндра</a:t>
            </a:r>
            <a:r>
              <a:rPr lang="ru-RU" sz="1800" smtClean="0"/>
              <a:t>, если её основания описаны около оснований цилиндра (Рис. 7). Ясно, что высота любой призмы, вписанной в цилиндр или описанной около него, равна высоте самого цилиндра.</a:t>
            </a:r>
          </a:p>
        </p:txBody>
      </p:sp>
      <p:grpSp>
        <p:nvGrpSpPr>
          <p:cNvPr id="77915" name="Group 91"/>
          <p:cNvGrpSpPr>
            <a:grpSpLocks/>
          </p:cNvGrpSpPr>
          <p:nvPr/>
        </p:nvGrpSpPr>
        <p:grpSpPr bwMode="auto">
          <a:xfrm>
            <a:off x="1979613" y="3068638"/>
            <a:ext cx="1601787" cy="3352800"/>
            <a:chOff x="928" y="2093"/>
            <a:chExt cx="1009" cy="2112"/>
          </a:xfrm>
        </p:grpSpPr>
        <p:sp>
          <p:nvSpPr>
            <p:cNvPr id="77911" name="Rectangle 87"/>
            <p:cNvSpPr>
              <a:spLocks noChangeArrowheads="1"/>
            </p:cNvSpPr>
            <p:nvPr/>
          </p:nvSpPr>
          <p:spPr bwMode="auto">
            <a:xfrm>
              <a:off x="930" y="2392"/>
              <a:ext cx="1007" cy="1176"/>
            </a:xfrm>
            <a:prstGeom prst="rect">
              <a:avLst/>
            </a:prstGeom>
            <a:gradFill rotWithShape="1">
              <a:gsLst>
                <a:gs pos="0">
                  <a:schemeClr val="tx2">
                    <a:gamma/>
                    <a:shade val="78039"/>
                    <a:invGamma/>
                  </a:schemeClr>
                </a:gs>
                <a:gs pos="50000">
                  <a:schemeClr val="tx2"/>
                </a:gs>
                <a:gs pos="100000">
                  <a:schemeClr val="tx2">
                    <a:gamma/>
                    <a:shade val="78039"/>
                    <a:invGamma/>
                  </a:schemeClr>
                </a:gs>
              </a:gsLst>
              <a:lin ang="0" scaled="1"/>
            </a:gradFill>
            <a:ln>
              <a:noFill/>
            </a:ln>
            <a:effectLst/>
            <a:extLst>
              <a:ext uri="{91240B29-F687-4F45-9708-019B960494DF}">
                <a14:hiddenLine xmlns:a14="http://schemas.microsoft.com/office/drawing/2010/main" w="1587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ru-RU"/>
            </a:p>
          </p:txBody>
        </p:sp>
        <p:sp>
          <p:nvSpPr>
            <p:cNvPr id="19495" name="Arc 35"/>
            <p:cNvSpPr>
              <a:spLocks/>
            </p:cNvSpPr>
            <p:nvPr/>
          </p:nvSpPr>
          <p:spPr bwMode="auto">
            <a:xfrm>
              <a:off x="929" y="3269"/>
              <a:ext cx="1006" cy="296"/>
            </a:xfrm>
            <a:custGeom>
              <a:avLst/>
              <a:gdLst>
                <a:gd name="T0" fmla="*/ 0 w 43200"/>
                <a:gd name="T1" fmla="*/ 296 h 21916"/>
                <a:gd name="T2" fmla="*/ 1006 w 43200"/>
                <a:gd name="T3" fmla="*/ 295 h 21916"/>
                <a:gd name="T4" fmla="*/ 503 w 43200"/>
                <a:gd name="T5" fmla="*/ 292 h 21916"/>
                <a:gd name="T6" fmla="*/ 0 60000 65536"/>
                <a:gd name="T7" fmla="*/ 0 60000 65536"/>
                <a:gd name="T8" fmla="*/ 0 60000 65536"/>
              </a:gdLst>
              <a:ahLst/>
              <a:cxnLst>
                <a:cxn ang="T6">
                  <a:pos x="T0" y="T1"/>
                </a:cxn>
                <a:cxn ang="T7">
                  <a:pos x="T2" y="T3"/>
                </a:cxn>
                <a:cxn ang="T8">
                  <a:pos x="T4" y="T5"/>
                </a:cxn>
              </a:cxnLst>
              <a:rect l="0" t="0" r="r" b="b"/>
              <a:pathLst>
                <a:path w="43200" h="21916" fill="none" extrusionOk="0">
                  <a:moveTo>
                    <a:pt x="2" y="21915"/>
                  </a:moveTo>
                  <a:cubicBezTo>
                    <a:pt x="0" y="21810"/>
                    <a:pt x="0" y="21705"/>
                    <a:pt x="0" y="21600"/>
                  </a:cubicBezTo>
                  <a:cubicBezTo>
                    <a:pt x="0" y="9670"/>
                    <a:pt x="9670" y="0"/>
                    <a:pt x="21600" y="0"/>
                  </a:cubicBezTo>
                  <a:cubicBezTo>
                    <a:pt x="33529" y="0"/>
                    <a:pt x="43200" y="9670"/>
                    <a:pt x="43200" y="21600"/>
                  </a:cubicBezTo>
                  <a:cubicBezTo>
                    <a:pt x="43200" y="21671"/>
                    <a:pt x="43199" y="21742"/>
                    <a:pt x="43198" y="21812"/>
                  </a:cubicBezTo>
                </a:path>
                <a:path w="43200" h="21916" stroke="0" extrusionOk="0">
                  <a:moveTo>
                    <a:pt x="2" y="21915"/>
                  </a:moveTo>
                  <a:cubicBezTo>
                    <a:pt x="0" y="21810"/>
                    <a:pt x="0" y="21705"/>
                    <a:pt x="0" y="21600"/>
                  </a:cubicBezTo>
                  <a:cubicBezTo>
                    <a:pt x="0" y="9670"/>
                    <a:pt x="9670" y="0"/>
                    <a:pt x="21600" y="0"/>
                  </a:cubicBezTo>
                  <a:cubicBezTo>
                    <a:pt x="33529" y="0"/>
                    <a:pt x="43200" y="9670"/>
                    <a:pt x="43200" y="21600"/>
                  </a:cubicBezTo>
                  <a:cubicBezTo>
                    <a:pt x="43200" y="21671"/>
                    <a:pt x="43199" y="21742"/>
                    <a:pt x="43198" y="21812"/>
                  </a:cubicBezTo>
                  <a:lnTo>
                    <a:pt x="21600" y="21600"/>
                  </a:lnTo>
                  <a:lnTo>
                    <a:pt x="2" y="21915"/>
                  </a:lnTo>
                  <a:close/>
                </a:path>
              </a:pathLst>
            </a:custGeom>
            <a:gradFill rotWithShape="1">
              <a:gsLst>
                <a:gs pos="0">
                  <a:srgbClr val="FAA100"/>
                </a:gs>
                <a:gs pos="50000">
                  <a:srgbClr val="FCC96C"/>
                </a:gs>
                <a:gs pos="100000">
                  <a:srgbClr val="FAA100"/>
                </a:gs>
              </a:gsLst>
              <a:lin ang="0" scaled="1"/>
            </a:gradFill>
            <a:ln w="15875">
              <a:solidFill>
                <a:srgbClr val="000000"/>
              </a:solidFill>
              <a:prstDash val="dash"/>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19496" name="Arc 39"/>
            <p:cNvSpPr>
              <a:spLocks/>
            </p:cNvSpPr>
            <p:nvPr/>
          </p:nvSpPr>
          <p:spPr bwMode="auto">
            <a:xfrm flipV="1">
              <a:off x="928" y="3542"/>
              <a:ext cx="1008" cy="319"/>
            </a:xfrm>
            <a:custGeom>
              <a:avLst/>
              <a:gdLst>
                <a:gd name="T0" fmla="*/ 2 w 43200"/>
                <a:gd name="T1" fmla="*/ 319 h 23483"/>
                <a:gd name="T2" fmla="*/ 1006 w 43200"/>
                <a:gd name="T3" fmla="*/ 318 h 23483"/>
                <a:gd name="T4" fmla="*/ 504 w 43200"/>
                <a:gd name="T5" fmla="*/ 293 h 23483"/>
                <a:gd name="T6" fmla="*/ 0 60000 65536"/>
                <a:gd name="T7" fmla="*/ 0 60000 65536"/>
                <a:gd name="T8" fmla="*/ 0 60000 65536"/>
              </a:gdLst>
              <a:ahLst/>
              <a:cxnLst>
                <a:cxn ang="T6">
                  <a:pos x="T0" y="T1"/>
                </a:cxn>
                <a:cxn ang="T7">
                  <a:pos x="T2" y="T3"/>
                </a:cxn>
                <a:cxn ang="T8">
                  <a:pos x="T4" y="T5"/>
                </a:cxn>
              </a:cxnLst>
              <a:rect l="0" t="0" r="r" b="b"/>
              <a:pathLst>
                <a:path w="43200" h="23483" fill="none" extrusionOk="0">
                  <a:moveTo>
                    <a:pt x="82" y="23482"/>
                  </a:moveTo>
                  <a:cubicBezTo>
                    <a:pt x="27" y="22856"/>
                    <a:pt x="0" y="22228"/>
                    <a:pt x="0" y="21600"/>
                  </a:cubicBezTo>
                  <a:cubicBezTo>
                    <a:pt x="0" y="9670"/>
                    <a:pt x="9670" y="0"/>
                    <a:pt x="21600" y="0"/>
                  </a:cubicBezTo>
                  <a:cubicBezTo>
                    <a:pt x="33529" y="0"/>
                    <a:pt x="43200" y="9670"/>
                    <a:pt x="43200" y="21600"/>
                  </a:cubicBezTo>
                  <a:cubicBezTo>
                    <a:pt x="43200" y="22201"/>
                    <a:pt x="43174" y="22803"/>
                    <a:pt x="43124" y="23402"/>
                  </a:cubicBezTo>
                </a:path>
                <a:path w="43200" h="23483" stroke="0" extrusionOk="0">
                  <a:moveTo>
                    <a:pt x="82" y="23482"/>
                  </a:moveTo>
                  <a:cubicBezTo>
                    <a:pt x="27" y="22856"/>
                    <a:pt x="0" y="22228"/>
                    <a:pt x="0" y="21600"/>
                  </a:cubicBezTo>
                  <a:cubicBezTo>
                    <a:pt x="0" y="9670"/>
                    <a:pt x="9670" y="0"/>
                    <a:pt x="21600" y="0"/>
                  </a:cubicBezTo>
                  <a:cubicBezTo>
                    <a:pt x="33529" y="0"/>
                    <a:pt x="43200" y="9670"/>
                    <a:pt x="43200" y="21600"/>
                  </a:cubicBezTo>
                  <a:cubicBezTo>
                    <a:pt x="43200" y="22201"/>
                    <a:pt x="43174" y="22803"/>
                    <a:pt x="43124" y="23402"/>
                  </a:cubicBezTo>
                  <a:lnTo>
                    <a:pt x="21600" y="21600"/>
                  </a:lnTo>
                  <a:lnTo>
                    <a:pt x="82" y="23482"/>
                  </a:lnTo>
                  <a:close/>
                </a:path>
              </a:pathLst>
            </a:custGeom>
            <a:noFill/>
            <a:ln w="15875">
              <a:solidFill>
                <a:srgbClr val="000000"/>
              </a:solidFill>
              <a:round/>
              <a:headEnd/>
              <a:tailEnd/>
            </a:ln>
            <a:effectLst/>
            <a:extLst>
              <a:ext uri="{909E8E84-426E-40DD-AFC4-6F175D3DCCD1}">
                <a14:hiddenFill xmlns:a14="http://schemas.microsoft.com/office/drawing/2010/main">
                  <a:solidFill>
                    <a:srgbClr val="FAA1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grpSp>
          <p:nvGrpSpPr>
            <p:cNvPr id="19497" name="Group 31"/>
            <p:cNvGrpSpPr>
              <a:grpSpLocks/>
            </p:cNvGrpSpPr>
            <p:nvPr/>
          </p:nvGrpSpPr>
          <p:grpSpPr bwMode="auto">
            <a:xfrm>
              <a:off x="928" y="3272"/>
              <a:ext cx="1007" cy="587"/>
              <a:chOff x="657" y="1525"/>
              <a:chExt cx="771" cy="408"/>
            </a:xfrm>
          </p:grpSpPr>
          <p:sp>
            <p:nvSpPr>
              <p:cNvPr id="19519" name="Oval 32"/>
              <p:cNvSpPr>
                <a:spLocks noChangeArrowheads="1"/>
              </p:cNvSpPr>
              <p:nvPr/>
            </p:nvSpPr>
            <p:spPr bwMode="auto">
              <a:xfrm>
                <a:off x="657" y="1525"/>
                <a:ext cx="771" cy="408"/>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587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19520" name="Oval 33"/>
              <p:cNvSpPr>
                <a:spLocks noChangeArrowheads="1"/>
              </p:cNvSpPr>
              <p:nvPr/>
            </p:nvSpPr>
            <p:spPr bwMode="auto">
              <a:xfrm>
                <a:off x="657" y="1706"/>
                <a:ext cx="771" cy="4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grpSp>
        <p:sp>
          <p:nvSpPr>
            <p:cNvPr id="77858" name="Rectangle 34"/>
            <p:cNvSpPr>
              <a:spLocks noChangeArrowheads="1"/>
            </p:cNvSpPr>
            <p:nvPr/>
          </p:nvSpPr>
          <p:spPr bwMode="auto">
            <a:xfrm>
              <a:off x="928" y="2388"/>
              <a:ext cx="1007" cy="1176"/>
            </a:xfrm>
            <a:prstGeom prst="rect">
              <a:avLst/>
            </a:prstGeom>
            <a:gradFill rotWithShape="1">
              <a:gsLst>
                <a:gs pos="0">
                  <a:schemeClr val="tx2">
                    <a:gamma/>
                    <a:shade val="78039"/>
                    <a:invGamma/>
                  </a:schemeClr>
                </a:gs>
                <a:gs pos="50000">
                  <a:schemeClr val="tx2"/>
                </a:gs>
                <a:gs pos="100000">
                  <a:schemeClr val="tx2">
                    <a:gamma/>
                    <a:shade val="78039"/>
                    <a:invGamma/>
                  </a:schemeClr>
                </a:gs>
              </a:gsLst>
              <a:lin ang="0" scaled="1"/>
            </a:gradFill>
            <a:ln w="1587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ru-RU"/>
            </a:p>
          </p:txBody>
        </p:sp>
        <p:sp>
          <p:nvSpPr>
            <p:cNvPr id="19499" name="Oval 36"/>
            <p:cNvSpPr>
              <a:spLocks noChangeArrowheads="1"/>
            </p:cNvSpPr>
            <p:nvPr/>
          </p:nvSpPr>
          <p:spPr bwMode="auto">
            <a:xfrm>
              <a:off x="928" y="2093"/>
              <a:ext cx="1007" cy="587"/>
            </a:xfrm>
            <a:prstGeom prst="ellipse">
              <a:avLst/>
            </a:prstGeom>
            <a:noFill/>
            <a:ln w="15875">
              <a:solidFill>
                <a:srgbClr val="000000"/>
              </a:solidFill>
              <a:round/>
              <a:headEnd/>
              <a:tailEnd/>
            </a:ln>
            <a:effectLst/>
            <a:extLst>
              <a:ext uri="{909E8E84-426E-40DD-AFC4-6F175D3DCCD1}">
                <a14:hiddenFill xmlns:a14="http://schemas.microsoft.com/office/drawing/2010/main">
                  <a:solidFill>
                    <a:srgbClr val="FAA1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19500" name="Line 37"/>
            <p:cNvSpPr>
              <a:spLocks noChangeShapeType="1"/>
            </p:cNvSpPr>
            <p:nvPr/>
          </p:nvSpPr>
          <p:spPr bwMode="auto">
            <a:xfrm>
              <a:off x="928" y="2388"/>
              <a:ext cx="0" cy="1175"/>
            </a:xfrm>
            <a:prstGeom prst="line">
              <a:avLst/>
            </a:prstGeom>
            <a:noFill/>
            <a:ln w="158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19501" name="Line 38"/>
            <p:cNvSpPr>
              <a:spLocks noChangeShapeType="1"/>
            </p:cNvSpPr>
            <p:nvPr/>
          </p:nvSpPr>
          <p:spPr bwMode="auto">
            <a:xfrm>
              <a:off x="1936" y="2388"/>
              <a:ext cx="0" cy="1175"/>
            </a:xfrm>
            <a:prstGeom prst="line">
              <a:avLst/>
            </a:prstGeom>
            <a:noFill/>
            <a:ln w="158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77898" name="AutoShape 74"/>
            <p:cNvSpPr>
              <a:spLocks noChangeArrowheads="1"/>
            </p:cNvSpPr>
            <p:nvPr/>
          </p:nvSpPr>
          <p:spPr bwMode="auto">
            <a:xfrm>
              <a:off x="930" y="3294"/>
              <a:ext cx="1005" cy="544"/>
            </a:xfrm>
            <a:prstGeom prst="hexagon">
              <a:avLst>
                <a:gd name="adj" fmla="val 55679"/>
                <a:gd name="vf" fmla="val 115470"/>
              </a:avLst>
            </a:prstGeom>
            <a:gradFill rotWithShape="1">
              <a:gsLst>
                <a:gs pos="0">
                  <a:schemeClr val="tx2">
                    <a:gamma/>
                    <a:shade val="78039"/>
                    <a:invGamma/>
                  </a:schemeClr>
                </a:gs>
                <a:gs pos="50000">
                  <a:schemeClr val="tx2"/>
                </a:gs>
                <a:gs pos="100000">
                  <a:schemeClr val="tx2">
                    <a:gamma/>
                    <a:shade val="78039"/>
                    <a:invGamma/>
                  </a:schemeClr>
                </a:gs>
              </a:gsLst>
              <a:lin ang="0" scaled="1"/>
            </a:gradFill>
            <a:ln w="15875">
              <a:solidFill>
                <a:srgbClr val="000000"/>
              </a:solidFill>
              <a:prstDash val="dash"/>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ru-RU"/>
            </a:p>
          </p:txBody>
        </p:sp>
        <p:sp>
          <p:nvSpPr>
            <p:cNvPr id="19503" name="Line 77"/>
            <p:cNvSpPr>
              <a:spLocks noChangeShapeType="1"/>
            </p:cNvSpPr>
            <p:nvPr/>
          </p:nvSpPr>
          <p:spPr bwMode="auto">
            <a:xfrm flipV="1">
              <a:off x="1232" y="2658"/>
              <a:ext cx="0" cy="1180"/>
            </a:xfrm>
            <a:prstGeom prst="line">
              <a:avLst/>
            </a:prstGeom>
            <a:noFill/>
            <a:ln w="158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19504" name="Line 78"/>
            <p:cNvSpPr>
              <a:spLocks noChangeShapeType="1"/>
            </p:cNvSpPr>
            <p:nvPr/>
          </p:nvSpPr>
          <p:spPr bwMode="auto">
            <a:xfrm flipV="1">
              <a:off x="1635" y="2658"/>
              <a:ext cx="0" cy="1180"/>
            </a:xfrm>
            <a:prstGeom prst="line">
              <a:avLst/>
            </a:prstGeom>
            <a:noFill/>
            <a:ln w="158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77900" name="AutoShape 76"/>
            <p:cNvSpPr>
              <a:spLocks noChangeArrowheads="1"/>
            </p:cNvSpPr>
            <p:nvPr/>
          </p:nvSpPr>
          <p:spPr bwMode="auto">
            <a:xfrm>
              <a:off x="930" y="2117"/>
              <a:ext cx="1005" cy="544"/>
            </a:xfrm>
            <a:prstGeom prst="hexagon">
              <a:avLst>
                <a:gd name="adj" fmla="val 55679"/>
                <a:gd name="vf" fmla="val 115470"/>
              </a:avLst>
            </a:prstGeom>
            <a:gradFill rotWithShape="1">
              <a:gsLst>
                <a:gs pos="0">
                  <a:schemeClr val="tx2">
                    <a:gamma/>
                    <a:shade val="78039"/>
                    <a:invGamma/>
                  </a:schemeClr>
                </a:gs>
                <a:gs pos="50000">
                  <a:schemeClr val="tx2"/>
                </a:gs>
                <a:gs pos="100000">
                  <a:schemeClr val="tx2">
                    <a:gamma/>
                    <a:shade val="78039"/>
                    <a:invGamma/>
                  </a:schemeClr>
                </a:gs>
              </a:gsLst>
              <a:lin ang="0" scaled="1"/>
            </a:gradFill>
            <a:ln w="1587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ru-RU"/>
            </a:p>
          </p:txBody>
        </p:sp>
        <p:sp>
          <p:nvSpPr>
            <p:cNvPr id="19506" name="Line 84"/>
            <p:cNvSpPr>
              <a:spLocks noChangeShapeType="1"/>
            </p:cNvSpPr>
            <p:nvPr/>
          </p:nvSpPr>
          <p:spPr bwMode="auto">
            <a:xfrm>
              <a:off x="930" y="3562"/>
              <a:ext cx="302" cy="276"/>
            </a:xfrm>
            <a:prstGeom prst="line">
              <a:avLst/>
            </a:prstGeom>
            <a:noFill/>
            <a:ln w="158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19507" name="Line 85"/>
            <p:cNvSpPr>
              <a:spLocks noChangeShapeType="1"/>
            </p:cNvSpPr>
            <p:nvPr/>
          </p:nvSpPr>
          <p:spPr bwMode="auto">
            <a:xfrm flipH="1">
              <a:off x="1635" y="3562"/>
              <a:ext cx="302" cy="276"/>
            </a:xfrm>
            <a:prstGeom prst="line">
              <a:avLst/>
            </a:prstGeom>
            <a:noFill/>
            <a:ln w="158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19508" name="Line 86"/>
            <p:cNvSpPr>
              <a:spLocks noChangeShapeType="1"/>
            </p:cNvSpPr>
            <p:nvPr/>
          </p:nvSpPr>
          <p:spPr bwMode="auto">
            <a:xfrm>
              <a:off x="1232" y="3838"/>
              <a:ext cx="403" cy="0"/>
            </a:xfrm>
            <a:prstGeom prst="line">
              <a:avLst/>
            </a:prstGeom>
            <a:noFill/>
            <a:ln w="158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19509" name="Line 68"/>
            <p:cNvSpPr>
              <a:spLocks noChangeShapeType="1"/>
            </p:cNvSpPr>
            <p:nvPr/>
          </p:nvSpPr>
          <p:spPr bwMode="auto">
            <a:xfrm>
              <a:off x="1432" y="3566"/>
              <a:ext cx="413" cy="161"/>
            </a:xfrm>
            <a:prstGeom prst="line">
              <a:avLst/>
            </a:prstGeom>
            <a:noFill/>
            <a:ln w="15875">
              <a:solidFill>
                <a:srgbClr val="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graphicFrame>
          <p:nvGraphicFramePr>
            <p:cNvPr id="19510" name="Object 70"/>
            <p:cNvGraphicFramePr>
              <a:graphicFrameLocks noChangeAspect="1"/>
            </p:cNvGraphicFramePr>
            <p:nvPr/>
          </p:nvGraphicFramePr>
          <p:xfrm>
            <a:off x="1522" y="3493"/>
            <a:ext cx="115" cy="128"/>
          </p:xfrm>
          <a:graphic>
            <a:graphicData uri="http://schemas.openxmlformats.org/presentationml/2006/ole">
              <mc:AlternateContent xmlns:mc="http://schemas.openxmlformats.org/markup-compatibility/2006">
                <mc:Choice xmlns:v="urn:schemas-microsoft-com:vml" Requires="v">
                  <p:oleObj spid="_x0000_s5122" name="Формула" r:id="rId3" imgW="114102" imgH="126780" progId="Equation.3">
                    <p:embed/>
                  </p:oleObj>
                </mc:Choice>
                <mc:Fallback>
                  <p:oleObj name="Формула" r:id="rId3" imgW="114102" imgH="12678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2" y="3493"/>
                          <a:ext cx="115" cy="12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9511" name="Object 71"/>
            <p:cNvGraphicFramePr>
              <a:graphicFrameLocks noChangeAspect="1"/>
            </p:cNvGraphicFramePr>
            <p:nvPr/>
          </p:nvGraphicFramePr>
          <p:xfrm>
            <a:off x="1453" y="2368"/>
            <a:ext cx="127" cy="179"/>
          </p:xfrm>
          <a:graphic>
            <a:graphicData uri="http://schemas.openxmlformats.org/presentationml/2006/ole">
              <mc:AlternateContent xmlns:mc="http://schemas.openxmlformats.org/markup-compatibility/2006">
                <mc:Choice xmlns:v="urn:schemas-microsoft-com:vml" Requires="v">
                  <p:oleObj spid="_x0000_s5123" name="Формула" r:id="rId5" imgW="126725" imgH="177415" progId="Equation.3">
                    <p:embed/>
                  </p:oleObj>
                </mc:Choice>
                <mc:Fallback>
                  <p:oleObj name="Формула" r:id="rId5" imgW="126725" imgH="177415"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453" y="2368"/>
                          <a:ext cx="127" cy="17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9512" name="Line 81"/>
            <p:cNvSpPr>
              <a:spLocks noChangeShapeType="1"/>
            </p:cNvSpPr>
            <p:nvPr/>
          </p:nvSpPr>
          <p:spPr bwMode="auto">
            <a:xfrm flipV="1">
              <a:off x="1232" y="2117"/>
              <a:ext cx="0" cy="541"/>
            </a:xfrm>
            <a:prstGeom prst="line">
              <a:avLst/>
            </a:prstGeom>
            <a:noFill/>
            <a:ln w="15875">
              <a:solidFill>
                <a:srgbClr val="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19513" name="Line 82"/>
            <p:cNvSpPr>
              <a:spLocks noChangeShapeType="1"/>
            </p:cNvSpPr>
            <p:nvPr/>
          </p:nvSpPr>
          <p:spPr bwMode="auto">
            <a:xfrm flipV="1">
              <a:off x="1635" y="2117"/>
              <a:ext cx="0" cy="541"/>
            </a:xfrm>
            <a:prstGeom prst="line">
              <a:avLst/>
            </a:prstGeom>
            <a:noFill/>
            <a:ln w="15875">
              <a:solidFill>
                <a:srgbClr val="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19514" name="Line 66"/>
            <p:cNvSpPr>
              <a:spLocks noChangeShapeType="1"/>
            </p:cNvSpPr>
            <p:nvPr/>
          </p:nvSpPr>
          <p:spPr bwMode="auto">
            <a:xfrm flipV="1">
              <a:off x="1435" y="2187"/>
              <a:ext cx="0" cy="1587"/>
            </a:xfrm>
            <a:prstGeom prst="line">
              <a:avLst/>
            </a:prstGeom>
            <a:noFill/>
            <a:ln w="15875">
              <a:solidFill>
                <a:srgbClr val="000000"/>
              </a:solidFill>
              <a:prstDash val="dash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19515" name="Oval 69"/>
            <p:cNvSpPr>
              <a:spLocks noChangeArrowheads="1"/>
            </p:cNvSpPr>
            <p:nvPr/>
          </p:nvSpPr>
          <p:spPr bwMode="auto">
            <a:xfrm>
              <a:off x="1411" y="3544"/>
              <a:ext cx="45" cy="46"/>
            </a:xfrm>
            <a:prstGeom prst="ellipse">
              <a:avLst/>
            </a:prstGeom>
            <a:solidFill>
              <a:schemeClr val="tx2"/>
            </a:solidFill>
            <a:ln w="1587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19516" name="Oval 67"/>
            <p:cNvSpPr>
              <a:spLocks noChangeArrowheads="1"/>
            </p:cNvSpPr>
            <p:nvPr/>
          </p:nvSpPr>
          <p:spPr bwMode="auto">
            <a:xfrm>
              <a:off x="1411" y="2368"/>
              <a:ext cx="45" cy="46"/>
            </a:xfrm>
            <a:prstGeom prst="ellipse">
              <a:avLst/>
            </a:prstGeom>
            <a:solidFill>
              <a:srgbClr val="000000"/>
            </a:solidFill>
            <a:ln w="1587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77912" name="Text Box 88"/>
            <p:cNvSpPr txBox="1">
              <a:spLocks noChangeArrowheads="1"/>
            </p:cNvSpPr>
            <p:nvPr/>
          </p:nvSpPr>
          <p:spPr bwMode="auto">
            <a:xfrm>
              <a:off x="1156" y="3974"/>
              <a:ext cx="54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ru-RU" b="1">
                  <a:solidFill>
                    <a:srgbClr val="00FF00"/>
                  </a:solidFill>
                  <a:effectLst>
                    <a:outerShdw blurRad="38100" dist="38100" dir="2700000" algn="tl">
                      <a:srgbClr val="000000"/>
                    </a:outerShdw>
                  </a:effectLst>
                  <a:latin typeface="Arial" charset="0"/>
                </a:rPr>
                <a:t>Рис. </a:t>
              </a:r>
              <a:r>
                <a:rPr lang="en-US" b="1">
                  <a:solidFill>
                    <a:srgbClr val="00FF00"/>
                  </a:solidFill>
                  <a:effectLst>
                    <a:outerShdw blurRad="38100" dist="38100" dir="2700000" algn="tl">
                      <a:srgbClr val="000000"/>
                    </a:outerShdw>
                  </a:effectLst>
                  <a:latin typeface="Arial" charset="0"/>
                </a:rPr>
                <a:t>6</a:t>
              </a:r>
              <a:endParaRPr lang="ru-RU" b="1">
                <a:solidFill>
                  <a:srgbClr val="00FF00"/>
                </a:solidFill>
                <a:effectLst>
                  <a:outerShdw blurRad="38100" dist="38100" dir="2700000" algn="tl">
                    <a:srgbClr val="000000"/>
                  </a:outerShdw>
                </a:effectLst>
                <a:latin typeface="Arial" charset="0"/>
              </a:endParaRPr>
            </a:p>
          </p:txBody>
        </p:sp>
        <p:sp>
          <p:nvSpPr>
            <p:cNvPr id="19518" name="Arc 90"/>
            <p:cNvSpPr>
              <a:spLocks/>
            </p:cNvSpPr>
            <p:nvPr/>
          </p:nvSpPr>
          <p:spPr bwMode="auto">
            <a:xfrm>
              <a:off x="930" y="3271"/>
              <a:ext cx="1006" cy="296"/>
            </a:xfrm>
            <a:custGeom>
              <a:avLst/>
              <a:gdLst>
                <a:gd name="T0" fmla="*/ 0 w 43200"/>
                <a:gd name="T1" fmla="*/ 296 h 21916"/>
                <a:gd name="T2" fmla="*/ 1006 w 43200"/>
                <a:gd name="T3" fmla="*/ 295 h 21916"/>
                <a:gd name="T4" fmla="*/ 503 w 43200"/>
                <a:gd name="T5" fmla="*/ 292 h 21916"/>
                <a:gd name="T6" fmla="*/ 0 60000 65536"/>
                <a:gd name="T7" fmla="*/ 0 60000 65536"/>
                <a:gd name="T8" fmla="*/ 0 60000 65536"/>
              </a:gdLst>
              <a:ahLst/>
              <a:cxnLst>
                <a:cxn ang="T6">
                  <a:pos x="T0" y="T1"/>
                </a:cxn>
                <a:cxn ang="T7">
                  <a:pos x="T2" y="T3"/>
                </a:cxn>
                <a:cxn ang="T8">
                  <a:pos x="T4" y="T5"/>
                </a:cxn>
              </a:cxnLst>
              <a:rect l="0" t="0" r="r" b="b"/>
              <a:pathLst>
                <a:path w="43200" h="21916" fill="none" extrusionOk="0">
                  <a:moveTo>
                    <a:pt x="2" y="21915"/>
                  </a:moveTo>
                  <a:cubicBezTo>
                    <a:pt x="0" y="21810"/>
                    <a:pt x="0" y="21705"/>
                    <a:pt x="0" y="21600"/>
                  </a:cubicBezTo>
                  <a:cubicBezTo>
                    <a:pt x="0" y="9670"/>
                    <a:pt x="9670" y="0"/>
                    <a:pt x="21600" y="0"/>
                  </a:cubicBezTo>
                  <a:cubicBezTo>
                    <a:pt x="33529" y="0"/>
                    <a:pt x="43200" y="9670"/>
                    <a:pt x="43200" y="21600"/>
                  </a:cubicBezTo>
                  <a:cubicBezTo>
                    <a:pt x="43200" y="21671"/>
                    <a:pt x="43199" y="21742"/>
                    <a:pt x="43198" y="21812"/>
                  </a:cubicBezTo>
                </a:path>
                <a:path w="43200" h="21916" stroke="0" extrusionOk="0">
                  <a:moveTo>
                    <a:pt x="2" y="21915"/>
                  </a:moveTo>
                  <a:cubicBezTo>
                    <a:pt x="0" y="21810"/>
                    <a:pt x="0" y="21705"/>
                    <a:pt x="0" y="21600"/>
                  </a:cubicBezTo>
                  <a:cubicBezTo>
                    <a:pt x="0" y="9670"/>
                    <a:pt x="9670" y="0"/>
                    <a:pt x="21600" y="0"/>
                  </a:cubicBezTo>
                  <a:cubicBezTo>
                    <a:pt x="33529" y="0"/>
                    <a:pt x="43200" y="9670"/>
                    <a:pt x="43200" y="21600"/>
                  </a:cubicBezTo>
                  <a:cubicBezTo>
                    <a:pt x="43200" y="21671"/>
                    <a:pt x="43199" y="21742"/>
                    <a:pt x="43198" y="21812"/>
                  </a:cubicBezTo>
                  <a:lnTo>
                    <a:pt x="21600" y="21600"/>
                  </a:lnTo>
                  <a:lnTo>
                    <a:pt x="2" y="21915"/>
                  </a:lnTo>
                  <a:close/>
                </a:path>
              </a:pathLst>
            </a:custGeom>
            <a:noFill/>
            <a:ln w="15875">
              <a:solidFill>
                <a:srgbClr val="000000"/>
              </a:solidFill>
              <a:prstDash val="dash"/>
              <a:round/>
              <a:headEnd/>
              <a:tailEnd/>
            </a:ln>
            <a:effectLst/>
            <a:extLst>
              <a:ext uri="{909E8E84-426E-40DD-AFC4-6F175D3DCCD1}">
                <a14:hiddenFill xmlns:a14="http://schemas.microsoft.com/office/drawing/2010/main">
                  <a:solidFill>
                    <a:srgbClr val="FF6767"/>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grpSp>
      <p:grpSp>
        <p:nvGrpSpPr>
          <p:cNvPr id="77917" name="Group 93"/>
          <p:cNvGrpSpPr>
            <a:grpSpLocks/>
          </p:cNvGrpSpPr>
          <p:nvPr/>
        </p:nvGrpSpPr>
        <p:grpSpPr bwMode="auto">
          <a:xfrm>
            <a:off x="5435600" y="3068638"/>
            <a:ext cx="1871663" cy="3354387"/>
            <a:chOff x="3753" y="2092"/>
            <a:chExt cx="1179" cy="2113"/>
          </a:xfrm>
        </p:grpSpPr>
        <p:sp>
          <p:nvSpPr>
            <p:cNvPr id="77918" name="AutoShape 94"/>
            <p:cNvSpPr>
              <a:spLocks noChangeArrowheads="1"/>
            </p:cNvSpPr>
            <p:nvPr/>
          </p:nvSpPr>
          <p:spPr bwMode="auto">
            <a:xfrm>
              <a:off x="3753" y="3266"/>
              <a:ext cx="1178" cy="593"/>
            </a:xfrm>
            <a:prstGeom prst="hexagon">
              <a:avLst>
                <a:gd name="adj" fmla="val 49663"/>
                <a:gd name="vf" fmla="val 115470"/>
              </a:avLst>
            </a:prstGeom>
            <a:gradFill rotWithShape="1">
              <a:gsLst>
                <a:gs pos="0">
                  <a:schemeClr val="folHlink">
                    <a:gamma/>
                    <a:shade val="87451"/>
                    <a:invGamma/>
                  </a:schemeClr>
                </a:gs>
                <a:gs pos="50000">
                  <a:schemeClr val="folHlink"/>
                </a:gs>
                <a:gs pos="100000">
                  <a:schemeClr val="folHlink">
                    <a:gamma/>
                    <a:shade val="87451"/>
                    <a:invGamma/>
                  </a:schemeClr>
                </a:gs>
              </a:gsLst>
              <a:lin ang="0" scaled="1"/>
            </a:gradFill>
            <a:ln>
              <a:noFill/>
            </a:ln>
            <a:effectLst/>
            <a:extLst>
              <a:ext uri="{91240B29-F687-4F45-9708-019B960494DF}">
                <a14:hiddenLine xmlns:a14="http://schemas.microsoft.com/office/drawing/2010/main" w="1587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ru-RU"/>
            </a:p>
          </p:txBody>
        </p:sp>
        <p:sp>
          <p:nvSpPr>
            <p:cNvPr id="77919" name="Rectangle 95"/>
            <p:cNvSpPr>
              <a:spLocks noChangeArrowheads="1"/>
            </p:cNvSpPr>
            <p:nvPr/>
          </p:nvSpPr>
          <p:spPr bwMode="auto">
            <a:xfrm>
              <a:off x="3753" y="2392"/>
              <a:ext cx="1179" cy="1170"/>
            </a:xfrm>
            <a:prstGeom prst="rect">
              <a:avLst/>
            </a:prstGeom>
            <a:gradFill rotWithShape="1">
              <a:gsLst>
                <a:gs pos="0">
                  <a:schemeClr val="folHlink">
                    <a:gamma/>
                    <a:shade val="87451"/>
                    <a:invGamma/>
                  </a:schemeClr>
                </a:gs>
                <a:gs pos="50000">
                  <a:schemeClr val="folHlink"/>
                </a:gs>
                <a:gs pos="100000">
                  <a:schemeClr val="folHlink">
                    <a:gamma/>
                    <a:shade val="87451"/>
                    <a:invGamma/>
                  </a:scheme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ru-RU"/>
            </a:p>
          </p:txBody>
        </p:sp>
        <p:sp>
          <p:nvSpPr>
            <p:cNvPr id="19464" name="Rectangle 96"/>
            <p:cNvSpPr>
              <a:spLocks noChangeArrowheads="1"/>
            </p:cNvSpPr>
            <p:nvPr/>
          </p:nvSpPr>
          <p:spPr bwMode="auto">
            <a:xfrm>
              <a:off x="3833" y="2387"/>
              <a:ext cx="1007" cy="1176"/>
            </a:xfrm>
            <a:prstGeom prst="rect">
              <a:avLst/>
            </a:prstGeom>
            <a:gradFill rotWithShape="1">
              <a:gsLst>
                <a:gs pos="0">
                  <a:srgbClr val="FF6767"/>
                </a:gs>
                <a:gs pos="50000">
                  <a:srgbClr val="FFB6B6"/>
                </a:gs>
                <a:gs pos="100000">
                  <a:srgbClr val="FF6767"/>
                </a:gs>
              </a:gsLst>
              <a:lin ang="0" scaled="1"/>
            </a:gradFill>
            <a:ln>
              <a:noFill/>
            </a:ln>
            <a:effectLst/>
            <a:extLst>
              <a:ext uri="{91240B29-F687-4F45-9708-019B960494DF}">
                <a14:hiddenLine xmlns:a14="http://schemas.microsoft.com/office/drawing/2010/main" w="1587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77921" name="AutoShape 97"/>
            <p:cNvSpPr>
              <a:spLocks noChangeArrowheads="1"/>
            </p:cNvSpPr>
            <p:nvPr/>
          </p:nvSpPr>
          <p:spPr bwMode="auto">
            <a:xfrm>
              <a:off x="3753" y="2092"/>
              <a:ext cx="1178" cy="593"/>
            </a:xfrm>
            <a:prstGeom prst="hexagon">
              <a:avLst>
                <a:gd name="adj" fmla="val 49663"/>
                <a:gd name="vf" fmla="val 115470"/>
              </a:avLst>
            </a:prstGeom>
            <a:gradFill rotWithShape="1">
              <a:gsLst>
                <a:gs pos="0">
                  <a:schemeClr val="folHlink">
                    <a:gamma/>
                    <a:shade val="87451"/>
                    <a:invGamma/>
                  </a:schemeClr>
                </a:gs>
                <a:gs pos="50000">
                  <a:schemeClr val="folHlink"/>
                </a:gs>
                <a:gs pos="100000">
                  <a:schemeClr val="folHlink">
                    <a:gamma/>
                    <a:shade val="87451"/>
                    <a:invGamma/>
                  </a:schemeClr>
                </a:gs>
              </a:gsLst>
              <a:lin ang="0" scaled="1"/>
            </a:gradFill>
            <a:ln w="1587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ru-RU"/>
            </a:p>
          </p:txBody>
        </p:sp>
        <p:grpSp>
          <p:nvGrpSpPr>
            <p:cNvPr id="19466" name="Group 98"/>
            <p:cNvGrpSpPr>
              <a:grpSpLocks/>
            </p:cNvGrpSpPr>
            <p:nvPr/>
          </p:nvGrpSpPr>
          <p:grpSpPr bwMode="auto">
            <a:xfrm>
              <a:off x="3833" y="3271"/>
              <a:ext cx="1007" cy="587"/>
              <a:chOff x="657" y="1525"/>
              <a:chExt cx="771" cy="408"/>
            </a:xfrm>
          </p:grpSpPr>
          <p:sp>
            <p:nvSpPr>
              <p:cNvPr id="19492" name="Oval 99"/>
              <p:cNvSpPr>
                <a:spLocks noChangeArrowheads="1"/>
              </p:cNvSpPr>
              <p:nvPr/>
            </p:nvSpPr>
            <p:spPr bwMode="auto">
              <a:xfrm>
                <a:off x="657" y="1525"/>
                <a:ext cx="771" cy="408"/>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587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19493" name="Oval 100"/>
              <p:cNvSpPr>
                <a:spLocks noChangeArrowheads="1"/>
              </p:cNvSpPr>
              <p:nvPr/>
            </p:nvSpPr>
            <p:spPr bwMode="auto">
              <a:xfrm>
                <a:off x="657" y="1706"/>
                <a:ext cx="771" cy="4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grpSp>
        <p:sp>
          <p:nvSpPr>
            <p:cNvPr id="19467" name="Arc 101"/>
            <p:cNvSpPr>
              <a:spLocks/>
            </p:cNvSpPr>
            <p:nvPr/>
          </p:nvSpPr>
          <p:spPr bwMode="auto">
            <a:xfrm>
              <a:off x="3834" y="3268"/>
              <a:ext cx="1006" cy="296"/>
            </a:xfrm>
            <a:custGeom>
              <a:avLst/>
              <a:gdLst>
                <a:gd name="T0" fmla="*/ 0 w 43200"/>
                <a:gd name="T1" fmla="*/ 296 h 21916"/>
                <a:gd name="T2" fmla="*/ 1006 w 43200"/>
                <a:gd name="T3" fmla="*/ 295 h 21916"/>
                <a:gd name="T4" fmla="*/ 503 w 43200"/>
                <a:gd name="T5" fmla="*/ 292 h 21916"/>
                <a:gd name="T6" fmla="*/ 0 60000 65536"/>
                <a:gd name="T7" fmla="*/ 0 60000 65536"/>
                <a:gd name="T8" fmla="*/ 0 60000 65536"/>
              </a:gdLst>
              <a:ahLst/>
              <a:cxnLst>
                <a:cxn ang="T6">
                  <a:pos x="T0" y="T1"/>
                </a:cxn>
                <a:cxn ang="T7">
                  <a:pos x="T2" y="T3"/>
                </a:cxn>
                <a:cxn ang="T8">
                  <a:pos x="T4" y="T5"/>
                </a:cxn>
              </a:cxnLst>
              <a:rect l="0" t="0" r="r" b="b"/>
              <a:pathLst>
                <a:path w="43200" h="21916" fill="none" extrusionOk="0">
                  <a:moveTo>
                    <a:pt x="2" y="21915"/>
                  </a:moveTo>
                  <a:cubicBezTo>
                    <a:pt x="0" y="21810"/>
                    <a:pt x="0" y="21705"/>
                    <a:pt x="0" y="21600"/>
                  </a:cubicBezTo>
                  <a:cubicBezTo>
                    <a:pt x="0" y="9670"/>
                    <a:pt x="9670" y="0"/>
                    <a:pt x="21600" y="0"/>
                  </a:cubicBezTo>
                  <a:cubicBezTo>
                    <a:pt x="33529" y="0"/>
                    <a:pt x="43200" y="9670"/>
                    <a:pt x="43200" y="21600"/>
                  </a:cubicBezTo>
                  <a:cubicBezTo>
                    <a:pt x="43200" y="21671"/>
                    <a:pt x="43199" y="21742"/>
                    <a:pt x="43198" y="21812"/>
                  </a:cubicBezTo>
                </a:path>
                <a:path w="43200" h="21916" stroke="0" extrusionOk="0">
                  <a:moveTo>
                    <a:pt x="2" y="21915"/>
                  </a:moveTo>
                  <a:cubicBezTo>
                    <a:pt x="0" y="21810"/>
                    <a:pt x="0" y="21705"/>
                    <a:pt x="0" y="21600"/>
                  </a:cubicBezTo>
                  <a:cubicBezTo>
                    <a:pt x="0" y="9670"/>
                    <a:pt x="9670" y="0"/>
                    <a:pt x="21600" y="0"/>
                  </a:cubicBezTo>
                  <a:cubicBezTo>
                    <a:pt x="33529" y="0"/>
                    <a:pt x="43200" y="9670"/>
                    <a:pt x="43200" y="21600"/>
                  </a:cubicBezTo>
                  <a:cubicBezTo>
                    <a:pt x="43200" y="21671"/>
                    <a:pt x="43199" y="21742"/>
                    <a:pt x="43198" y="21812"/>
                  </a:cubicBezTo>
                  <a:lnTo>
                    <a:pt x="21600" y="21600"/>
                  </a:lnTo>
                  <a:lnTo>
                    <a:pt x="2" y="21915"/>
                  </a:lnTo>
                  <a:close/>
                </a:path>
              </a:pathLst>
            </a:custGeom>
            <a:gradFill rotWithShape="1">
              <a:gsLst>
                <a:gs pos="0">
                  <a:srgbClr val="FF6767"/>
                </a:gs>
                <a:gs pos="50000">
                  <a:srgbClr val="FFB6B6"/>
                </a:gs>
                <a:gs pos="100000">
                  <a:srgbClr val="FF6767"/>
                </a:gs>
              </a:gsLst>
              <a:lin ang="0" scaled="1"/>
            </a:gradFill>
            <a:ln w="15875">
              <a:solidFill>
                <a:srgbClr val="000000"/>
              </a:solidFill>
              <a:prstDash val="dash"/>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19468" name="Oval 102"/>
            <p:cNvSpPr>
              <a:spLocks noChangeArrowheads="1"/>
            </p:cNvSpPr>
            <p:nvPr/>
          </p:nvSpPr>
          <p:spPr bwMode="auto">
            <a:xfrm>
              <a:off x="3833" y="2092"/>
              <a:ext cx="1007" cy="587"/>
            </a:xfrm>
            <a:prstGeom prst="ellipse">
              <a:avLst/>
            </a:prstGeom>
            <a:gradFill rotWithShape="1">
              <a:gsLst>
                <a:gs pos="0">
                  <a:srgbClr val="FF6767"/>
                </a:gs>
                <a:gs pos="50000">
                  <a:srgbClr val="FF8C8C"/>
                </a:gs>
                <a:gs pos="100000">
                  <a:srgbClr val="FF6767"/>
                </a:gs>
              </a:gsLst>
              <a:lin ang="0" scaled="1"/>
            </a:gradFill>
            <a:ln w="1587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19469" name="Line 103"/>
            <p:cNvSpPr>
              <a:spLocks noChangeShapeType="1"/>
            </p:cNvSpPr>
            <p:nvPr/>
          </p:nvSpPr>
          <p:spPr bwMode="auto">
            <a:xfrm>
              <a:off x="3833" y="2387"/>
              <a:ext cx="0" cy="1175"/>
            </a:xfrm>
            <a:prstGeom prst="line">
              <a:avLst/>
            </a:prstGeom>
            <a:noFill/>
            <a:ln w="158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19470" name="Line 104"/>
            <p:cNvSpPr>
              <a:spLocks noChangeShapeType="1"/>
            </p:cNvSpPr>
            <p:nvPr/>
          </p:nvSpPr>
          <p:spPr bwMode="auto">
            <a:xfrm>
              <a:off x="4841" y="2387"/>
              <a:ext cx="0" cy="1175"/>
            </a:xfrm>
            <a:prstGeom prst="line">
              <a:avLst/>
            </a:prstGeom>
            <a:noFill/>
            <a:ln w="158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19471" name="Arc 105"/>
            <p:cNvSpPr>
              <a:spLocks/>
            </p:cNvSpPr>
            <p:nvPr/>
          </p:nvSpPr>
          <p:spPr bwMode="auto">
            <a:xfrm flipV="1">
              <a:off x="3833" y="3541"/>
              <a:ext cx="1008" cy="319"/>
            </a:xfrm>
            <a:custGeom>
              <a:avLst/>
              <a:gdLst>
                <a:gd name="T0" fmla="*/ 2 w 43200"/>
                <a:gd name="T1" fmla="*/ 319 h 23483"/>
                <a:gd name="T2" fmla="*/ 1006 w 43200"/>
                <a:gd name="T3" fmla="*/ 318 h 23483"/>
                <a:gd name="T4" fmla="*/ 504 w 43200"/>
                <a:gd name="T5" fmla="*/ 293 h 23483"/>
                <a:gd name="T6" fmla="*/ 0 60000 65536"/>
                <a:gd name="T7" fmla="*/ 0 60000 65536"/>
                <a:gd name="T8" fmla="*/ 0 60000 65536"/>
              </a:gdLst>
              <a:ahLst/>
              <a:cxnLst>
                <a:cxn ang="T6">
                  <a:pos x="T0" y="T1"/>
                </a:cxn>
                <a:cxn ang="T7">
                  <a:pos x="T2" y="T3"/>
                </a:cxn>
                <a:cxn ang="T8">
                  <a:pos x="T4" y="T5"/>
                </a:cxn>
              </a:cxnLst>
              <a:rect l="0" t="0" r="r" b="b"/>
              <a:pathLst>
                <a:path w="43200" h="23483" fill="none" extrusionOk="0">
                  <a:moveTo>
                    <a:pt x="82" y="23482"/>
                  </a:moveTo>
                  <a:cubicBezTo>
                    <a:pt x="27" y="22856"/>
                    <a:pt x="0" y="22228"/>
                    <a:pt x="0" y="21600"/>
                  </a:cubicBezTo>
                  <a:cubicBezTo>
                    <a:pt x="0" y="9670"/>
                    <a:pt x="9670" y="0"/>
                    <a:pt x="21600" y="0"/>
                  </a:cubicBezTo>
                  <a:cubicBezTo>
                    <a:pt x="33529" y="0"/>
                    <a:pt x="43200" y="9670"/>
                    <a:pt x="43200" y="21600"/>
                  </a:cubicBezTo>
                  <a:cubicBezTo>
                    <a:pt x="43200" y="22201"/>
                    <a:pt x="43174" y="22803"/>
                    <a:pt x="43124" y="23402"/>
                  </a:cubicBezTo>
                </a:path>
                <a:path w="43200" h="23483" stroke="0" extrusionOk="0">
                  <a:moveTo>
                    <a:pt x="82" y="23482"/>
                  </a:moveTo>
                  <a:cubicBezTo>
                    <a:pt x="27" y="22856"/>
                    <a:pt x="0" y="22228"/>
                    <a:pt x="0" y="21600"/>
                  </a:cubicBezTo>
                  <a:cubicBezTo>
                    <a:pt x="0" y="9670"/>
                    <a:pt x="9670" y="0"/>
                    <a:pt x="21600" y="0"/>
                  </a:cubicBezTo>
                  <a:cubicBezTo>
                    <a:pt x="33529" y="0"/>
                    <a:pt x="43200" y="9670"/>
                    <a:pt x="43200" y="21600"/>
                  </a:cubicBezTo>
                  <a:cubicBezTo>
                    <a:pt x="43200" y="22201"/>
                    <a:pt x="43174" y="22803"/>
                    <a:pt x="43124" y="23402"/>
                  </a:cubicBezTo>
                  <a:lnTo>
                    <a:pt x="21600" y="21600"/>
                  </a:lnTo>
                  <a:lnTo>
                    <a:pt x="82" y="23482"/>
                  </a:lnTo>
                  <a:close/>
                </a:path>
              </a:pathLst>
            </a:custGeom>
            <a:gradFill rotWithShape="1">
              <a:gsLst>
                <a:gs pos="0">
                  <a:srgbClr val="FF6767"/>
                </a:gs>
                <a:gs pos="50000">
                  <a:srgbClr val="FFB6B6"/>
                </a:gs>
                <a:gs pos="100000">
                  <a:srgbClr val="FF6767"/>
                </a:gs>
              </a:gsLst>
              <a:lin ang="0" scaled="1"/>
            </a:gradFill>
            <a:ln w="1587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19472" name="Line 106"/>
            <p:cNvSpPr>
              <a:spLocks noChangeShapeType="1"/>
            </p:cNvSpPr>
            <p:nvPr/>
          </p:nvSpPr>
          <p:spPr bwMode="auto">
            <a:xfrm>
              <a:off x="3753" y="2390"/>
              <a:ext cx="0" cy="1174"/>
            </a:xfrm>
            <a:prstGeom prst="line">
              <a:avLst/>
            </a:prstGeom>
            <a:noFill/>
            <a:ln w="158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19473" name="Line 107"/>
            <p:cNvSpPr>
              <a:spLocks noChangeShapeType="1"/>
            </p:cNvSpPr>
            <p:nvPr/>
          </p:nvSpPr>
          <p:spPr bwMode="auto">
            <a:xfrm>
              <a:off x="4931" y="2390"/>
              <a:ext cx="0" cy="1174"/>
            </a:xfrm>
            <a:prstGeom prst="line">
              <a:avLst/>
            </a:prstGeom>
            <a:noFill/>
            <a:ln w="158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19474" name="Line 108"/>
            <p:cNvSpPr>
              <a:spLocks noChangeShapeType="1"/>
            </p:cNvSpPr>
            <p:nvPr/>
          </p:nvSpPr>
          <p:spPr bwMode="auto">
            <a:xfrm>
              <a:off x="3753" y="3564"/>
              <a:ext cx="294" cy="297"/>
            </a:xfrm>
            <a:prstGeom prst="line">
              <a:avLst/>
            </a:prstGeom>
            <a:noFill/>
            <a:ln w="158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19475" name="Line 109"/>
            <p:cNvSpPr>
              <a:spLocks noChangeShapeType="1"/>
            </p:cNvSpPr>
            <p:nvPr/>
          </p:nvSpPr>
          <p:spPr bwMode="auto">
            <a:xfrm>
              <a:off x="4636" y="3267"/>
              <a:ext cx="294" cy="296"/>
            </a:xfrm>
            <a:prstGeom prst="line">
              <a:avLst/>
            </a:prstGeom>
            <a:noFill/>
            <a:ln w="15875">
              <a:solidFill>
                <a:srgbClr val="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19476" name="Line 110"/>
            <p:cNvSpPr>
              <a:spLocks noChangeShapeType="1"/>
            </p:cNvSpPr>
            <p:nvPr/>
          </p:nvSpPr>
          <p:spPr bwMode="auto">
            <a:xfrm flipH="1">
              <a:off x="4636" y="3564"/>
              <a:ext cx="294" cy="297"/>
            </a:xfrm>
            <a:prstGeom prst="line">
              <a:avLst/>
            </a:prstGeom>
            <a:noFill/>
            <a:ln w="158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19477" name="Line 111"/>
            <p:cNvSpPr>
              <a:spLocks noChangeShapeType="1"/>
            </p:cNvSpPr>
            <p:nvPr/>
          </p:nvSpPr>
          <p:spPr bwMode="auto">
            <a:xfrm flipH="1">
              <a:off x="3753" y="3268"/>
              <a:ext cx="294" cy="296"/>
            </a:xfrm>
            <a:prstGeom prst="line">
              <a:avLst/>
            </a:prstGeom>
            <a:noFill/>
            <a:ln w="15875">
              <a:solidFill>
                <a:srgbClr val="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19478" name="Line 112"/>
            <p:cNvSpPr>
              <a:spLocks noChangeShapeType="1"/>
            </p:cNvSpPr>
            <p:nvPr/>
          </p:nvSpPr>
          <p:spPr bwMode="auto">
            <a:xfrm>
              <a:off x="4047" y="3861"/>
              <a:ext cx="589" cy="0"/>
            </a:xfrm>
            <a:prstGeom prst="line">
              <a:avLst/>
            </a:prstGeom>
            <a:noFill/>
            <a:ln w="158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19479" name="Line 113"/>
            <p:cNvSpPr>
              <a:spLocks noChangeShapeType="1"/>
            </p:cNvSpPr>
            <p:nvPr/>
          </p:nvSpPr>
          <p:spPr bwMode="auto">
            <a:xfrm>
              <a:off x="4047" y="3267"/>
              <a:ext cx="589" cy="0"/>
            </a:xfrm>
            <a:prstGeom prst="line">
              <a:avLst/>
            </a:prstGeom>
            <a:noFill/>
            <a:ln w="15875">
              <a:solidFill>
                <a:srgbClr val="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19480" name="Oval 114"/>
            <p:cNvSpPr>
              <a:spLocks noChangeArrowheads="1"/>
            </p:cNvSpPr>
            <p:nvPr/>
          </p:nvSpPr>
          <p:spPr bwMode="auto">
            <a:xfrm>
              <a:off x="3834" y="3496"/>
              <a:ext cx="1006" cy="136"/>
            </a:xfrm>
            <a:prstGeom prst="ellipse">
              <a:avLst/>
            </a:prstGeom>
            <a:gradFill rotWithShape="1">
              <a:gsLst>
                <a:gs pos="0">
                  <a:srgbClr val="FF6767"/>
                </a:gs>
                <a:gs pos="50000">
                  <a:srgbClr val="FFB6B6"/>
                </a:gs>
                <a:gs pos="100000">
                  <a:srgbClr val="FF6767"/>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19481" name="Line 115"/>
            <p:cNvSpPr>
              <a:spLocks noChangeShapeType="1"/>
            </p:cNvSpPr>
            <p:nvPr/>
          </p:nvSpPr>
          <p:spPr bwMode="auto">
            <a:xfrm>
              <a:off x="4636" y="2685"/>
              <a:ext cx="0" cy="1175"/>
            </a:xfrm>
            <a:prstGeom prst="line">
              <a:avLst/>
            </a:prstGeom>
            <a:noFill/>
            <a:ln w="158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19482" name="Line 116"/>
            <p:cNvSpPr>
              <a:spLocks noChangeShapeType="1"/>
            </p:cNvSpPr>
            <p:nvPr/>
          </p:nvSpPr>
          <p:spPr bwMode="auto">
            <a:xfrm>
              <a:off x="4047" y="2685"/>
              <a:ext cx="0" cy="1175"/>
            </a:xfrm>
            <a:prstGeom prst="line">
              <a:avLst/>
            </a:prstGeom>
            <a:noFill/>
            <a:ln w="158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19483" name="Line 117"/>
            <p:cNvSpPr>
              <a:spLocks noChangeShapeType="1"/>
            </p:cNvSpPr>
            <p:nvPr/>
          </p:nvSpPr>
          <p:spPr bwMode="auto">
            <a:xfrm flipV="1">
              <a:off x="4338" y="2183"/>
              <a:ext cx="0" cy="1587"/>
            </a:xfrm>
            <a:prstGeom prst="line">
              <a:avLst/>
            </a:prstGeom>
            <a:noFill/>
            <a:ln w="15875">
              <a:solidFill>
                <a:srgbClr val="000000"/>
              </a:solidFill>
              <a:prstDash val="dash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19484" name="Oval 118"/>
            <p:cNvSpPr>
              <a:spLocks noChangeArrowheads="1"/>
            </p:cNvSpPr>
            <p:nvPr/>
          </p:nvSpPr>
          <p:spPr bwMode="auto">
            <a:xfrm>
              <a:off x="4315" y="2368"/>
              <a:ext cx="45" cy="46"/>
            </a:xfrm>
            <a:prstGeom prst="ellipse">
              <a:avLst/>
            </a:prstGeom>
            <a:solidFill>
              <a:srgbClr val="000000"/>
            </a:solidFill>
            <a:ln w="1587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19485" name="Line 119"/>
            <p:cNvSpPr>
              <a:spLocks noChangeShapeType="1"/>
            </p:cNvSpPr>
            <p:nvPr/>
          </p:nvSpPr>
          <p:spPr bwMode="auto">
            <a:xfrm>
              <a:off x="4338" y="3564"/>
              <a:ext cx="413" cy="161"/>
            </a:xfrm>
            <a:prstGeom prst="line">
              <a:avLst/>
            </a:prstGeom>
            <a:noFill/>
            <a:ln w="15875">
              <a:solidFill>
                <a:srgbClr val="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19486" name="Oval 120"/>
            <p:cNvSpPr>
              <a:spLocks noChangeArrowheads="1"/>
            </p:cNvSpPr>
            <p:nvPr/>
          </p:nvSpPr>
          <p:spPr bwMode="auto">
            <a:xfrm>
              <a:off x="4315" y="3542"/>
              <a:ext cx="45" cy="46"/>
            </a:xfrm>
            <a:prstGeom prst="ellipse">
              <a:avLst/>
            </a:prstGeom>
            <a:solidFill>
              <a:srgbClr val="FFAFAF"/>
            </a:solidFill>
            <a:ln w="1587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graphicFrame>
          <p:nvGraphicFramePr>
            <p:cNvPr id="19487" name="Object 121"/>
            <p:cNvGraphicFramePr>
              <a:graphicFrameLocks noChangeAspect="1"/>
            </p:cNvGraphicFramePr>
            <p:nvPr/>
          </p:nvGraphicFramePr>
          <p:xfrm>
            <a:off x="4490" y="3514"/>
            <a:ext cx="115" cy="128"/>
          </p:xfrm>
          <a:graphic>
            <a:graphicData uri="http://schemas.openxmlformats.org/presentationml/2006/ole">
              <mc:AlternateContent xmlns:mc="http://schemas.openxmlformats.org/markup-compatibility/2006">
                <mc:Choice xmlns:v="urn:schemas-microsoft-com:vml" Requires="v">
                  <p:oleObj spid="_x0000_s5124" name="Формула" r:id="rId7" imgW="114102" imgH="126780" progId="Equation.3">
                    <p:embed/>
                  </p:oleObj>
                </mc:Choice>
                <mc:Fallback>
                  <p:oleObj name="Формула" r:id="rId7" imgW="114102" imgH="12678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490" y="3514"/>
                          <a:ext cx="115" cy="12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9488" name="Object 122"/>
            <p:cNvGraphicFramePr>
              <a:graphicFrameLocks noChangeAspect="1"/>
            </p:cNvGraphicFramePr>
            <p:nvPr/>
          </p:nvGraphicFramePr>
          <p:xfrm>
            <a:off x="4336" y="2385"/>
            <a:ext cx="127" cy="179"/>
          </p:xfrm>
          <a:graphic>
            <a:graphicData uri="http://schemas.openxmlformats.org/presentationml/2006/ole">
              <mc:AlternateContent xmlns:mc="http://schemas.openxmlformats.org/markup-compatibility/2006">
                <mc:Choice xmlns:v="urn:schemas-microsoft-com:vml" Requires="v">
                  <p:oleObj spid="_x0000_s5125" name="Формула" r:id="rId9" imgW="126725" imgH="177415" progId="Equation.3">
                    <p:embed/>
                  </p:oleObj>
                </mc:Choice>
                <mc:Fallback>
                  <p:oleObj name="Формула" r:id="rId9" imgW="126725" imgH="177415"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336" y="2385"/>
                          <a:ext cx="127" cy="17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9489" name="Line 123"/>
            <p:cNvSpPr>
              <a:spLocks noChangeShapeType="1"/>
            </p:cNvSpPr>
            <p:nvPr/>
          </p:nvSpPr>
          <p:spPr bwMode="auto">
            <a:xfrm flipV="1">
              <a:off x="4046" y="2095"/>
              <a:ext cx="0" cy="590"/>
            </a:xfrm>
            <a:prstGeom prst="line">
              <a:avLst/>
            </a:prstGeom>
            <a:noFill/>
            <a:ln w="15875">
              <a:solidFill>
                <a:srgbClr val="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19490" name="Line 124"/>
            <p:cNvSpPr>
              <a:spLocks noChangeShapeType="1"/>
            </p:cNvSpPr>
            <p:nvPr/>
          </p:nvSpPr>
          <p:spPr bwMode="auto">
            <a:xfrm flipV="1">
              <a:off x="4636" y="2095"/>
              <a:ext cx="0" cy="590"/>
            </a:xfrm>
            <a:prstGeom prst="line">
              <a:avLst/>
            </a:prstGeom>
            <a:noFill/>
            <a:ln w="15875">
              <a:solidFill>
                <a:srgbClr val="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77949" name="Text Box 125"/>
            <p:cNvSpPr txBox="1">
              <a:spLocks noChangeArrowheads="1"/>
            </p:cNvSpPr>
            <p:nvPr/>
          </p:nvSpPr>
          <p:spPr bwMode="auto">
            <a:xfrm>
              <a:off x="4105" y="3974"/>
              <a:ext cx="54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ru-RU" b="1">
                  <a:solidFill>
                    <a:srgbClr val="00FF00"/>
                  </a:solidFill>
                  <a:effectLst>
                    <a:outerShdw blurRad="38100" dist="38100" dir="2700000" algn="tl">
                      <a:srgbClr val="000000"/>
                    </a:outerShdw>
                  </a:effectLst>
                  <a:latin typeface="Arial" charset="0"/>
                </a:rPr>
                <a:t>Рис. </a:t>
              </a:r>
              <a:r>
                <a:rPr lang="en-US" b="1">
                  <a:solidFill>
                    <a:srgbClr val="00FF00"/>
                  </a:solidFill>
                  <a:effectLst>
                    <a:outerShdw blurRad="38100" dist="38100" dir="2700000" algn="tl">
                      <a:srgbClr val="000000"/>
                    </a:outerShdw>
                  </a:effectLst>
                  <a:latin typeface="Arial" charset="0"/>
                </a:rPr>
                <a:t>7</a:t>
              </a:r>
              <a:endParaRPr lang="ru-RU" b="1">
                <a:solidFill>
                  <a:srgbClr val="00FF00"/>
                </a:solidFill>
                <a:effectLst>
                  <a:outerShdw blurRad="38100" dist="38100" dir="2700000" algn="tl">
                    <a:srgbClr val="000000"/>
                  </a:outerShdw>
                </a:effectLst>
                <a:latin typeface="Arial" charset="0"/>
              </a:endParaRPr>
            </a:p>
          </p:txBody>
        </p:sp>
      </p:grpSp>
    </p:spTree>
    <p:extLst>
      <p:ext uri="{BB962C8B-B14F-4D97-AF65-F5344CB8AC3E}">
        <p14:creationId xmlns:p14="http://schemas.microsoft.com/office/powerpoint/2010/main" val="2303889483"/>
      </p:ext>
    </p:extLst>
  </p:cSld>
  <p:clrMapOvr>
    <a:masterClrMapping/>
  </p:clrMapOvr>
  <p:transition spd="slow">
    <p:comb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77826"/>
                                        </p:tgtEl>
                                        <p:attrNameLst>
                                          <p:attrName>style.visibility</p:attrName>
                                        </p:attrNameLst>
                                      </p:cBhvr>
                                      <p:to>
                                        <p:strVal val="visible"/>
                                      </p:to>
                                    </p:set>
                                    <p:anim calcmode="lin" valueType="num">
                                      <p:cBhvr>
                                        <p:cTn id="7" dur="500" fill="hold"/>
                                        <p:tgtEl>
                                          <p:spTgt spid="77826"/>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77826"/>
                                        </p:tgtEl>
                                        <p:attrNameLst>
                                          <p:attrName>ppt_y</p:attrName>
                                        </p:attrNameLst>
                                      </p:cBhvr>
                                      <p:tavLst>
                                        <p:tav tm="0">
                                          <p:val>
                                            <p:strVal val="#ppt_y"/>
                                          </p:val>
                                        </p:tav>
                                        <p:tav tm="100000">
                                          <p:val>
                                            <p:strVal val="#ppt_y"/>
                                          </p:val>
                                        </p:tav>
                                      </p:tavLst>
                                    </p:anim>
                                    <p:anim calcmode="lin" valueType="num">
                                      <p:cBhvr>
                                        <p:cTn id="9" dur="500" fill="hold"/>
                                        <p:tgtEl>
                                          <p:spTgt spid="77826"/>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77826"/>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77826"/>
                                        </p:tgtEl>
                                      </p:cBhvr>
                                    </p:animEffect>
                                  </p:childTnLst>
                                </p:cTn>
                              </p:par>
                            </p:childTnLst>
                          </p:cTn>
                        </p:par>
                        <p:par>
                          <p:cTn id="12" fill="hold" nodeType="afterGroup">
                            <p:stCondLst>
                              <p:cond delay="1100"/>
                            </p:stCondLst>
                            <p:childTnLst>
                              <p:par>
                                <p:cTn id="13" presetID="15" presetClass="entr" presetSubtype="0" fill="hold" nodeType="afterEffect">
                                  <p:stCondLst>
                                    <p:cond delay="0"/>
                                  </p:stCondLst>
                                  <p:childTnLst>
                                    <p:set>
                                      <p:cBhvr>
                                        <p:cTn id="14" dur="1" fill="hold">
                                          <p:stCondLst>
                                            <p:cond delay="0"/>
                                          </p:stCondLst>
                                        </p:cTn>
                                        <p:tgtEl>
                                          <p:spTgt spid="77827">
                                            <p:txEl>
                                              <p:pRg st="0" end="0"/>
                                            </p:txEl>
                                          </p:spTgt>
                                        </p:tgtEl>
                                        <p:attrNameLst>
                                          <p:attrName>style.visibility</p:attrName>
                                        </p:attrNameLst>
                                      </p:cBhvr>
                                      <p:to>
                                        <p:strVal val="visible"/>
                                      </p:to>
                                    </p:set>
                                    <p:anim calcmode="lin" valueType="num">
                                      <p:cBhvr>
                                        <p:cTn id="15" dur="1000" fill="hold"/>
                                        <p:tgtEl>
                                          <p:spTgt spid="77827">
                                            <p:txEl>
                                              <p:pRg st="0" end="0"/>
                                            </p:txEl>
                                          </p:spTgt>
                                        </p:tgtEl>
                                        <p:attrNameLst>
                                          <p:attrName>ppt_w</p:attrName>
                                        </p:attrNameLst>
                                      </p:cBhvr>
                                      <p:tavLst>
                                        <p:tav tm="0">
                                          <p:val>
                                            <p:fltVal val="0"/>
                                          </p:val>
                                        </p:tav>
                                        <p:tav tm="100000">
                                          <p:val>
                                            <p:strVal val="#ppt_w"/>
                                          </p:val>
                                        </p:tav>
                                      </p:tavLst>
                                    </p:anim>
                                    <p:anim calcmode="lin" valueType="num">
                                      <p:cBhvr>
                                        <p:cTn id="16" dur="1000" fill="hold"/>
                                        <p:tgtEl>
                                          <p:spTgt spid="77827">
                                            <p:txEl>
                                              <p:pRg st="0" end="0"/>
                                            </p:txEl>
                                          </p:spTgt>
                                        </p:tgtEl>
                                        <p:attrNameLst>
                                          <p:attrName>ppt_h</p:attrName>
                                        </p:attrNameLst>
                                      </p:cBhvr>
                                      <p:tavLst>
                                        <p:tav tm="0">
                                          <p:val>
                                            <p:fltVal val="0"/>
                                          </p:val>
                                        </p:tav>
                                        <p:tav tm="100000">
                                          <p:val>
                                            <p:strVal val="#ppt_h"/>
                                          </p:val>
                                        </p:tav>
                                      </p:tavLst>
                                    </p:anim>
                                    <p:anim calcmode="lin" valueType="num">
                                      <p:cBhvr>
                                        <p:cTn id="17" dur="1000" fill="hold"/>
                                        <p:tgtEl>
                                          <p:spTgt spid="77827">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8" dur="1000" fill="hold"/>
                                        <p:tgtEl>
                                          <p:spTgt spid="77827">
                                            <p:txEl>
                                              <p:pRg st="0" end="0"/>
                                            </p:txEl>
                                          </p:spTgt>
                                        </p:tgtEl>
                                        <p:attrNameLst>
                                          <p:attrName>ppt_y</p:attrName>
                                        </p:attrNameLst>
                                      </p:cBhvr>
                                      <p:tavLst>
                                        <p:tav tm="0" fmla="#ppt_y+(sin(-2*pi*(1-$))*-#ppt_x+cos(-2*pi*(1-$))*(1-#ppt_y))*(1-$)">
                                          <p:val>
                                            <p:fltVal val="0"/>
                                          </p:val>
                                        </p:tav>
                                        <p:tav tm="100000">
                                          <p:val>
                                            <p:fltVal val="1"/>
                                          </p:val>
                                        </p:tav>
                                      </p:tavLst>
                                    </p:anim>
                                  </p:childTnLst>
                                </p:cTn>
                              </p:par>
                              <p:par>
                                <p:cTn id="19" presetID="26" presetClass="entr" presetSubtype="0" fill="hold" nodeType="withEffect">
                                  <p:stCondLst>
                                    <p:cond delay="2000"/>
                                  </p:stCondLst>
                                  <p:childTnLst>
                                    <p:set>
                                      <p:cBhvr>
                                        <p:cTn id="20" dur="1" fill="hold">
                                          <p:stCondLst>
                                            <p:cond delay="0"/>
                                          </p:stCondLst>
                                        </p:cTn>
                                        <p:tgtEl>
                                          <p:spTgt spid="77915"/>
                                        </p:tgtEl>
                                        <p:attrNameLst>
                                          <p:attrName>style.visibility</p:attrName>
                                        </p:attrNameLst>
                                      </p:cBhvr>
                                      <p:to>
                                        <p:strVal val="visible"/>
                                      </p:to>
                                    </p:set>
                                    <p:animEffect transition="in" filter="wipe(down)">
                                      <p:cBhvr>
                                        <p:cTn id="21" dur="580">
                                          <p:stCondLst>
                                            <p:cond delay="0"/>
                                          </p:stCondLst>
                                        </p:cTn>
                                        <p:tgtEl>
                                          <p:spTgt spid="77915"/>
                                        </p:tgtEl>
                                      </p:cBhvr>
                                    </p:animEffect>
                                    <p:anim calcmode="lin" valueType="num">
                                      <p:cBhvr>
                                        <p:cTn id="22" dur="1822" tmFilter="0,0; 0.14,0.36; 0.43,0.73; 0.71,0.91; 1.0,1.0">
                                          <p:stCondLst>
                                            <p:cond delay="0"/>
                                          </p:stCondLst>
                                        </p:cTn>
                                        <p:tgtEl>
                                          <p:spTgt spid="77915"/>
                                        </p:tgtEl>
                                        <p:attrNameLst>
                                          <p:attrName>ppt_x</p:attrName>
                                        </p:attrNameLst>
                                      </p:cBhvr>
                                      <p:tavLst>
                                        <p:tav tm="0">
                                          <p:val>
                                            <p:strVal val="#ppt_x-0.25"/>
                                          </p:val>
                                        </p:tav>
                                        <p:tav tm="100000">
                                          <p:val>
                                            <p:strVal val="#ppt_x"/>
                                          </p:val>
                                        </p:tav>
                                      </p:tavLst>
                                    </p:anim>
                                    <p:anim calcmode="lin" valueType="num">
                                      <p:cBhvr>
                                        <p:cTn id="23" dur="664" tmFilter="0.0,0.0; 0.25,0.07; 0.50,0.2; 0.75,0.467; 1.0,1.0">
                                          <p:stCondLst>
                                            <p:cond delay="0"/>
                                          </p:stCondLst>
                                        </p:cTn>
                                        <p:tgtEl>
                                          <p:spTgt spid="77915"/>
                                        </p:tgtEl>
                                        <p:attrNameLst>
                                          <p:attrName>ppt_y</p:attrName>
                                        </p:attrNameLst>
                                      </p:cBhvr>
                                      <p:tavLst>
                                        <p:tav tm="0" fmla="#ppt_y-sin(pi*$)/3">
                                          <p:val>
                                            <p:fltVal val="0.5"/>
                                          </p:val>
                                        </p:tav>
                                        <p:tav tm="100000">
                                          <p:val>
                                            <p:fltVal val="1"/>
                                          </p:val>
                                        </p:tav>
                                      </p:tavLst>
                                    </p:anim>
                                    <p:anim calcmode="lin" valueType="num">
                                      <p:cBhvr>
                                        <p:cTn id="24" dur="664" tmFilter="0, 0; 0.125,0.2665; 0.25,0.4; 0.375,0.465; 0.5,0.5;  0.625,0.535; 0.75,0.6; 0.875,0.7335; 1,1">
                                          <p:stCondLst>
                                            <p:cond delay="664"/>
                                          </p:stCondLst>
                                        </p:cTn>
                                        <p:tgtEl>
                                          <p:spTgt spid="77915"/>
                                        </p:tgtEl>
                                        <p:attrNameLst>
                                          <p:attrName>ppt_y</p:attrName>
                                        </p:attrNameLst>
                                      </p:cBhvr>
                                      <p:tavLst>
                                        <p:tav tm="0" fmla="#ppt_y-sin(pi*$)/9">
                                          <p:val>
                                            <p:fltVal val="0"/>
                                          </p:val>
                                        </p:tav>
                                        <p:tav tm="100000">
                                          <p:val>
                                            <p:fltVal val="1"/>
                                          </p:val>
                                        </p:tav>
                                      </p:tavLst>
                                    </p:anim>
                                    <p:anim calcmode="lin" valueType="num">
                                      <p:cBhvr>
                                        <p:cTn id="25" dur="332" tmFilter="0, 0; 0.125,0.2665; 0.25,0.4; 0.375,0.465; 0.5,0.5;  0.625,0.535; 0.75,0.6; 0.875,0.7335; 1,1">
                                          <p:stCondLst>
                                            <p:cond delay="1324"/>
                                          </p:stCondLst>
                                        </p:cTn>
                                        <p:tgtEl>
                                          <p:spTgt spid="77915"/>
                                        </p:tgtEl>
                                        <p:attrNameLst>
                                          <p:attrName>ppt_y</p:attrName>
                                        </p:attrNameLst>
                                      </p:cBhvr>
                                      <p:tavLst>
                                        <p:tav tm="0" fmla="#ppt_y-sin(pi*$)/27">
                                          <p:val>
                                            <p:fltVal val="0"/>
                                          </p:val>
                                        </p:tav>
                                        <p:tav tm="100000">
                                          <p:val>
                                            <p:fltVal val="1"/>
                                          </p:val>
                                        </p:tav>
                                      </p:tavLst>
                                    </p:anim>
                                    <p:anim calcmode="lin" valueType="num">
                                      <p:cBhvr>
                                        <p:cTn id="26" dur="164" tmFilter="0, 0; 0.125,0.2665; 0.25,0.4; 0.375,0.465; 0.5,0.5;  0.625,0.535; 0.75,0.6; 0.875,0.7335; 1,1">
                                          <p:stCondLst>
                                            <p:cond delay="1656"/>
                                          </p:stCondLst>
                                        </p:cTn>
                                        <p:tgtEl>
                                          <p:spTgt spid="77915"/>
                                        </p:tgtEl>
                                        <p:attrNameLst>
                                          <p:attrName>ppt_y</p:attrName>
                                        </p:attrNameLst>
                                      </p:cBhvr>
                                      <p:tavLst>
                                        <p:tav tm="0" fmla="#ppt_y-sin(pi*$)/81">
                                          <p:val>
                                            <p:fltVal val="0"/>
                                          </p:val>
                                        </p:tav>
                                        <p:tav tm="100000">
                                          <p:val>
                                            <p:fltVal val="1"/>
                                          </p:val>
                                        </p:tav>
                                      </p:tavLst>
                                    </p:anim>
                                    <p:animScale>
                                      <p:cBhvr>
                                        <p:cTn id="27" dur="26">
                                          <p:stCondLst>
                                            <p:cond delay="650"/>
                                          </p:stCondLst>
                                        </p:cTn>
                                        <p:tgtEl>
                                          <p:spTgt spid="77915"/>
                                        </p:tgtEl>
                                      </p:cBhvr>
                                      <p:to x="100000" y="60000"/>
                                    </p:animScale>
                                    <p:animScale>
                                      <p:cBhvr>
                                        <p:cTn id="28" dur="166" decel="50000">
                                          <p:stCondLst>
                                            <p:cond delay="676"/>
                                          </p:stCondLst>
                                        </p:cTn>
                                        <p:tgtEl>
                                          <p:spTgt spid="77915"/>
                                        </p:tgtEl>
                                      </p:cBhvr>
                                      <p:to x="100000" y="100000"/>
                                    </p:animScale>
                                    <p:animScale>
                                      <p:cBhvr>
                                        <p:cTn id="29" dur="26">
                                          <p:stCondLst>
                                            <p:cond delay="1312"/>
                                          </p:stCondLst>
                                        </p:cTn>
                                        <p:tgtEl>
                                          <p:spTgt spid="77915"/>
                                        </p:tgtEl>
                                      </p:cBhvr>
                                      <p:to x="100000" y="80000"/>
                                    </p:animScale>
                                    <p:animScale>
                                      <p:cBhvr>
                                        <p:cTn id="30" dur="166" decel="50000">
                                          <p:stCondLst>
                                            <p:cond delay="1338"/>
                                          </p:stCondLst>
                                        </p:cTn>
                                        <p:tgtEl>
                                          <p:spTgt spid="77915"/>
                                        </p:tgtEl>
                                      </p:cBhvr>
                                      <p:to x="100000" y="100000"/>
                                    </p:animScale>
                                    <p:animScale>
                                      <p:cBhvr>
                                        <p:cTn id="31" dur="26">
                                          <p:stCondLst>
                                            <p:cond delay="1642"/>
                                          </p:stCondLst>
                                        </p:cTn>
                                        <p:tgtEl>
                                          <p:spTgt spid="77915"/>
                                        </p:tgtEl>
                                      </p:cBhvr>
                                      <p:to x="100000" y="90000"/>
                                    </p:animScale>
                                    <p:animScale>
                                      <p:cBhvr>
                                        <p:cTn id="32" dur="166" decel="50000">
                                          <p:stCondLst>
                                            <p:cond delay="1668"/>
                                          </p:stCondLst>
                                        </p:cTn>
                                        <p:tgtEl>
                                          <p:spTgt spid="77915"/>
                                        </p:tgtEl>
                                      </p:cBhvr>
                                      <p:to x="100000" y="100000"/>
                                    </p:animScale>
                                    <p:animScale>
                                      <p:cBhvr>
                                        <p:cTn id="33" dur="26">
                                          <p:stCondLst>
                                            <p:cond delay="1808"/>
                                          </p:stCondLst>
                                        </p:cTn>
                                        <p:tgtEl>
                                          <p:spTgt spid="77915"/>
                                        </p:tgtEl>
                                      </p:cBhvr>
                                      <p:to x="100000" y="95000"/>
                                    </p:animScale>
                                    <p:animScale>
                                      <p:cBhvr>
                                        <p:cTn id="34" dur="166" decel="50000">
                                          <p:stCondLst>
                                            <p:cond delay="1834"/>
                                          </p:stCondLst>
                                        </p:cTn>
                                        <p:tgtEl>
                                          <p:spTgt spid="77915"/>
                                        </p:tgtEl>
                                      </p:cBhvr>
                                      <p:to x="100000" y="100000"/>
                                    </p:animScale>
                                  </p:childTnLst>
                                </p:cTn>
                              </p:par>
                              <p:par>
                                <p:cTn id="35" presetID="26" presetClass="entr" presetSubtype="0" fill="hold" nodeType="withEffect">
                                  <p:stCondLst>
                                    <p:cond delay="5000"/>
                                  </p:stCondLst>
                                  <p:childTnLst>
                                    <p:set>
                                      <p:cBhvr>
                                        <p:cTn id="36" dur="1" fill="hold">
                                          <p:stCondLst>
                                            <p:cond delay="0"/>
                                          </p:stCondLst>
                                        </p:cTn>
                                        <p:tgtEl>
                                          <p:spTgt spid="77917"/>
                                        </p:tgtEl>
                                        <p:attrNameLst>
                                          <p:attrName>style.visibility</p:attrName>
                                        </p:attrNameLst>
                                      </p:cBhvr>
                                      <p:to>
                                        <p:strVal val="visible"/>
                                      </p:to>
                                    </p:set>
                                    <p:animEffect transition="in" filter="wipe(down)">
                                      <p:cBhvr>
                                        <p:cTn id="37" dur="580">
                                          <p:stCondLst>
                                            <p:cond delay="0"/>
                                          </p:stCondLst>
                                        </p:cTn>
                                        <p:tgtEl>
                                          <p:spTgt spid="77917"/>
                                        </p:tgtEl>
                                      </p:cBhvr>
                                    </p:animEffect>
                                    <p:anim calcmode="lin" valueType="num">
                                      <p:cBhvr>
                                        <p:cTn id="38" dur="1822" tmFilter="0,0; 0.14,0.36; 0.43,0.73; 0.71,0.91; 1.0,1.0">
                                          <p:stCondLst>
                                            <p:cond delay="0"/>
                                          </p:stCondLst>
                                        </p:cTn>
                                        <p:tgtEl>
                                          <p:spTgt spid="77917"/>
                                        </p:tgtEl>
                                        <p:attrNameLst>
                                          <p:attrName>ppt_x</p:attrName>
                                        </p:attrNameLst>
                                      </p:cBhvr>
                                      <p:tavLst>
                                        <p:tav tm="0">
                                          <p:val>
                                            <p:strVal val="#ppt_x-0.25"/>
                                          </p:val>
                                        </p:tav>
                                        <p:tav tm="100000">
                                          <p:val>
                                            <p:strVal val="#ppt_x"/>
                                          </p:val>
                                        </p:tav>
                                      </p:tavLst>
                                    </p:anim>
                                    <p:anim calcmode="lin" valueType="num">
                                      <p:cBhvr>
                                        <p:cTn id="39" dur="664" tmFilter="0.0,0.0; 0.25,0.07; 0.50,0.2; 0.75,0.467; 1.0,1.0">
                                          <p:stCondLst>
                                            <p:cond delay="0"/>
                                          </p:stCondLst>
                                        </p:cTn>
                                        <p:tgtEl>
                                          <p:spTgt spid="77917"/>
                                        </p:tgtEl>
                                        <p:attrNameLst>
                                          <p:attrName>ppt_y</p:attrName>
                                        </p:attrNameLst>
                                      </p:cBhvr>
                                      <p:tavLst>
                                        <p:tav tm="0" fmla="#ppt_y-sin(pi*$)/3">
                                          <p:val>
                                            <p:fltVal val="0.5"/>
                                          </p:val>
                                        </p:tav>
                                        <p:tav tm="100000">
                                          <p:val>
                                            <p:fltVal val="1"/>
                                          </p:val>
                                        </p:tav>
                                      </p:tavLst>
                                    </p:anim>
                                    <p:anim calcmode="lin" valueType="num">
                                      <p:cBhvr>
                                        <p:cTn id="40" dur="664" tmFilter="0, 0; 0.125,0.2665; 0.25,0.4; 0.375,0.465; 0.5,0.5;  0.625,0.535; 0.75,0.6; 0.875,0.7335; 1,1">
                                          <p:stCondLst>
                                            <p:cond delay="664"/>
                                          </p:stCondLst>
                                        </p:cTn>
                                        <p:tgtEl>
                                          <p:spTgt spid="77917"/>
                                        </p:tgtEl>
                                        <p:attrNameLst>
                                          <p:attrName>ppt_y</p:attrName>
                                        </p:attrNameLst>
                                      </p:cBhvr>
                                      <p:tavLst>
                                        <p:tav tm="0" fmla="#ppt_y-sin(pi*$)/9">
                                          <p:val>
                                            <p:fltVal val="0"/>
                                          </p:val>
                                        </p:tav>
                                        <p:tav tm="100000">
                                          <p:val>
                                            <p:fltVal val="1"/>
                                          </p:val>
                                        </p:tav>
                                      </p:tavLst>
                                    </p:anim>
                                    <p:anim calcmode="lin" valueType="num">
                                      <p:cBhvr>
                                        <p:cTn id="41" dur="332" tmFilter="0, 0; 0.125,0.2665; 0.25,0.4; 0.375,0.465; 0.5,0.5;  0.625,0.535; 0.75,0.6; 0.875,0.7335; 1,1">
                                          <p:stCondLst>
                                            <p:cond delay="1324"/>
                                          </p:stCondLst>
                                        </p:cTn>
                                        <p:tgtEl>
                                          <p:spTgt spid="77917"/>
                                        </p:tgtEl>
                                        <p:attrNameLst>
                                          <p:attrName>ppt_y</p:attrName>
                                        </p:attrNameLst>
                                      </p:cBhvr>
                                      <p:tavLst>
                                        <p:tav tm="0" fmla="#ppt_y-sin(pi*$)/27">
                                          <p:val>
                                            <p:fltVal val="0"/>
                                          </p:val>
                                        </p:tav>
                                        <p:tav tm="100000">
                                          <p:val>
                                            <p:fltVal val="1"/>
                                          </p:val>
                                        </p:tav>
                                      </p:tavLst>
                                    </p:anim>
                                    <p:anim calcmode="lin" valueType="num">
                                      <p:cBhvr>
                                        <p:cTn id="42" dur="164" tmFilter="0, 0; 0.125,0.2665; 0.25,0.4; 0.375,0.465; 0.5,0.5;  0.625,0.535; 0.75,0.6; 0.875,0.7335; 1,1">
                                          <p:stCondLst>
                                            <p:cond delay="1656"/>
                                          </p:stCondLst>
                                        </p:cTn>
                                        <p:tgtEl>
                                          <p:spTgt spid="77917"/>
                                        </p:tgtEl>
                                        <p:attrNameLst>
                                          <p:attrName>ppt_y</p:attrName>
                                        </p:attrNameLst>
                                      </p:cBhvr>
                                      <p:tavLst>
                                        <p:tav tm="0" fmla="#ppt_y-sin(pi*$)/81">
                                          <p:val>
                                            <p:fltVal val="0"/>
                                          </p:val>
                                        </p:tav>
                                        <p:tav tm="100000">
                                          <p:val>
                                            <p:fltVal val="1"/>
                                          </p:val>
                                        </p:tav>
                                      </p:tavLst>
                                    </p:anim>
                                    <p:animScale>
                                      <p:cBhvr>
                                        <p:cTn id="43" dur="26">
                                          <p:stCondLst>
                                            <p:cond delay="650"/>
                                          </p:stCondLst>
                                        </p:cTn>
                                        <p:tgtEl>
                                          <p:spTgt spid="77917"/>
                                        </p:tgtEl>
                                      </p:cBhvr>
                                      <p:to x="100000" y="60000"/>
                                    </p:animScale>
                                    <p:animScale>
                                      <p:cBhvr>
                                        <p:cTn id="44" dur="166" decel="50000">
                                          <p:stCondLst>
                                            <p:cond delay="676"/>
                                          </p:stCondLst>
                                        </p:cTn>
                                        <p:tgtEl>
                                          <p:spTgt spid="77917"/>
                                        </p:tgtEl>
                                      </p:cBhvr>
                                      <p:to x="100000" y="100000"/>
                                    </p:animScale>
                                    <p:animScale>
                                      <p:cBhvr>
                                        <p:cTn id="45" dur="26">
                                          <p:stCondLst>
                                            <p:cond delay="1312"/>
                                          </p:stCondLst>
                                        </p:cTn>
                                        <p:tgtEl>
                                          <p:spTgt spid="77917"/>
                                        </p:tgtEl>
                                      </p:cBhvr>
                                      <p:to x="100000" y="80000"/>
                                    </p:animScale>
                                    <p:animScale>
                                      <p:cBhvr>
                                        <p:cTn id="46" dur="166" decel="50000">
                                          <p:stCondLst>
                                            <p:cond delay="1338"/>
                                          </p:stCondLst>
                                        </p:cTn>
                                        <p:tgtEl>
                                          <p:spTgt spid="77917"/>
                                        </p:tgtEl>
                                      </p:cBhvr>
                                      <p:to x="100000" y="100000"/>
                                    </p:animScale>
                                    <p:animScale>
                                      <p:cBhvr>
                                        <p:cTn id="47" dur="26">
                                          <p:stCondLst>
                                            <p:cond delay="1642"/>
                                          </p:stCondLst>
                                        </p:cTn>
                                        <p:tgtEl>
                                          <p:spTgt spid="77917"/>
                                        </p:tgtEl>
                                      </p:cBhvr>
                                      <p:to x="100000" y="90000"/>
                                    </p:animScale>
                                    <p:animScale>
                                      <p:cBhvr>
                                        <p:cTn id="48" dur="166" decel="50000">
                                          <p:stCondLst>
                                            <p:cond delay="1668"/>
                                          </p:stCondLst>
                                        </p:cTn>
                                        <p:tgtEl>
                                          <p:spTgt spid="77917"/>
                                        </p:tgtEl>
                                      </p:cBhvr>
                                      <p:to x="100000" y="100000"/>
                                    </p:animScale>
                                    <p:animScale>
                                      <p:cBhvr>
                                        <p:cTn id="49" dur="26">
                                          <p:stCondLst>
                                            <p:cond delay="1808"/>
                                          </p:stCondLst>
                                        </p:cTn>
                                        <p:tgtEl>
                                          <p:spTgt spid="77917"/>
                                        </p:tgtEl>
                                      </p:cBhvr>
                                      <p:to x="100000" y="95000"/>
                                    </p:animScale>
                                    <p:animScale>
                                      <p:cBhvr>
                                        <p:cTn id="50" dur="166" decel="50000">
                                          <p:stCondLst>
                                            <p:cond delay="1834"/>
                                          </p:stCondLst>
                                        </p:cTn>
                                        <p:tgtEl>
                                          <p:spTgt spid="77917"/>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26"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chemeClr val="accent5"/>
            </a:gs>
            <a:gs pos="50000">
              <a:srgbClr val="9CB86E"/>
            </a:gs>
            <a:gs pos="100000">
              <a:srgbClr val="156B13"/>
            </a:gs>
          </a:gsLst>
          <a:lin ang="5400000" scaled="0"/>
        </a:gradFill>
        <a:effectLst/>
      </p:bgPr>
    </p:bg>
    <p:spTree>
      <p:nvGrpSpPr>
        <p:cNvPr id="1" name=""/>
        <p:cNvGrpSpPr/>
        <p:nvPr/>
      </p:nvGrpSpPr>
      <p:grpSpPr>
        <a:xfrm>
          <a:off x="0" y="0"/>
          <a:ext cx="0" cy="0"/>
          <a:chOff x="0" y="0"/>
          <a:chExt cx="0" cy="0"/>
        </a:xfrm>
      </p:grpSpPr>
      <p:sp>
        <p:nvSpPr>
          <p:cNvPr id="79909" name="Oval 37"/>
          <p:cNvSpPr>
            <a:spLocks noChangeArrowheads="1"/>
          </p:cNvSpPr>
          <p:nvPr/>
        </p:nvSpPr>
        <p:spPr bwMode="auto">
          <a:xfrm>
            <a:off x="6175375" y="2705100"/>
            <a:ext cx="1866900" cy="1079500"/>
          </a:xfrm>
          <a:prstGeom prst="ellipse">
            <a:avLst/>
          </a:prstGeom>
          <a:noFill/>
          <a:ln w="15875">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79875" name="Rectangle 3"/>
          <p:cNvSpPr>
            <a:spLocks noGrp="1" noChangeArrowheads="1"/>
          </p:cNvSpPr>
          <p:nvPr>
            <p:ph type="body" sz="half" idx="1"/>
          </p:nvPr>
        </p:nvSpPr>
        <p:spPr>
          <a:xfrm>
            <a:off x="0" y="3789363"/>
            <a:ext cx="8928100" cy="2852737"/>
          </a:xfrm>
        </p:spPr>
        <p:txBody>
          <a:bodyPr/>
          <a:lstStyle/>
          <a:p>
            <a:pPr eaLnBrk="1" hangingPunct="1">
              <a:lnSpc>
                <a:spcPct val="90000"/>
              </a:lnSpc>
              <a:buFont typeface="Wingdings" pitchFamily="2" charset="2"/>
              <a:buNone/>
              <a:defRPr/>
            </a:pPr>
            <a:r>
              <a:rPr lang="en-US" sz="1800" smtClean="0"/>
              <a:t>     </a:t>
            </a:r>
            <a:r>
              <a:rPr lang="ru-RU" sz="1800" smtClean="0"/>
              <a:t>Будем  неограниченно  увеличивать  число </a:t>
            </a:r>
            <a:r>
              <a:rPr lang="en-US" sz="1800" i="1" smtClean="0">
                <a:solidFill>
                  <a:srgbClr val="000000"/>
                </a:solidFill>
                <a:effectLst>
                  <a:outerShdw blurRad="38100" dist="38100" dir="2700000" algn="tl">
                    <a:srgbClr val="FFFFFF"/>
                  </a:outerShdw>
                </a:effectLst>
              </a:rPr>
              <a:t>n</a:t>
            </a:r>
            <a:r>
              <a:rPr lang="ru-RU" sz="1800" smtClean="0"/>
              <a:t> .  При  этом  радиус </a:t>
            </a:r>
            <a:r>
              <a:rPr lang="en-US" sz="1800" i="1" smtClean="0">
                <a:solidFill>
                  <a:srgbClr val="000000"/>
                </a:solidFill>
                <a:effectLst>
                  <a:outerShdw blurRad="38100" dist="38100" dir="2700000" algn="tl">
                    <a:srgbClr val="FFFFFF"/>
                  </a:outerShdw>
                </a:effectLst>
              </a:rPr>
              <a:t>r</a:t>
            </a:r>
            <a:r>
              <a:rPr lang="en-US" sz="1800" i="1" baseline="-25000" smtClean="0">
                <a:solidFill>
                  <a:srgbClr val="000000"/>
                </a:solidFill>
                <a:effectLst>
                  <a:outerShdw blurRad="38100" dist="38100" dir="2700000" algn="tl">
                    <a:srgbClr val="FFFFFF"/>
                  </a:outerShdw>
                </a:effectLst>
              </a:rPr>
              <a:t>n</a:t>
            </a:r>
            <a:r>
              <a:rPr lang="ru-RU" sz="1800" smtClean="0"/>
              <a:t> цилиндра </a:t>
            </a:r>
            <a:r>
              <a:rPr lang="ru-RU" sz="1800" i="1" smtClean="0">
                <a:solidFill>
                  <a:srgbClr val="000000"/>
                </a:solidFill>
                <a:effectLst>
                  <a:outerShdw blurRad="38100" dist="38100" dir="2700000" algn="tl">
                    <a:srgbClr val="FFFFFF"/>
                  </a:outerShdw>
                </a:effectLst>
              </a:rPr>
              <a:t>Р</a:t>
            </a:r>
            <a:r>
              <a:rPr lang="en-US" sz="1800" i="1" baseline="-25000" smtClean="0">
                <a:solidFill>
                  <a:srgbClr val="000000"/>
                </a:solidFill>
                <a:effectLst>
                  <a:outerShdw blurRad="38100" dist="38100" dir="2700000" algn="tl">
                    <a:srgbClr val="FFFFFF"/>
                  </a:outerShdw>
                </a:effectLst>
              </a:rPr>
              <a:t>n</a:t>
            </a:r>
            <a:r>
              <a:rPr lang="ru-RU" sz="1800" smtClean="0"/>
              <a:t> стремится к радиусу </a:t>
            </a:r>
            <a:r>
              <a:rPr lang="en-US" sz="1800" i="1" smtClean="0">
                <a:solidFill>
                  <a:srgbClr val="000000"/>
                </a:solidFill>
                <a:effectLst>
                  <a:outerShdw blurRad="38100" dist="38100" dir="2700000" algn="tl">
                    <a:srgbClr val="FFFFFF"/>
                  </a:outerShdw>
                </a:effectLst>
              </a:rPr>
              <a:t>r</a:t>
            </a:r>
            <a:r>
              <a:rPr lang="ru-RU" sz="1800" smtClean="0"/>
              <a:t> цилиндра </a:t>
            </a:r>
            <a:r>
              <a:rPr lang="ru-RU" sz="1800" i="1" smtClean="0">
                <a:solidFill>
                  <a:srgbClr val="000000"/>
                </a:solidFill>
                <a:effectLst>
                  <a:outerShdw blurRad="38100" dist="38100" dir="2700000" algn="tl">
                    <a:srgbClr val="FFFFFF"/>
                  </a:outerShdw>
                </a:effectLst>
              </a:rPr>
              <a:t>Р</a:t>
            </a:r>
            <a:r>
              <a:rPr lang="en-US" sz="1800" i="1" smtClean="0">
                <a:solidFill>
                  <a:srgbClr val="000000"/>
                </a:solidFill>
                <a:effectLst>
                  <a:outerShdw blurRad="38100" dist="38100" dir="2700000" algn="tl">
                    <a:srgbClr val="FFFFFF"/>
                  </a:outerShdw>
                </a:effectLst>
              </a:rPr>
              <a:t> </a:t>
            </a:r>
            <a:r>
              <a:rPr lang="ru-RU" sz="1800" smtClean="0"/>
              <a:t>: </a:t>
            </a:r>
            <a:r>
              <a:rPr lang="en-US" sz="1800" i="1" smtClean="0">
                <a:solidFill>
                  <a:srgbClr val="000000"/>
                </a:solidFill>
                <a:effectLst>
                  <a:outerShdw blurRad="38100" dist="38100" dir="2700000" algn="tl">
                    <a:srgbClr val="FFFFFF"/>
                  </a:outerShdw>
                </a:effectLst>
              </a:rPr>
              <a:t>r</a:t>
            </a:r>
            <a:r>
              <a:rPr lang="en-US" sz="1800" i="1" baseline="-25000" smtClean="0">
                <a:solidFill>
                  <a:srgbClr val="000000"/>
                </a:solidFill>
                <a:effectLst>
                  <a:outerShdw blurRad="38100" dist="38100" dir="2700000" algn="tl">
                    <a:srgbClr val="FFFFFF"/>
                  </a:outerShdw>
                </a:effectLst>
              </a:rPr>
              <a:t>n </a:t>
            </a:r>
            <a:r>
              <a:rPr lang="en-US" sz="1800" i="1" smtClean="0">
                <a:solidFill>
                  <a:srgbClr val="000000"/>
                </a:solidFill>
                <a:effectLst>
                  <a:outerShdw blurRad="38100" dist="38100" dir="2700000" algn="tl">
                    <a:srgbClr val="FFFFFF"/>
                  </a:outerShdw>
                </a:effectLst>
              </a:rPr>
              <a:t>= r cos 180</a:t>
            </a:r>
            <a:r>
              <a:rPr lang="en-US" sz="1800" i="1" smtClean="0">
                <a:solidFill>
                  <a:srgbClr val="000000"/>
                </a:solidFill>
                <a:effectLst>
                  <a:outerShdw blurRad="38100" dist="38100" dir="2700000" algn="tl">
                    <a:srgbClr val="FFFFFF"/>
                  </a:outerShdw>
                </a:effectLst>
                <a:sym typeface="Symbol" pitchFamily="18" charset="2"/>
              </a:rPr>
              <a:t>/</a:t>
            </a:r>
            <a:r>
              <a:rPr lang="ru-RU" sz="1800" smtClean="0"/>
              <a:t> </a:t>
            </a:r>
            <a:r>
              <a:rPr lang="en-US" sz="1800" i="1" smtClean="0">
                <a:solidFill>
                  <a:srgbClr val="000000"/>
                </a:solidFill>
                <a:effectLst>
                  <a:outerShdw blurRad="38100" dist="38100" dir="2700000" algn="tl">
                    <a:srgbClr val="FFFFFF"/>
                  </a:outerShdw>
                </a:effectLst>
              </a:rPr>
              <a:t>n </a:t>
            </a:r>
            <a:r>
              <a:rPr lang="ru-RU" sz="1800" i="1" smtClean="0">
                <a:solidFill>
                  <a:srgbClr val="000000"/>
                </a:solidFill>
                <a:effectLst>
                  <a:outerShdw blurRad="38100" dist="38100" dir="2700000" algn="tl">
                    <a:srgbClr val="FFFFFF"/>
                  </a:outerShdw>
                </a:effectLst>
              </a:rPr>
              <a:t> </a:t>
            </a:r>
            <a:r>
              <a:rPr lang="ru-RU" sz="1800" smtClean="0"/>
              <a:t>при </a:t>
            </a:r>
            <a:r>
              <a:rPr lang="ru-RU" sz="1800" i="1" smtClean="0">
                <a:solidFill>
                  <a:srgbClr val="000000"/>
                </a:solidFill>
                <a:effectLst>
                  <a:outerShdw blurRad="38100" dist="38100" dir="2700000" algn="tl">
                    <a:srgbClr val="FFFFFF"/>
                  </a:outerShdw>
                </a:effectLst>
              </a:rPr>
              <a:t> </a:t>
            </a:r>
            <a:r>
              <a:rPr lang="en-US" sz="1800" i="1" smtClean="0">
                <a:solidFill>
                  <a:srgbClr val="000000"/>
                </a:solidFill>
                <a:effectLst>
                  <a:outerShdw blurRad="38100" dist="38100" dir="2700000" algn="tl">
                    <a:srgbClr val="FFFFFF"/>
                  </a:outerShdw>
                </a:effectLst>
              </a:rPr>
              <a:t>n </a:t>
            </a:r>
            <a:r>
              <a:rPr lang="en-US" sz="1800" i="1" smtClean="0">
                <a:solidFill>
                  <a:srgbClr val="000000"/>
                </a:solidFill>
                <a:effectLst>
                  <a:outerShdw blurRad="38100" dist="38100" dir="2700000" algn="tl">
                    <a:srgbClr val="FFFFFF"/>
                  </a:outerShdw>
                </a:effectLst>
                <a:cs typeface="Arial" charset="0"/>
              </a:rPr>
              <a:t>→ </a:t>
            </a:r>
            <a:r>
              <a:rPr lang="en-US" sz="2400" i="1" smtClean="0">
                <a:solidFill>
                  <a:srgbClr val="000000"/>
                </a:solidFill>
                <a:effectLst>
                  <a:outerShdw blurRad="38100" dist="38100" dir="2700000" algn="tl">
                    <a:srgbClr val="FFFFFF"/>
                  </a:outerShdw>
                </a:effectLst>
                <a:cs typeface="Arial" charset="0"/>
              </a:rPr>
              <a:t>∞</a:t>
            </a:r>
            <a:r>
              <a:rPr lang="ru-RU" sz="1800" smtClean="0"/>
              <a:t>.</a:t>
            </a:r>
          </a:p>
          <a:p>
            <a:pPr eaLnBrk="1" hangingPunct="1">
              <a:lnSpc>
                <a:spcPct val="90000"/>
              </a:lnSpc>
              <a:buFont typeface="Wingdings" pitchFamily="2" charset="2"/>
              <a:buNone/>
              <a:defRPr/>
            </a:pPr>
            <a:r>
              <a:rPr lang="ru-RU" sz="1800" smtClean="0"/>
              <a:t>     Поэтому объём цилиндра </a:t>
            </a:r>
            <a:r>
              <a:rPr lang="ru-RU" sz="1800" i="1" smtClean="0">
                <a:solidFill>
                  <a:srgbClr val="000000"/>
                </a:solidFill>
                <a:effectLst>
                  <a:outerShdw blurRad="38100" dist="38100" dir="2700000" algn="tl">
                    <a:srgbClr val="FFFFFF"/>
                  </a:outerShdw>
                </a:effectLst>
              </a:rPr>
              <a:t>Р</a:t>
            </a:r>
            <a:r>
              <a:rPr lang="en-US" sz="1800" i="1" baseline="-25000" smtClean="0">
                <a:solidFill>
                  <a:srgbClr val="000000"/>
                </a:solidFill>
                <a:effectLst>
                  <a:outerShdw blurRad="38100" dist="38100" dir="2700000" algn="tl">
                    <a:srgbClr val="FFFFFF"/>
                  </a:outerShdw>
                </a:effectLst>
              </a:rPr>
              <a:t>n</a:t>
            </a:r>
            <a:r>
              <a:rPr lang="ru-RU" sz="1800" smtClean="0"/>
              <a:t> стремится к объёму цилиндра </a:t>
            </a:r>
            <a:r>
              <a:rPr lang="ru-RU" sz="1800" i="1" smtClean="0">
                <a:solidFill>
                  <a:srgbClr val="000000"/>
                </a:solidFill>
                <a:effectLst>
                  <a:outerShdw blurRad="38100" dist="38100" dir="2700000" algn="tl">
                    <a:srgbClr val="FFFFFF"/>
                  </a:outerShdw>
                </a:effectLst>
              </a:rPr>
              <a:t>Р</a:t>
            </a:r>
            <a:r>
              <a:rPr lang="ru-RU" sz="1800" smtClean="0"/>
              <a:t> :                      . </a:t>
            </a:r>
          </a:p>
          <a:p>
            <a:pPr eaLnBrk="1" hangingPunct="1">
              <a:lnSpc>
                <a:spcPct val="90000"/>
              </a:lnSpc>
              <a:buFont typeface="Wingdings" pitchFamily="2" charset="2"/>
              <a:buNone/>
              <a:defRPr/>
            </a:pPr>
            <a:r>
              <a:rPr lang="ru-RU" sz="1800" smtClean="0"/>
              <a:t>     Из неравенства (1) следует, что и                         .</a:t>
            </a:r>
          </a:p>
          <a:p>
            <a:pPr eaLnBrk="1" hangingPunct="1">
              <a:lnSpc>
                <a:spcPct val="90000"/>
              </a:lnSpc>
              <a:buFont typeface="Wingdings" pitchFamily="2" charset="2"/>
              <a:buNone/>
              <a:defRPr/>
            </a:pPr>
            <a:r>
              <a:rPr lang="ru-RU" sz="1800" smtClean="0"/>
              <a:t>     Но                        .</a:t>
            </a:r>
          </a:p>
          <a:p>
            <a:pPr eaLnBrk="1" hangingPunct="1">
              <a:lnSpc>
                <a:spcPct val="90000"/>
              </a:lnSpc>
              <a:buFont typeface="Wingdings" pitchFamily="2" charset="2"/>
              <a:buNone/>
              <a:defRPr/>
            </a:pPr>
            <a:r>
              <a:rPr lang="ru-RU" sz="1800" smtClean="0"/>
              <a:t>     Таким образом: </a:t>
            </a:r>
            <a:r>
              <a:rPr lang="en-US" sz="1800" i="1" smtClean="0">
                <a:solidFill>
                  <a:srgbClr val="000000"/>
                </a:solidFill>
                <a:effectLst>
                  <a:outerShdw blurRad="38100" dist="38100" dir="2700000" algn="tl">
                    <a:srgbClr val="FFFFFF"/>
                  </a:outerShdw>
                </a:effectLst>
              </a:rPr>
              <a:t>V</a:t>
            </a:r>
            <a:r>
              <a:rPr lang="ru-RU" sz="1800" i="1" smtClean="0">
                <a:solidFill>
                  <a:srgbClr val="000000"/>
                </a:solidFill>
                <a:effectLst>
                  <a:outerShdw blurRad="38100" dist="38100" dir="2700000" algn="tl">
                    <a:srgbClr val="FFFFFF"/>
                  </a:outerShdw>
                </a:effectLst>
              </a:rPr>
              <a:t> = </a:t>
            </a:r>
            <a:r>
              <a:rPr lang="ru-RU" sz="1800" i="1" smtClean="0">
                <a:solidFill>
                  <a:srgbClr val="000000"/>
                </a:solidFill>
                <a:effectLst>
                  <a:outerShdw blurRad="38100" dist="38100" dir="2700000" algn="tl">
                    <a:srgbClr val="FFFFFF"/>
                  </a:outerShdw>
                </a:effectLst>
                <a:latin typeface="Bookman Old Style" pitchFamily="18" charset="0"/>
              </a:rPr>
              <a:t> </a:t>
            </a:r>
            <a:r>
              <a:rPr lang="en-US" sz="1800" i="1" smtClean="0">
                <a:solidFill>
                  <a:srgbClr val="000000"/>
                </a:solidFill>
                <a:effectLst>
                  <a:outerShdw blurRad="38100" dist="38100" dir="2700000" algn="tl">
                    <a:srgbClr val="FFFFFF"/>
                  </a:outerShdw>
                </a:effectLst>
              </a:rPr>
              <a:t>r</a:t>
            </a:r>
            <a:r>
              <a:rPr lang="ru-RU" sz="1800" i="1" baseline="30000" smtClean="0">
                <a:solidFill>
                  <a:srgbClr val="000000"/>
                </a:solidFill>
                <a:effectLst>
                  <a:outerShdw blurRad="38100" dist="38100" dir="2700000" algn="tl">
                    <a:srgbClr val="FFFFFF"/>
                  </a:outerShdw>
                </a:effectLst>
              </a:rPr>
              <a:t>2</a:t>
            </a:r>
            <a:r>
              <a:rPr lang="en-US" sz="1800" i="1" smtClean="0">
                <a:solidFill>
                  <a:srgbClr val="000000"/>
                </a:solidFill>
                <a:effectLst>
                  <a:outerShdw blurRad="38100" dist="38100" dir="2700000" algn="tl">
                    <a:srgbClr val="FFFFFF"/>
                  </a:outerShdw>
                </a:effectLst>
              </a:rPr>
              <a:t>h</a:t>
            </a:r>
            <a:r>
              <a:rPr lang="ru-RU" sz="1800" smtClean="0"/>
              <a:t> .                             (2)</a:t>
            </a:r>
          </a:p>
          <a:p>
            <a:pPr eaLnBrk="1" hangingPunct="1">
              <a:lnSpc>
                <a:spcPct val="90000"/>
              </a:lnSpc>
              <a:buFont typeface="Wingdings" pitchFamily="2" charset="2"/>
              <a:buNone/>
              <a:defRPr/>
            </a:pPr>
            <a:r>
              <a:rPr lang="en-US" sz="1800" smtClean="0"/>
              <a:t>     </a:t>
            </a:r>
            <a:r>
              <a:rPr lang="ru-RU" sz="1800" smtClean="0"/>
              <a:t>Обозначив   площадь </a:t>
            </a:r>
            <a:r>
              <a:rPr lang="ru-RU" sz="1800" i="1" smtClean="0">
                <a:solidFill>
                  <a:srgbClr val="000000"/>
                </a:solidFill>
                <a:effectLst>
                  <a:outerShdw blurRad="38100" dist="38100" dir="2700000" algn="tl">
                    <a:srgbClr val="FFFFFF"/>
                  </a:outerShdw>
                </a:effectLst>
                <a:latin typeface="Bookman Old Style" pitchFamily="18" charset="0"/>
              </a:rPr>
              <a:t> </a:t>
            </a:r>
            <a:r>
              <a:rPr lang="en-US" sz="1800" i="1" smtClean="0">
                <a:solidFill>
                  <a:srgbClr val="000000"/>
                </a:solidFill>
                <a:effectLst>
                  <a:outerShdw blurRad="38100" dist="38100" dir="2700000" algn="tl">
                    <a:srgbClr val="FFFFFF"/>
                  </a:outerShdw>
                </a:effectLst>
              </a:rPr>
              <a:t>r</a:t>
            </a:r>
            <a:r>
              <a:rPr lang="ru-RU" sz="1800" i="1" baseline="30000" smtClean="0">
                <a:solidFill>
                  <a:srgbClr val="000000"/>
                </a:solidFill>
                <a:effectLst>
                  <a:outerShdw blurRad="38100" dist="38100" dir="2700000" algn="tl">
                    <a:srgbClr val="FFFFFF"/>
                  </a:outerShdw>
                </a:effectLst>
              </a:rPr>
              <a:t>2</a:t>
            </a:r>
            <a:r>
              <a:rPr lang="ru-RU" sz="1800" smtClean="0"/>
              <a:t> основания   цилиндра   буквой </a:t>
            </a:r>
            <a:r>
              <a:rPr lang="en-US" sz="1800" i="1" smtClean="0">
                <a:solidFill>
                  <a:srgbClr val="000000"/>
                </a:solidFill>
                <a:effectLst>
                  <a:outerShdw blurRad="38100" dist="38100" dir="2700000" algn="tl">
                    <a:srgbClr val="FFFFFF"/>
                  </a:outerShdw>
                </a:effectLst>
              </a:rPr>
              <a:t>S</a:t>
            </a:r>
            <a:r>
              <a:rPr lang="ru-RU" sz="1800" i="1" smtClean="0">
                <a:solidFill>
                  <a:srgbClr val="000000"/>
                </a:solidFill>
                <a:effectLst>
                  <a:outerShdw blurRad="38100" dist="38100" dir="2700000" algn="tl">
                    <a:srgbClr val="FFFFFF"/>
                  </a:outerShdw>
                </a:effectLst>
              </a:rPr>
              <a:t> </a:t>
            </a:r>
            <a:r>
              <a:rPr lang="ru-RU" sz="1800" smtClean="0"/>
              <a:t>,   из   формулы  (2) получим: </a:t>
            </a:r>
            <a:r>
              <a:rPr lang="en-US" sz="1800" i="1" smtClean="0">
                <a:solidFill>
                  <a:srgbClr val="000000"/>
                </a:solidFill>
                <a:effectLst>
                  <a:outerShdw blurRad="38100" dist="38100" dir="2700000" algn="tl">
                    <a:srgbClr val="FFFFFF"/>
                  </a:outerShdw>
                </a:effectLst>
              </a:rPr>
              <a:t>V</a:t>
            </a:r>
            <a:r>
              <a:rPr lang="ru-RU" sz="1800" i="1" smtClean="0">
                <a:solidFill>
                  <a:srgbClr val="000000"/>
                </a:solidFill>
                <a:effectLst>
                  <a:outerShdw blurRad="38100" dist="38100" dir="2700000" algn="tl">
                    <a:srgbClr val="FFFFFF"/>
                  </a:outerShdw>
                </a:effectLst>
              </a:rPr>
              <a:t> =</a:t>
            </a:r>
            <a:r>
              <a:rPr lang="ru-RU" sz="1800" smtClean="0"/>
              <a:t> </a:t>
            </a:r>
            <a:r>
              <a:rPr lang="en-US" sz="1800" i="1" smtClean="0">
                <a:solidFill>
                  <a:srgbClr val="000000"/>
                </a:solidFill>
                <a:effectLst>
                  <a:outerShdw blurRad="38100" dist="38100" dir="2700000" algn="tl">
                    <a:srgbClr val="FFFFFF"/>
                  </a:outerShdw>
                </a:effectLst>
              </a:rPr>
              <a:t>S</a:t>
            </a:r>
            <a:r>
              <a:rPr lang="en-US" sz="1800" i="1" smtClean="0">
                <a:solidFill>
                  <a:srgbClr val="000000"/>
                </a:solidFill>
                <a:effectLst>
                  <a:outerShdw blurRad="38100" dist="38100" dir="2700000" algn="tl">
                    <a:srgbClr val="FFFFFF"/>
                  </a:outerShdw>
                </a:effectLst>
                <a:cs typeface="Tahoma" pitchFamily="34" charset="0"/>
              </a:rPr>
              <a:t> · h </a:t>
            </a:r>
            <a:r>
              <a:rPr lang="ru-RU" sz="1800" smtClean="0"/>
              <a:t>.</a:t>
            </a:r>
          </a:p>
          <a:p>
            <a:pPr eaLnBrk="1" hangingPunct="1">
              <a:lnSpc>
                <a:spcPct val="90000"/>
              </a:lnSpc>
              <a:buFont typeface="Wingdings" pitchFamily="2" charset="2"/>
              <a:buNone/>
              <a:defRPr/>
            </a:pPr>
            <a:r>
              <a:rPr lang="ru-RU" sz="1800" b="1" smtClean="0">
                <a:solidFill>
                  <a:srgbClr val="00FF00"/>
                </a:solidFill>
              </a:rPr>
              <a:t>Теорема доказана.</a:t>
            </a:r>
          </a:p>
        </p:txBody>
      </p:sp>
      <p:sp>
        <p:nvSpPr>
          <p:cNvPr id="79990" name="Rectangle 118"/>
          <p:cNvSpPr>
            <a:spLocks noGrp="1" noChangeArrowheads="1"/>
          </p:cNvSpPr>
          <p:nvPr>
            <p:ph type="body" sz="half" idx="2"/>
          </p:nvPr>
        </p:nvSpPr>
        <p:spPr>
          <a:xfrm>
            <a:off x="0" y="0"/>
            <a:ext cx="5364163" cy="4076700"/>
          </a:xfrm>
        </p:spPr>
        <p:txBody>
          <a:bodyPr/>
          <a:lstStyle/>
          <a:p>
            <a:pPr algn="just" eaLnBrk="1" hangingPunct="1">
              <a:lnSpc>
                <a:spcPct val="90000"/>
              </a:lnSpc>
              <a:buFont typeface="Wingdings" pitchFamily="2" charset="2"/>
              <a:buNone/>
              <a:defRPr/>
            </a:pPr>
            <a:r>
              <a:rPr lang="ru-RU" sz="1800" b="1" smtClean="0"/>
              <a:t>Теорема</a:t>
            </a:r>
          </a:p>
          <a:p>
            <a:pPr algn="just" eaLnBrk="1" hangingPunct="1">
              <a:lnSpc>
                <a:spcPct val="90000"/>
              </a:lnSpc>
              <a:buFont typeface="Wingdings" pitchFamily="2" charset="2"/>
              <a:buNone/>
              <a:defRPr/>
            </a:pPr>
            <a:r>
              <a:rPr lang="ru-RU" sz="1800" b="1" smtClean="0">
                <a:solidFill>
                  <a:srgbClr val="00FF00"/>
                </a:solidFill>
              </a:rPr>
              <a:t>     Объём цилиндра равен произведению площади основания на высоту.</a:t>
            </a:r>
          </a:p>
          <a:p>
            <a:pPr algn="just" eaLnBrk="1" hangingPunct="1">
              <a:lnSpc>
                <a:spcPct val="90000"/>
              </a:lnSpc>
              <a:buFont typeface="Wingdings" pitchFamily="2" charset="2"/>
              <a:buNone/>
              <a:defRPr/>
            </a:pPr>
            <a:r>
              <a:rPr lang="ru-RU" sz="1800" b="1" smtClean="0"/>
              <a:t>Доказательство</a:t>
            </a:r>
          </a:p>
          <a:p>
            <a:pPr algn="just" eaLnBrk="1" hangingPunct="1">
              <a:lnSpc>
                <a:spcPct val="90000"/>
              </a:lnSpc>
              <a:buFont typeface="Wingdings" pitchFamily="2" charset="2"/>
              <a:buNone/>
              <a:defRPr/>
            </a:pPr>
            <a:r>
              <a:rPr lang="ru-RU" sz="1800" smtClean="0"/>
              <a:t>     Впишем  в  данный  цилиндр </a:t>
            </a:r>
            <a:r>
              <a:rPr lang="ru-RU" sz="1800" i="1" smtClean="0">
                <a:solidFill>
                  <a:srgbClr val="000000"/>
                </a:solidFill>
                <a:effectLst>
                  <a:outerShdw blurRad="38100" dist="38100" dir="2700000" algn="tl">
                    <a:srgbClr val="FFFFFF"/>
                  </a:outerShdw>
                </a:effectLst>
              </a:rPr>
              <a:t>Р</a:t>
            </a:r>
            <a:r>
              <a:rPr lang="ru-RU" sz="1800" smtClean="0"/>
              <a:t>   радиуса </a:t>
            </a:r>
            <a:r>
              <a:rPr lang="en-US" sz="1800" i="1" smtClean="0">
                <a:solidFill>
                  <a:srgbClr val="000000"/>
                </a:solidFill>
                <a:effectLst>
                  <a:outerShdw blurRad="38100" dist="38100" dir="2700000" algn="tl">
                    <a:srgbClr val="FFFFFF"/>
                  </a:outerShdw>
                </a:effectLst>
              </a:rPr>
              <a:t>r</a:t>
            </a:r>
            <a:r>
              <a:rPr lang="ru-RU" sz="1800" smtClean="0"/>
              <a:t> и высоты </a:t>
            </a:r>
            <a:r>
              <a:rPr lang="en-US" sz="1800" i="1" smtClean="0">
                <a:solidFill>
                  <a:srgbClr val="000000"/>
                </a:solidFill>
                <a:effectLst>
                  <a:outerShdw blurRad="38100" dist="38100" dir="2700000" algn="tl">
                    <a:srgbClr val="FFFFFF"/>
                  </a:outerShdw>
                </a:effectLst>
              </a:rPr>
              <a:t>h</a:t>
            </a:r>
            <a:r>
              <a:rPr lang="ru-RU" sz="1800" smtClean="0"/>
              <a:t>  правильную </a:t>
            </a:r>
            <a:r>
              <a:rPr lang="en-US" sz="1800" i="1" smtClean="0">
                <a:solidFill>
                  <a:srgbClr val="000000"/>
                </a:solidFill>
                <a:effectLst>
                  <a:outerShdw blurRad="38100" dist="38100" dir="2700000" algn="tl">
                    <a:srgbClr val="FFFFFF"/>
                  </a:outerShdw>
                </a:effectLst>
              </a:rPr>
              <a:t>n</a:t>
            </a:r>
            <a:r>
              <a:rPr lang="ru-RU" sz="1800" smtClean="0"/>
              <a:t> - угольную призму </a:t>
            </a:r>
            <a:r>
              <a:rPr lang="en-US" sz="1800" i="1" smtClean="0">
                <a:solidFill>
                  <a:srgbClr val="000000"/>
                </a:solidFill>
                <a:effectLst>
                  <a:outerShdw blurRad="38100" dist="38100" dir="2700000" algn="tl">
                    <a:srgbClr val="FFFFFF"/>
                  </a:outerShdw>
                </a:effectLst>
              </a:rPr>
              <a:t>F</a:t>
            </a:r>
            <a:r>
              <a:rPr lang="en-US" sz="1800" i="1" baseline="-25000" smtClean="0">
                <a:solidFill>
                  <a:srgbClr val="000000"/>
                </a:solidFill>
                <a:effectLst>
                  <a:outerShdw blurRad="38100" dist="38100" dir="2700000" algn="tl">
                    <a:srgbClr val="FFFFFF"/>
                  </a:outerShdw>
                </a:effectLst>
              </a:rPr>
              <a:t>n</a:t>
            </a:r>
            <a:r>
              <a:rPr lang="ru-RU" sz="1800" smtClean="0"/>
              <a:t> </a:t>
            </a:r>
            <a:r>
              <a:rPr lang="en-US" sz="1800" smtClean="0"/>
              <a:t>, </a:t>
            </a:r>
            <a:r>
              <a:rPr lang="ru-RU" sz="1800" smtClean="0"/>
              <a:t>а в эту призму впишем цилиндр </a:t>
            </a:r>
            <a:r>
              <a:rPr lang="ru-RU" sz="1800" i="1" smtClean="0">
                <a:solidFill>
                  <a:srgbClr val="000000"/>
                </a:solidFill>
                <a:effectLst>
                  <a:outerShdw blurRad="38100" dist="38100" dir="2700000" algn="tl">
                    <a:srgbClr val="FFFFFF"/>
                  </a:outerShdw>
                </a:effectLst>
              </a:rPr>
              <a:t>Р</a:t>
            </a:r>
            <a:r>
              <a:rPr lang="en-US" sz="1800" i="1" baseline="-25000" smtClean="0">
                <a:solidFill>
                  <a:srgbClr val="000000"/>
                </a:solidFill>
                <a:effectLst>
                  <a:outerShdw blurRad="38100" dist="38100" dir="2700000" algn="tl">
                    <a:srgbClr val="FFFFFF"/>
                  </a:outerShdw>
                </a:effectLst>
              </a:rPr>
              <a:t>n</a:t>
            </a:r>
            <a:r>
              <a:rPr lang="ru-RU" sz="1800" smtClean="0"/>
              <a:t> (Рис. 8). Обозначим  через</a:t>
            </a:r>
            <a:r>
              <a:rPr lang="en-US" sz="1800" smtClean="0"/>
              <a:t> </a:t>
            </a:r>
            <a:r>
              <a:rPr lang="en-US" sz="1800" i="1" smtClean="0">
                <a:solidFill>
                  <a:srgbClr val="000000"/>
                </a:solidFill>
                <a:effectLst>
                  <a:outerShdw blurRad="38100" dist="38100" dir="2700000" algn="tl">
                    <a:srgbClr val="FFFFFF"/>
                  </a:outerShdw>
                </a:effectLst>
              </a:rPr>
              <a:t>V </a:t>
            </a:r>
            <a:r>
              <a:rPr lang="ru-RU" sz="1800" smtClean="0"/>
              <a:t>и </a:t>
            </a:r>
            <a:r>
              <a:rPr lang="en-US" sz="1800" i="1" smtClean="0">
                <a:solidFill>
                  <a:srgbClr val="000000"/>
                </a:solidFill>
                <a:effectLst>
                  <a:outerShdw blurRad="38100" dist="38100" dir="2700000" algn="tl">
                    <a:srgbClr val="FFFFFF"/>
                  </a:outerShdw>
                </a:effectLst>
              </a:rPr>
              <a:t>V</a:t>
            </a:r>
            <a:r>
              <a:rPr lang="en-US" sz="1800" i="1" baseline="-25000" smtClean="0">
                <a:solidFill>
                  <a:srgbClr val="000000"/>
                </a:solidFill>
                <a:effectLst>
                  <a:outerShdw blurRad="38100" dist="38100" dir="2700000" algn="tl">
                    <a:srgbClr val="FFFFFF"/>
                  </a:outerShdw>
                </a:effectLst>
              </a:rPr>
              <a:t>n</a:t>
            </a:r>
            <a:r>
              <a:rPr lang="ru-RU" sz="1800" smtClean="0"/>
              <a:t> объёмы        цилиндров </a:t>
            </a:r>
            <a:r>
              <a:rPr lang="ru-RU" sz="1800" i="1" smtClean="0">
                <a:solidFill>
                  <a:srgbClr val="000000"/>
                </a:solidFill>
                <a:effectLst>
                  <a:outerShdw blurRad="38100" dist="38100" dir="2700000" algn="tl">
                    <a:srgbClr val="FFFFFF"/>
                  </a:outerShdw>
                </a:effectLst>
              </a:rPr>
              <a:t>Р</a:t>
            </a:r>
            <a:r>
              <a:rPr lang="ru-RU" sz="1800" smtClean="0"/>
              <a:t> и </a:t>
            </a:r>
            <a:r>
              <a:rPr lang="ru-RU" sz="1800" i="1" smtClean="0">
                <a:solidFill>
                  <a:srgbClr val="000000"/>
                </a:solidFill>
                <a:effectLst>
                  <a:outerShdw blurRad="38100" dist="38100" dir="2700000" algn="tl">
                    <a:srgbClr val="FFFFFF"/>
                  </a:outerShdw>
                </a:effectLst>
              </a:rPr>
              <a:t>Р</a:t>
            </a:r>
            <a:r>
              <a:rPr lang="en-US" sz="1800" i="1" baseline="-25000" smtClean="0">
                <a:solidFill>
                  <a:srgbClr val="000000"/>
                </a:solidFill>
                <a:effectLst>
                  <a:outerShdw blurRad="38100" dist="38100" dir="2700000" algn="tl">
                    <a:srgbClr val="FFFFFF"/>
                  </a:outerShdw>
                </a:effectLst>
              </a:rPr>
              <a:t>n</a:t>
            </a:r>
            <a:r>
              <a:rPr lang="en-US" sz="1800" smtClean="0"/>
              <a:t>, </a:t>
            </a:r>
            <a:r>
              <a:rPr lang="ru-RU" sz="1800" smtClean="0"/>
              <a:t>через радиус   цилиндра </a:t>
            </a:r>
            <a:r>
              <a:rPr lang="en-US" sz="1800" i="1" smtClean="0">
                <a:solidFill>
                  <a:srgbClr val="000000"/>
                </a:solidFill>
                <a:effectLst>
                  <a:outerShdw blurRad="38100" dist="38100" dir="2700000" algn="tl">
                    <a:srgbClr val="FFFFFF"/>
                  </a:outerShdw>
                </a:effectLst>
              </a:rPr>
              <a:t>r</a:t>
            </a:r>
            <a:r>
              <a:rPr lang="en-US" sz="1800" i="1" baseline="-25000" smtClean="0">
                <a:solidFill>
                  <a:srgbClr val="000000"/>
                </a:solidFill>
                <a:effectLst>
                  <a:outerShdw blurRad="38100" dist="38100" dir="2700000" algn="tl">
                    <a:srgbClr val="FFFFFF"/>
                  </a:outerShdw>
                </a:effectLst>
              </a:rPr>
              <a:t>n.</a:t>
            </a:r>
            <a:r>
              <a:rPr lang="ru-RU" sz="1800" smtClean="0"/>
              <a:t> Так  как  объём  призмы </a:t>
            </a:r>
            <a:r>
              <a:rPr lang="en-US" sz="1800" i="1" smtClean="0">
                <a:solidFill>
                  <a:srgbClr val="000000"/>
                </a:solidFill>
                <a:effectLst>
                  <a:outerShdw blurRad="38100" dist="38100" dir="2700000" algn="tl">
                    <a:srgbClr val="FFFFFF"/>
                  </a:outerShdw>
                </a:effectLst>
              </a:rPr>
              <a:t>F</a:t>
            </a:r>
            <a:r>
              <a:rPr lang="en-US" sz="1800" i="1" baseline="-25000" smtClean="0">
                <a:solidFill>
                  <a:srgbClr val="000000"/>
                </a:solidFill>
                <a:effectLst>
                  <a:outerShdw blurRad="38100" dist="38100" dir="2700000" algn="tl">
                    <a:srgbClr val="FFFFFF"/>
                  </a:outerShdw>
                </a:effectLst>
              </a:rPr>
              <a:t>n</a:t>
            </a:r>
            <a:r>
              <a:rPr lang="ru-RU" sz="1800" smtClean="0"/>
              <a:t> равен  </a:t>
            </a:r>
            <a:r>
              <a:rPr lang="en-US" sz="1800" i="1" smtClean="0">
                <a:solidFill>
                  <a:srgbClr val="000000"/>
                </a:solidFill>
                <a:effectLst>
                  <a:outerShdw blurRad="38100" dist="38100" dir="2700000" algn="tl">
                    <a:srgbClr val="FFFFFF"/>
                  </a:outerShdw>
                </a:effectLst>
              </a:rPr>
              <a:t>S</a:t>
            </a:r>
            <a:r>
              <a:rPr lang="en-US" sz="1800" i="1" baseline="-25000" smtClean="0">
                <a:solidFill>
                  <a:srgbClr val="000000"/>
                </a:solidFill>
                <a:effectLst>
                  <a:outerShdw blurRad="38100" dist="38100" dir="2700000" algn="tl">
                    <a:srgbClr val="FFFFFF"/>
                  </a:outerShdw>
                </a:effectLst>
              </a:rPr>
              <a:t>n</a:t>
            </a:r>
            <a:r>
              <a:rPr lang="en-US" sz="1800" i="1" smtClean="0">
                <a:solidFill>
                  <a:srgbClr val="000000"/>
                </a:solidFill>
                <a:effectLst>
                  <a:outerShdw blurRad="38100" dist="38100" dir="2700000" algn="tl">
                    <a:srgbClr val="FFFFFF"/>
                  </a:outerShdw>
                </a:effectLst>
                <a:cs typeface="Tahoma" pitchFamily="34" charset="0"/>
              </a:rPr>
              <a:t>· h </a:t>
            </a:r>
            <a:r>
              <a:rPr lang="en-US" sz="1800" i="1" smtClean="0">
                <a:cs typeface="Tahoma" pitchFamily="34" charset="0"/>
              </a:rPr>
              <a:t>,</a:t>
            </a:r>
            <a:r>
              <a:rPr lang="ru-RU" sz="1800" smtClean="0"/>
              <a:t> где </a:t>
            </a:r>
            <a:r>
              <a:rPr lang="en-US" sz="1800" i="1" smtClean="0">
                <a:solidFill>
                  <a:srgbClr val="000000"/>
                </a:solidFill>
                <a:effectLst>
                  <a:outerShdw blurRad="38100" dist="38100" dir="2700000" algn="tl">
                    <a:srgbClr val="FFFFFF"/>
                  </a:outerShdw>
                </a:effectLst>
              </a:rPr>
              <a:t>S</a:t>
            </a:r>
            <a:r>
              <a:rPr lang="en-US" sz="1800" i="1" baseline="-25000" smtClean="0">
                <a:solidFill>
                  <a:srgbClr val="000000"/>
                </a:solidFill>
                <a:effectLst>
                  <a:outerShdw blurRad="38100" dist="38100" dir="2700000" algn="tl">
                    <a:srgbClr val="FFFFFF"/>
                  </a:outerShdw>
                </a:effectLst>
              </a:rPr>
              <a:t>n </a:t>
            </a:r>
            <a:r>
              <a:rPr lang="ru-RU" sz="1800" smtClean="0"/>
              <a:t>– площадь основания призмы, а цилиндр </a:t>
            </a:r>
            <a:r>
              <a:rPr lang="ru-RU" sz="1800" i="1" smtClean="0">
                <a:solidFill>
                  <a:srgbClr val="000000"/>
                </a:solidFill>
                <a:effectLst>
                  <a:outerShdw blurRad="38100" dist="38100" dir="2700000" algn="tl">
                    <a:srgbClr val="FFFFFF"/>
                  </a:outerShdw>
                </a:effectLst>
              </a:rPr>
              <a:t>Р</a:t>
            </a:r>
            <a:r>
              <a:rPr lang="ru-RU" sz="1800" smtClean="0"/>
              <a:t> содержит призму </a:t>
            </a:r>
            <a:r>
              <a:rPr lang="en-US" sz="1800" i="1" smtClean="0">
                <a:solidFill>
                  <a:srgbClr val="000000"/>
                </a:solidFill>
                <a:effectLst>
                  <a:outerShdw blurRad="38100" dist="38100" dir="2700000" algn="tl">
                    <a:srgbClr val="FFFFFF"/>
                  </a:outerShdw>
                </a:effectLst>
              </a:rPr>
              <a:t>F</a:t>
            </a:r>
            <a:r>
              <a:rPr lang="en-US" sz="1800" i="1" baseline="-25000" smtClean="0">
                <a:solidFill>
                  <a:srgbClr val="000000"/>
                </a:solidFill>
                <a:effectLst>
                  <a:outerShdw blurRad="38100" dist="38100" dir="2700000" algn="tl">
                    <a:srgbClr val="FFFFFF"/>
                  </a:outerShdw>
                </a:effectLst>
              </a:rPr>
              <a:t>n</a:t>
            </a:r>
            <a:r>
              <a:rPr lang="ru-RU" sz="1800" smtClean="0"/>
              <a:t> , которая, в свою очередь, содержит цилиндр </a:t>
            </a:r>
            <a:r>
              <a:rPr lang="ru-RU" sz="1800" i="1" smtClean="0">
                <a:solidFill>
                  <a:srgbClr val="000000"/>
                </a:solidFill>
                <a:effectLst>
                  <a:outerShdw blurRad="38100" dist="38100" dir="2700000" algn="tl">
                    <a:srgbClr val="FFFFFF"/>
                  </a:outerShdw>
                </a:effectLst>
              </a:rPr>
              <a:t>Р</a:t>
            </a:r>
            <a:r>
              <a:rPr lang="en-US" sz="1800" i="1" baseline="-25000" smtClean="0">
                <a:solidFill>
                  <a:srgbClr val="000000"/>
                </a:solidFill>
                <a:effectLst>
                  <a:outerShdw blurRad="38100" dist="38100" dir="2700000" algn="tl">
                    <a:srgbClr val="FFFFFF"/>
                  </a:outerShdw>
                </a:effectLst>
              </a:rPr>
              <a:t>n</a:t>
            </a:r>
            <a:r>
              <a:rPr lang="ru-RU" sz="1800" smtClean="0"/>
              <a:t> , то </a:t>
            </a:r>
            <a:endParaRPr lang="en-US" sz="1800" smtClean="0"/>
          </a:p>
          <a:p>
            <a:pPr algn="just" eaLnBrk="1" hangingPunct="1">
              <a:lnSpc>
                <a:spcPct val="90000"/>
              </a:lnSpc>
              <a:buFont typeface="Wingdings" pitchFamily="2" charset="2"/>
              <a:buNone/>
              <a:defRPr/>
            </a:pPr>
            <a:r>
              <a:rPr lang="en-US" sz="1800" i="1" smtClean="0">
                <a:solidFill>
                  <a:srgbClr val="000000"/>
                </a:solidFill>
                <a:effectLst>
                  <a:outerShdw blurRad="38100" dist="38100" dir="2700000" algn="tl">
                    <a:srgbClr val="FFFFFF"/>
                  </a:outerShdw>
                </a:effectLst>
              </a:rPr>
              <a:t>     V</a:t>
            </a:r>
            <a:r>
              <a:rPr lang="en-US" sz="1800" i="1" baseline="-25000" smtClean="0">
                <a:solidFill>
                  <a:srgbClr val="000000"/>
                </a:solidFill>
                <a:effectLst>
                  <a:outerShdw blurRad="38100" dist="38100" dir="2700000" algn="tl">
                    <a:srgbClr val="FFFFFF"/>
                  </a:outerShdw>
                </a:effectLst>
              </a:rPr>
              <a:t>n</a:t>
            </a:r>
            <a:r>
              <a:rPr lang="en-US" sz="1800" i="1" smtClean="0">
                <a:solidFill>
                  <a:srgbClr val="000000"/>
                </a:solidFill>
                <a:effectLst>
                  <a:outerShdw blurRad="38100" dist="38100" dir="2700000" algn="tl">
                    <a:srgbClr val="FFFFFF"/>
                  </a:outerShdw>
                </a:effectLst>
              </a:rPr>
              <a:t>&lt;  S</a:t>
            </a:r>
            <a:r>
              <a:rPr lang="en-US" sz="1800" i="1" baseline="-25000" smtClean="0">
                <a:solidFill>
                  <a:srgbClr val="000000"/>
                </a:solidFill>
                <a:effectLst>
                  <a:outerShdw blurRad="38100" dist="38100" dir="2700000" algn="tl">
                    <a:srgbClr val="FFFFFF"/>
                  </a:outerShdw>
                </a:effectLst>
              </a:rPr>
              <a:t>n</a:t>
            </a:r>
            <a:r>
              <a:rPr lang="en-US" sz="1800" i="1" smtClean="0">
                <a:solidFill>
                  <a:srgbClr val="000000"/>
                </a:solidFill>
                <a:effectLst>
                  <a:outerShdw blurRad="38100" dist="38100" dir="2700000" algn="tl">
                    <a:srgbClr val="FFFFFF"/>
                  </a:outerShdw>
                </a:effectLst>
                <a:cs typeface="Tahoma" pitchFamily="34" charset="0"/>
              </a:rPr>
              <a:t>· h &lt; </a:t>
            </a:r>
            <a:r>
              <a:rPr lang="en-US" sz="1800" i="1" smtClean="0">
                <a:solidFill>
                  <a:srgbClr val="000000"/>
                </a:solidFill>
                <a:effectLst>
                  <a:outerShdw blurRad="38100" dist="38100" dir="2700000" algn="tl">
                    <a:srgbClr val="FFFFFF"/>
                  </a:outerShdw>
                </a:effectLst>
              </a:rPr>
              <a:t>V</a:t>
            </a:r>
            <a:r>
              <a:rPr lang="ru-RU" sz="1800" smtClean="0"/>
              <a:t>.</a:t>
            </a:r>
            <a:r>
              <a:rPr lang="en-US" sz="1800" smtClean="0"/>
              <a:t>                             (1) </a:t>
            </a:r>
            <a:endParaRPr lang="ru-RU" sz="1800" smtClean="0"/>
          </a:p>
        </p:txBody>
      </p:sp>
      <p:sp>
        <p:nvSpPr>
          <p:cNvPr id="79876" name="AutoShape 4"/>
          <p:cNvSpPr>
            <a:spLocks noChangeArrowheads="1"/>
          </p:cNvSpPr>
          <p:nvPr/>
        </p:nvSpPr>
        <p:spPr bwMode="auto">
          <a:xfrm>
            <a:off x="6173788" y="2776538"/>
            <a:ext cx="1870075" cy="941387"/>
          </a:xfrm>
          <a:prstGeom prst="hexagon">
            <a:avLst>
              <a:gd name="adj" fmla="val 49663"/>
              <a:gd name="vf" fmla="val 115470"/>
            </a:avLst>
          </a:prstGeom>
          <a:gradFill rotWithShape="1">
            <a:gsLst>
              <a:gs pos="0">
                <a:schemeClr val="folHlink">
                  <a:gamma/>
                  <a:shade val="87451"/>
                  <a:invGamma/>
                </a:schemeClr>
              </a:gs>
              <a:gs pos="50000">
                <a:schemeClr val="folHlink"/>
              </a:gs>
              <a:gs pos="100000">
                <a:schemeClr val="folHlink">
                  <a:gamma/>
                  <a:shade val="87451"/>
                  <a:invGamma/>
                </a:schemeClr>
              </a:gs>
            </a:gsLst>
            <a:lin ang="0" scaled="1"/>
          </a:gradFill>
          <a:ln>
            <a:noFill/>
          </a:ln>
          <a:effectLst/>
          <a:extLst>
            <a:ext uri="{91240B29-F687-4F45-9708-019B960494DF}">
              <a14:hiddenLine xmlns:a14="http://schemas.microsoft.com/office/drawing/2010/main" w="1587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ru-RU"/>
          </a:p>
        </p:txBody>
      </p:sp>
      <p:sp>
        <p:nvSpPr>
          <p:cNvPr id="79877" name="Rectangle 5"/>
          <p:cNvSpPr>
            <a:spLocks noChangeArrowheads="1"/>
          </p:cNvSpPr>
          <p:nvPr/>
        </p:nvSpPr>
        <p:spPr bwMode="auto">
          <a:xfrm>
            <a:off x="6173788" y="1389063"/>
            <a:ext cx="1871662" cy="1857375"/>
          </a:xfrm>
          <a:prstGeom prst="rect">
            <a:avLst/>
          </a:prstGeom>
          <a:gradFill rotWithShape="1">
            <a:gsLst>
              <a:gs pos="0">
                <a:schemeClr val="folHlink">
                  <a:gamma/>
                  <a:shade val="87451"/>
                  <a:invGamma/>
                </a:schemeClr>
              </a:gs>
              <a:gs pos="50000">
                <a:schemeClr val="folHlink"/>
              </a:gs>
              <a:gs pos="100000">
                <a:schemeClr val="folHlink">
                  <a:gamma/>
                  <a:shade val="87451"/>
                  <a:invGamma/>
                </a:scheme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ru-RU"/>
          </a:p>
        </p:txBody>
      </p:sp>
      <p:sp>
        <p:nvSpPr>
          <p:cNvPr id="79878" name="Rectangle 6"/>
          <p:cNvSpPr>
            <a:spLocks noChangeArrowheads="1"/>
          </p:cNvSpPr>
          <p:nvPr/>
        </p:nvSpPr>
        <p:spPr bwMode="auto">
          <a:xfrm>
            <a:off x="6300788" y="1381125"/>
            <a:ext cx="1598612" cy="1866900"/>
          </a:xfrm>
          <a:prstGeom prst="rect">
            <a:avLst/>
          </a:prstGeom>
          <a:gradFill rotWithShape="1">
            <a:gsLst>
              <a:gs pos="0">
                <a:srgbClr val="FF6767"/>
              </a:gs>
              <a:gs pos="50000">
                <a:srgbClr val="FFB6B6"/>
              </a:gs>
              <a:gs pos="100000">
                <a:srgbClr val="FF6767"/>
              </a:gs>
            </a:gsLst>
            <a:lin ang="0" scaled="1"/>
          </a:gradFill>
          <a:ln>
            <a:noFill/>
          </a:ln>
          <a:effectLst/>
          <a:extLst>
            <a:ext uri="{91240B29-F687-4F45-9708-019B960494DF}">
              <a14:hiddenLine xmlns:a14="http://schemas.microsoft.com/office/drawing/2010/main" w="1587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79879" name="AutoShape 7"/>
          <p:cNvSpPr>
            <a:spLocks noChangeArrowheads="1"/>
          </p:cNvSpPr>
          <p:nvPr/>
        </p:nvSpPr>
        <p:spPr bwMode="auto">
          <a:xfrm>
            <a:off x="6173788" y="912813"/>
            <a:ext cx="1870075" cy="941387"/>
          </a:xfrm>
          <a:prstGeom prst="hexagon">
            <a:avLst>
              <a:gd name="adj" fmla="val 49663"/>
              <a:gd name="vf" fmla="val 115470"/>
            </a:avLst>
          </a:prstGeom>
          <a:gradFill rotWithShape="1">
            <a:gsLst>
              <a:gs pos="0">
                <a:schemeClr val="folHlink">
                  <a:gamma/>
                  <a:shade val="87451"/>
                  <a:invGamma/>
                </a:schemeClr>
              </a:gs>
              <a:gs pos="50000">
                <a:schemeClr val="folHlink"/>
              </a:gs>
              <a:gs pos="100000">
                <a:schemeClr val="folHlink">
                  <a:gamma/>
                  <a:shade val="87451"/>
                  <a:invGamma/>
                </a:schemeClr>
              </a:gs>
            </a:gsLst>
            <a:lin ang="0" scaled="1"/>
          </a:gradFill>
          <a:ln w="1587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ru-RU"/>
          </a:p>
        </p:txBody>
      </p:sp>
      <p:grpSp>
        <p:nvGrpSpPr>
          <p:cNvPr id="20489" name="Group 8"/>
          <p:cNvGrpSpPr>
            <a:grpSpLocks/>
          </p:cNvGrpSpPr>
          <p:nvPr/>
        </p:nvGrpSpPr>
        <p:grpSpPr bwMode="auto">
          <a:xfrm>
            <a:off x="6300788" y="2784475"/>
            <a:ext cx="1598612" cy="931863"/>
            <a:chOff x="657" y="1525"/>
            <a:chExt cx="771" cy="408"/>
          </a:xfrm>
        </p:grpSpPr>
        <p:sp>
          <p:nvSpPr>
            <p:cNvPr id="20537" name="Oval 9"/>
            <p:cNvSpPr>
              <a:spLocks noChangeArrowheads="1"/>
            </p:cNvSpPr>
            <p:nvPr/>
          </p:nvSpPr>
          <p:spPr bwMode="auto">
            <a:xfrm>
              <a:off x="657" y="1525"/>
              <a:ext cx="771" cy="408"/>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587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20538" name="Oval 10"/>
            <p:cNvSpPr>
              <a:spLocks noChangeArrowheads="1"/>
            </p:cNvSpPr>
            <p:nvPr/>
          </p:nvSpPr>
          <p:spPr bwMode="auto">
            <a:xfrm>
              <a:off x="657" y="1706"/>
              <a:ext cx="771" cy="45"/>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grpSp>
      <p:sp>
        <p:nvSpPr>
          <p:cNvPr id="79883" name="Arc 11"/>
          <p:cNvSpPr>
            <a:spLocks/>
          </p:cNvSpPr>
          <p:nvPr/>
        </p:nvSpPr>
        <p:spPr bwMode="auto">
          <a:xfrm>
            <a:off x="6302375" y="2779713"/>
            <a:ext cx="1597025" cy="469900"/>
          </a:xfrm>
          <a:custGeom>
            <a:avLst/>
            <a:gdLst>
              <a:gd name="T0" fmla="*/ 74 w 43200"/>
              <a:gd name="T1" fmla="*/ 469900 h 21916"/>
              <a:gd name="T2" fmla="*/ 1596988 w 43200"/>
              <a:gd name="T3" fmla="*/ 467692 h 21916"/>
              <a:gd name="T4" fmla="*/ 798513 w 43200"/>
              <a:gd name="T5" fmla="*/ 463125 h 21916"/>
              <a:gd name="T6" fmla="*/ 0 60000 65536"/>
              <a:gd name="T7" fmla="*/ 0 60000 65536"/>
              <a:gd name="T8" fmla="*/ 0 60000 65536"/>
            </a:gdLst>
            <a:ahLst/>
            <a:cxnLst>
              <a:cxn ang="T6">
                <a:pos x="T0" y="T1"/>
              </a:cxn>
              <a:cxn ang="T7">
                <a:pos x="T2" y="T3"/>
              </a:cxn>
              <a:cxn ang="T8">
                <a:pos x="T4" y="T5"/>
              </a:cxn>
            </a:cxnLst>
            <a:rect l="0" t="0" r="r" b="b"/>
            <a:pathLst>
              <a:path w="43200" h="21916" fill="none" extrusionOk="0">
                <a:moveTo>
                  <a:pt x="2" y="21915"/>
                </a:moveTo>
                <a:cubicBezTo>
                  <a:pt x="0" y="21810"/>
                  <a:pt x="0" y="21705"/>
                  <a:pt x="0" y="21600"/>
                </a:cubicBezTo>
                <a:cubicBezTo>
                  <a:pt x="0" y="9670"/>
                  <a:pt x="9670" y="0"/>
                  <a:pt x="21600" y="0"/>
                </a:cubicBezTo>
                <a:cubicBezTo>
                  <a:pt x="33529" y="0"/>
                  <a:pt x="43200" y="9670"/>
                  <a:pt x="43200" y="21600"/>
                </a:cubicBezTo>
                <a:cubicBezTo>
                  <a:pt x="43200" y="21671"/>
                  <a:pt x="43199" y="21742"/>
                  <a:pt x="43198" y="21812"/>
                </a:cubicBezTo>
              </a:path>
              <a:path w="43200" h="21916" stroke="0" extrusionOk="0">
                <a:moveTo>
                  <a:pt x="2" y="21915"/>
                </a:moveTo>
                <a:cubicBezTo>
                  <a:pt x="0" y="21810"/>
                  <a:pt x="0" y="21705"/>
                  <a:pt x="0" y="21600"/>
                </a:cubicBezTo>
                <a:cubicBezTo>
                  <a:pt x="0" y="9670"/>
                  <a:pt x="9670" y="0"/>
                  <a:pt x="21600" y="0"/>
                </a:cubicBezTo>
                <a:cubicBezTo>
                  <a:pt x="33529" y="0"/>
                  <a:pt x="43200" y="9670"/>
                  <a:pt x="43200" y="21600"/>
                </a:cubicBezTo>
                <a:cubicBezTo>
                  <a:pt x="43200" y="21671"/>
                  <a:pt x="43199" y="21742"/>
                  <a:pt x="43198" y="21812"/>
                </a:cubicBezTo>
                <a:lnTo>
                  <a:pt x="21600" y="21600"/>
                </a:lnTo>
                <a:lnTo>
                  <a:pt x="2" y="21915"/>
                </a:lnTo>
                <a:close/>
              </a:path>
            </a:pathLst>
          </a:custGeom>
          <a:gradFill rotWithShape="1">
            <a:gsLst>
              <a:gs pos="0">
                <a:srgbClr val="FF6767"/>
              </a:gs>
              <a:gs pos="50000">
                <a:srgbClr val="FFB6B6"/>
              </a:gs>
              <a:gs pos="100000">
                <a:srgbClr val="FF6767"/>
              </a:gs>
            </a:gsLst>
            <a:lin ang="0" scaled="1"/>
          </a:gradFill>
          <a:ln w="15875">
            <a:solidFill>
              <a:srgbClr val="000000"/>
            </a:solidFill>
            <a:prstDash val="dash"/>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79884" name="Oval 12"/>
          <p:cNvSpPr>
            <a:spLocks noChangeArrowheads="1"/>
          </p:cNvSpPr>
          <p:nvPr/>
        </p:nvSpPr>
        <p:spPr bwMode="auto">
          <a:xfrm>
            <a:off x="6303963" y="912813"/>
            <a:ext cx="1598612" cy="931862"/>
          </a:xfrm>
          <a:prstGeom prst="ellipse">
            <a:avLst/>
          </a:prstGeom>
          <a:gradFill rotWithShape="1">
            <a:gsLst>
              <a:gs pos="0">
                <a:srgbClr val="FF6767"/>
              </a:gs>
              <a:gs pos="50000">
                <a:srgbClr val="FF8C8C"/>
              </a:gs>
              <a:gs pos="100000">
                <a:srgbClr val="FF6767"/>
              </a:gs>
            </a:gsLst>
            <a:lin ang="0" scaled="1"/>
          </a:gradFill>
          <a:ln w="1587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79885" name="Line 13"/>
          <p:cNvSpPr>
            <a:spLocks noChangeShapeType="1"/>
          </p:cNvSpPr>
          <p:nvPr/>
        </p:nvSpPr>
        <p:spPr bwMode="auto">
          <a:xfrm>
            <a:off x="6300788" y="1381125"/>
            <a:ext cx="0" cy="1865313"/>
          </a:xfrm>
          <a:prstGeom prst="line">
            <a:avLst/>
          </a:prstGeom>
          <a:noFill/>
          <a:ln w="158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79886" name="Line 14"/>
          <p:cNvSpPr>
            <a:spLocks noChangeShapeType="1"/>
          </p:cNvSpPr>
          <p:nvPr/>
        </p:nvSpPr>
        <p:spPr bwMode="auto">
          <a:xfrm>
            <a:off x="7900988" y="1381125"/>
            <a:ext cx="0" cy="1865313"/>
          </a:xfrm>
          <a:prstGeom prst="line">
            <a:avLst/>
          </a:prstGeom>
          <a:noFill/>
          <a:ln w="158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79887" name="Arc 15"/>
          <p:cNvSpPr>
            <a:spLocks/>
          </p:cNvSpPr>
          <p:nvPr/>
        </p:nvSpPr>
        <p:spPr bwMode="auto">
          <a:xfrm flipV="1">
            <a:off x="6300788" y="3213100"/>
            <a:ext cx="1600200" cy="506413"/>
          </a:xfrm>
          <a:custGeom>
            <a:avLst/>
            <a:gdLst>
              <a:gd name="T0" fmla="*/ 3037 w 43200"/>
              <a:gd name="T1" fmla="*/ 506413 h 23483"/>
              <a:gd name="T2" fmla="*/ 1597422 w 43200"/>
              <a:gd name="T3" fmla="*/ 504688 h 23483"/>
              <a:gd name="T4" fmla="*/ 800100 w 43200"/>
              <a:gd name="T5" fmla="*/ 465806 h 23483"/>
              <a:gd name="T6" fmla="*/ 0 60000 65536"/>
              <a:gd name="T7" fmla="*/ 0 60000 65536"/>
              <a:gd name="T8" fmla="*/ 0 60000 65536"/>
            </a:gdLst>
            <a:ahLst/>
            <a:cxnLst>
              <a:cxn ang="T6">
                <a:pos x="T0" y="T1"/>
              </a:cxn>
              <a:cxn ang="T7">
                <a:pos x="T2" y="T3"/>
              </a:cxn>
              <a:cxn ang="T8">
                <a:pos x="T4" y="T5"/>
              </a:cxn>
            </a:cxnLst>
            <a:rect l="0" t="0" r="r" b="b"/>
            <a:pathLst>
              <a:path w="43200" h="23483" fill="none" extrusionOk="0">
                <a:moveTo>
                  <a:pt x="82" y="23482"/>
                </a:moveTo>
                <a:cubicBezTo>
                  <a:pt x="27" y="22856"/>
                  <a:pt x="0" y="22228"/>
                  <a:pt x="0" y="21600"/>
                </a:cubicBezTo>
                <a:cubicBezTo>
                  <a:pt x="0" y="9670"/>
                  <a:pt x="9670" y="0"/>
                  <a:pt x="21600" y="0"/>
                </a:cubicBezTo>
                <a:cubicBezTo>
                  <a:pt x="33529" y="0"/>
                  <a:pt x="43200" y="9670"/>
                  <a:pt x="43200" y="21600"/>
                </a:cubicBezTo>
                <a:cubicBezTo>
                  <a:pt x="43200" y="22201"/>
                  <a:pt x="43174" y="22803"/>
                  <a:pt x="43124" y="23402"/>
                </a:cubicBezTo>
              </a:path>
              <a:path w="43200" h="23483" stroke="0" extrusionOk="0">
                <a:moveTo>
                  <a:pt x="82" y="23482"/>
                </a:moveTo>
                <a:cubicBezTo>
                  <a:pt x="27" y="22856"/>
                  <a:pt x="0" y="22228"/>
                  <a:pt x="0" y="21600"/>
                </a:cubicBezTo>
                <a:cubicBezTo>
                  <a:pt x="0" y="9670"/>
                  <a:pt x="9670" y="0"/>
                  <a:pt x="21600" y="0"/>
                </a:cubicBezTo>
                <a:cubicBezTo>
                  <a:pt x="33529" y="0"/>
                  <a:pt x="43200" y="9670"/>
                  <a:pt x="43200" y="21600"/>
                </a:cubicBezTo>
                <a:cubicBezTo>
                  <a:pt x="43200" y="22201"/>
                  <a:pt x="43174" y="22803"/>
                  <a:pt x="43124" y="23402"/>
                </a:cubicBezTo>
                <a:lnTo>
                  <a:pt x="21600" y="21600"/>
                </a:lnTo>
                <a:lnTo>
                  <a:pt x="82" y="23482"/>
                </a:lnTo>
                <a:close/>
              </a:path>
            </a:pathLst>
          </a:custGeom>
          <a:gradFill rotWithShape="1">
            <a:gsLst>
              <a:gs pos="0">
                <a:srgbClr val="FF6767"/>
              </a:gs>
              <a:gs pos="50000">
                <a:srgbClr val="FFB6B6"/>
              </a:gs>
              <a:gs pos="100000">
                <a:srgbClr val="FF6767"/>
              </a:gs>
            </a:gsLst>
            <a:lin ang="0" scaled="1"/>
          </a:gradFill>
          <a:ln w="1587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79888" name="Line 16"/>
          <p:cNvSpPr>
            <a:spLocks noChangeShapeType="1"/>
          </p:cNvSpPr>
          <p:nvPr/>
        </p:nvSpPr>
        <p:spPr bwMode="auto">
          <a:xfrm>
            <a:off x="6173788" y="1385888"/>
            <a:ext cx="0" cy="1863725"/>
          </a:xfrm>
          <a:prstGeom prst="line">
            <a:avLst/>
          </a:prstGeom>
          <a:noFill/>
          <a:ln w="158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79889" name="Line 17"/>
          <p:cNvSpPr>
            <a:spLocks noChangeShapeType="1"/>
          </p:cNvSpPr>
          <p:nvPr/>
        </p:nvSpPr>
        <p:spPr bwMode="auto">
          <a:xfrm>
            <a:off x="8043863" y="1385888"/>
            <a:ext cx="0" cy="1863725"/>
          </a:xfrm>
          <a:prstGeom prst="line">
            <a:avLst/>
          </a:prstGeom>
          <a:noFill/>
          <a:ln w="158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79890" name="Line 18"/>
          <p:cNvSpPr>
            <a:spLocks noChangeShapeType="1"/>
          </p:cNvSpPr>
          <p:nvPr/>
        </p:nvSpPr>
        <p:spPr bwMode="auto">
          <a:xfrm>
            <a:off x="6173788" y="3249613"/>
            <a:ext cx="466725" cy="471487"/>
          </a:xfrm>
          <a:prstGeom prst="line">
            <a:avLst/>
          </a:prstGeom>
          <a:noFill/>
          <a:ln w="158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79891" name="Line 19"/>
          <p:cNvSpPr>
            <a:spLocks noChangeShapeType="1"/>
          </p:cNvSpPr>
          <p:nvPr/>
        </p:nvSpPr>
        <p:spPr bwMode="auto">
          <a:xfrm>
            <a:off x="7575550" y="2778125"/>
            <a:ext cx="466725" cy="469900"/>
          </a:xfrm>
          <a:prstGeom prst="line">
            <a:avLst/>
          </a:prstGeom>
          <a:noFill/>
          <a:ln w="15875">
            <a:solidFill>
              <a:srgbClr val="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79892" name="Line 20"/>
          <p:cNvSpPr>
            <a:spLocks noChangeShapeType="1"/>
          </p:cNvSpPr>
          <p:nvPr/>
        </p:nvSpPr>
        <p:spPr bwMode="auto">
          <a:xfrm flipH="1">
            <a:off x="7575550" y="3249613"/>
            <a:ext cx="466725" cy="471487"/>
          </a:xfrm>
          <a:prstGeom prst="line">
            <a:avLst/>
          </a:prstGeom>
          <a:noFill/>
          <a:ln w="158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79893" name="Line 21"/>
          <p:cNvSpPr>
            <a:spLocks noChangeShapeType="1"/>
          </p:cNvSpPr>
          <p:nvPr/>
        </p:nvSpPr>
        <p:spPr bwMode="auto">
          <a:xfrm flipH="1">
            <a:off x="6173788" y="2779713"/>
            <a:ext cx="466725" cy="469900"/>
          </a:xfrm>
          <a:prstGeom prst="line">
            <a:avLst/>
          </a:prstGeom>
          <a:noFill/>
          <a:ln w="15875">
            <a:solidFill>
              <a:srgbClr val="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79894" name="Line 22"/>
          <p:cNvSpPr>
            <a:spLocks noChangeShapeType="1"/>
          </p:cNvSpPr>
          <p:nvPr/>
        </p:nvSpPr>
        <p:spPr bwMode="auto">
          <a:xfrm>
            <a:off x="6640513" y="3721100"/>
            <a:ext cx="935037" cy="0"/>
          </a:xfrm>
          <a:prstGeom prst="line">
            <a:avLst/>
          </a:prstGeom>
          <a:noFill/>
          <a:ln w="158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79895" name="Line 23"/>
          <p:cNvSpPr>
            <a:spLocks noChangeShapeType="1"/>
          </p:cNvSpPr>
          <p:nvPr/>
        </p:nvSpPr>
        <p:spPr bwMode="auto">
          <a:xfrm>
            <a:off x="6640513" y="2778125"/>
            <a:ext cx="935037" cy="0"/>
          </a:xfrm>
          <a:prstGeom prst="line">
            <a:avLst/>
          </a:prstGeom>
          <a:noFill/>
          <a:ln w="15875">
            <a:solidFill>
              <a:srgbClr val="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79896" name="Oval 24"/>
          <p:cNvSpPr>
            <a:spLocks noChangeArrowheads="1"/>
          </p:cNvSpPr>
          <p:nvPr/>
        </p:nvSpPr>
        <p:spPr bwMode="auto">
          <a:xfrm>
            <a:off x="6302375" y="3141663"/>
            <a:ext cx="1597025" cy="215900"/>
          </a:xfrm>
          <a:prstGeom prst="ellipse">
            <a:avLst/>
          </a:prstGeom>
          <a:gradFill rotWithShape="1">
            <a:gsLst>
              <a:gs pos="0">
                <a:srgbClr val="FF6767"/>
              </a:gs>
              <a:gs pos="50000">
                <a:srgbClr val="FFB6B6"/>
              </a:gs>
              <a:gs pos="100000">
                <a:srgbClr val="FF6767"/>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79897" name="Line 25"/>
          <p:cNvSpPr>
            <a:spLocks noChangeShapeType="1"/>
          </p:cNvSpPr>
          <p:nvPr/>
        </p:nvSpPr>
        <p:spPr bwMode="auto">
          <a:xfrm>
            <a:off x="7575550" y="1854200"/>
            <a:ext cx="0" cy="1865313"/>
          </a:xfrm>
          <a:prstGeom prst="line">
            <a:avLst/>
          </a:prstGeom>
          <a:noFill/>
          <a:ln w="158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79898" name="Line 26"/>
          <p:cNvSpPr>
            <a:spLocks noChangeShapeType="1"/>
          </p:cNvSpPr>
          <p:nvPr/>
        </p:nvSpPr>
        <p:spPr bwMode="auto">
          <a:xfrm>
            <a:off x="6640513" y="1854200"/>
            <a:ext cx="0" cy="1865313"/>
          </a:xfrm>
          <a:prstGeom prst="line">
            <a:avLst/>
          </a:prstGeom>
          <a:noFill/>
          <a:ln w="158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79899" name="Line 27"/>
          <p:cNvSpPr>
            <a:spLocks noChangeShapeType="1"/>
          </p:cNvSpPr>
          <p:nvPr/>
        </p:nvSpPr>
        <p:spPr bwMode="auto">
          <a:xfrm flipV="1">
            <a:off x="7102475" y="1057275"/>
            <a:ext cx="0" cy="2519363"/>
          </a:xfrm>
          <a:prstGeom prst="line">
            <a:avLst/>
          </a:prstGeom>
          <a:noFill/>
          <a:ln w="15875">
            <a:solidFill>
              <a:srgbClr val="000000"/>
            </a:solidFill>
            <a:prstDash val="dash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79900" name="Oval 28"/>
          <p:cNvSpPr>
            <a:spLocks noChangeArrowheads="1"/>
          </p:cNvSpPr>
          <p:nvPr/>
        </p:nvSpPr>
        <p:spPr bwMode="auto">
          <a:xfrm>
            <a:off x="7065963" y="1350963"/>
            <a:ext cx="71437" cy="73025"/>
          </a:xfrm>
          <a:prstGeom prst="ellipse">
            <a:avLst/>
          </a:prstGeom>
          <a:solidFill>
            <a:srgbClr val="000000"/>
          </a:solidFill>
          <a:ln w="1587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79901" name="Line 29"/>
          <p:cNvSpPr>
            <a:spLocks noChangeShapeType="1"/>
          </p:cNvSpPr>
          <p:nvPr/>
        </p:nvSpPr>
        <p:spPr bwMode="auto">
          <a:xfrm>
            <a:off x="7102475" y="3244850"/>
            <a:ext cx="655638" cy="260350"/>
          </a:xfrm>
          <a:prstGeom prst="line">
            <a:avLst/>
          </a:prstGeom>
          <a:noFill/>
          <a:ln w="15875">
            <a:solidFill>
              <a:srgbClr val="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graphicFrame>
        <p:nvGraphicFramePr>
          <p:cNvPr id="79903" name="Object 31"/>
          <p:cNvGraphicFramePr>
            <a:graphicFrameLocks noChangeAspect="1"/>
          </p:cNvGraphicFramePr>
          <p:nvPr/>
        </p:nvGraphicFramePr>
        <p:xfrm>
          <a:off x="7323138" y="3051175"/>
          <a:ext cx="223837" cy="365125"/>
        </p:xfrm>
        <a:graphic>
          <a:graphicData uri="http://schemas.openxmlformats.org/presentationml/2006/ole">
            <mc:AlternateContent xmlns:mc="http://schemas.openxmlformats.org/markup-compatibility/2006">
              <mc:Choice xmlns:v="urn:schemas-microsoft-com:vml" Requires="v">
                <p:oleObj spid="_x0000_s6146" name="Формула" r:id="rId3" imgW="139700" imgH="228600" progId="Equation.3">
                  <p:embed/>
                </p:oleObj>
              </mc:Choice>
              <mc:Fallback>
                <p:oleObj name="Формула" r:id="rId3" imgW="139700" imgH="2286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23138" y="3051175"/>
                        <a:ext cx="223837"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9904" name="Object 32"/>
          <p:cNvGraphicFramePr>
            <a:graphicFrameLocks noChangeAspect="1"/>
          </p:cNvGraphicFramePr>
          <p:nvPr/>
        </p:nvGraphicFramePr>
        <p:xfrm>
          <a:off x="8172450" y="2133600"/>
          <a:ext cx="201613" cy="284163"/>
        </p:xfrm>
        <a:graphic>
          <a:graphicData uri="http://schemas.openxmlformats.org/presentationml/2006/ole">
            <mc:AlternateContent xmlns:mc="http://schemas.openxmlformats.org/markup-compatibility/2006">
              <mc:Choice xmlns:v="urn:schemas-microsoft-com:vml" Requires="v">
                <p:oleObj spid="_x0000_s6147" name="Формула" r:id="rId5" imgW="126725" imgH="177415" progId="Equation.3">
                  <p:embed/>
                </p:oleObj>
              </mc:Choice>
              <mc:Fallback>
                <p:oleObj name="Формула" r:id="rId5" imgW="126725" imgH="177415"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172450" y="2133600"/>
                        <a:ext cx="201613" cy="2841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9905" name="Line 33"/>
          <p:cNvSpPr>
            <a:spLocks noChangeShapeType="1"/>
          </p:cNvSpPr>
          <p:nvPr/>
        </p:nvSpPr>
        <p:spPr bwMode="auto">
          <a:xfrm flipV="1">
            <a:off x="6638925" y="917575"/>
            <a:ext cx="0" cy="936625"/>
          </a:xfrm>
          <a:prstGeom prst="line">
            <a:avLst/>
          </a:prstGeom>
          <a:noFill/>
          <a:ln w="15875">
            <a:solidFill>
              <a:srgbClr val="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79906" name="Line 34"/>
          <p:cNvSpPr>
            <a:spLocks noChangeShapeType="1"/>
          </p:cNvSpPr>
          <p:nvPr/>
        </p:nvSpPr>
        <p:spPr bwMode="auto">
          <a:xfrm flipV="1">
            <a:off x="7575550" y="917575"/>
            <a:ext cx="0" cy="936625"/>
          </a:xfrm>
          <a:prstGeom prst="line">
            <a:avLst/>
          </a:prstGeom>
          <a:noFill/>
          <a:ln w="15875">
            <a:solidFill>
              <a:srgbClr val="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79908" name="Oval 36"/>
          <p:cNvSpPr>
            <a:spLocks noChangeArrowheads="1"/>
          </p:cNvSpPr>
          <p:nvPr/>
        </p:nvSpPr>
        <p:spPr bwMode="auto">
          <a:xfrm>
            <a:off x="6170613" y="847725"/>
            <a:ext cx="1871662" cy="1079500"/>
          </a:xfrm>
          <a:prstGeom prst="ellipse">
            <a:avLst/>
          </a:prstGeom>
          <a:noFill/>
          <a:ln w="15875">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79910" name="Arc 38"/>
          <p:cNvSpPr>
            <a:spLocks/>
          </p:cNvSpPr>
          <p:nvPr/>
        </p:nvSpPr>
        <p:spPr bwMode="auto">
          <a:xfrm>
            <a:off x="6175375" y="2700338"/>
            <a:ext cx="1862138" cy="550862"/>
          </a:xfrm>
          <a:custGeom>
            <a:avLst/>
            <a:gdLst>
              <a:gd name="T0" fmla="*/ 86 w 43200"/>
              <a:gd name="T1" fmla="*/ 550862 h 21916"/>
              <a:gd name="T2" fmla="*/ 1862095 w 43200"/>
              <a:gd name="T3" fmla="*/ 548273 h 21916"/>
              <a:gd name="T4" fmla="*/ 931069 w 43200"/>
              <a:gd name="T5" fmla="*/ 542919 h 21916"/>
              <a:gd name="T6" fmla="*/ 0 60000 65536"/>
              <a:gd name="T7" fmla="*/ 0 60000 65536"/>
              <a:gd name="T8" fmla="*/ 0 60000 65536"/>
            </a:gdLst>
            <a:ahLst/>
            <a:cxnLst>
              <a:cxn ang="T6">
                <a:pos x="T0" y="T1"/>
              </a:cxn>
              <a:cxn ang="T7">
                <a:pos x="T2" y="T3"/>
              </a:cxn>
              <a:cxn ang="T8">
                <a:pos x="T4" y="T5"/>
              </a:cxn>
            </a:cxnLst>
            <a:rect l="0" t="0" r="r" b="b"/>
            <a:pathLst>
              <a:path w="43200" h="21916" fill="none" extrusionOk="0">
                <a:moveTo>
                  <a:pt x="2" y="21915"/>
                </a:moveTo>
                <a:cubicBezTo>
                  <a:pt x="0" y="21810"/>
                  <a:pt x="0" y="21705"/>
                  <a:pt x="0" y="21600"/>
                </a:cubicBezTo>
                <a:cubicBezTo>
                  <a:pt x="0" y="9670"/>
                  <a:pt x="9670" y="0"/>
                  <a:pt x="21600" y="0"/>
                </a:cubicBezTo>
                <a:cubicBezTo>
                  <a:pt x="33529" y="0"/>
                  <a:pt x="43200" y="9670"/>
                  <a:pt x="43200" y="21600"/>
                </a:cubicBezTo>
                <a:cubicBezTo>
                  <a:pt x="43200" y="21671"/>
                  <a:pt x="43199" y="21742"/>
                  <a:pt x="43198" y="21812"/>
                </a:cubicBezTo>
              </a:path>
              <a:path w="43200" h="21916" stroke="0" extrusionOk="0">
                <a:moveTo>
                  <a:pt x="2" y="21915"/>
                </a:moveTo>
                <a:cubicBezTo>
                  <a:pt x="0" y="21810"/>
                  <a:pt x="0" y="21705"/>
                  <a:pt x="0" y="21600"/>
                </a:cubicBezTo>
                <a:cubicBezTo>
                  <a:pt x="0" y="9670"/>
                  <a:pt x="9670" y="0"/>
                  <a:pt x="21600" y="0"/>
                </a:cubicBezTo>
                <a:cubicBezTo>
                  <a:pt x="33529" y="0"/>
                  <a:pt x="43200" y="9670"/>
                  <a:pt x="43200" y="21600"/>
                </a:cubicBezTo>
                <a:cubicBezTo>
                  <a:pt x="43200" y="21671"/>
                  <a:pt x="43199" y="21742"/>
                  <a:pt x="43198" y="21812"/>
                </a:cubicBezTo>
                <a:lnTo>
                  <a:pt x="21600" y="21600"/>
                </a:lnTo>
                <a:lnTo>
                  <a:pt x="2" y="21915"/>
                </a:lnTo>
                <a:close/>
              </a:path>
            </a:pathLst>
          </a:custGeom>
          <a:noFill/>
          <a:ln w="15875">
            <a:solidFill>
              <a:srgbClr val="000000"/>
            </a:solidFill>
            <a:prstDash val="dash"/>
            <a:round/>
            <a:headEnd/>
            <a:tailEnd/>
          </a:ln>
          <a:effectLst/>
          <a:extLst>
            <a:ext uri="{909E8E84-426E-40DD-AFC4-6F175D3DCCD1}">
              <a14:hiddenFill xmlns:a14="http://schemas.microsoft.com/office/drawing/2010/main">
                <a:solidFill>
                  <a:srgbClr val="FF6767"/>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79911" name="Line 39"/>
          <p:cNvSpPr>
            <a:spLocks noChangeShapeType="1"/>
          </p:cNvSpPr>
          <p:nvPr/>
        </p:nvSpPr>
        <p:spPr bwMode="auto">
          <a:xfrm>
            <a:off x="8042275" y="1390650"/>
            <a:ext cx="215900"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79912" name="Line 40"/>
          <p:cNvSpPr>
            <a:spLocks noChangeShapeType="1"/>
          </p:cNvSpPr>
          <p:nvPr/>
        </p:nvSpPr>
        <p:spPr bwMode="auto">
          <a:xfrm>
            <a:off x="8042275" y="3246438"/>
            <a:ext cx="215900"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79913" name="Line 41"/>
          <p:cNvSpPr>
            <a:spLocks noChangeShapeType="1"/>
          </p:cNvSpPr>
          <p:nvPr/>
        </p:nvSpPr>
        <p:spPr bwMode="auto">
          <a:xfrm>
            <a:off x="8186738" y="1390650"/>
            <a:ext cx="0" cy="1852613"/>
          </a:xfrm>
          <a:prstGeom prst="line">
            <a:avLst/>
          </a:prstGeom>
          <a:noFill/>
          <a:ln w="12700">
            <a:solidFill>
              <a:srgbClr val="000000"/>
            </a:solidFill>
            <a:round/>
            <a:headEnd type="stealth" w="med" len="lg"/>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79914" name="Line 42"/>
          <p:cNvSpPr>
            <a:spLocks noChangeShapeType="1"/>
          </p:cNvSpPr>
          <p:nvPr/>
        </p:nvSpPr>
        <p:spPr bwMode="auto">
          <a:xfrm flipV="1">
            <a:off x="7100888" y="2781300"/>
            <a:ext cx="471487" cy="465138"/>
          </a:xfrm>
          <a:prstGeom prst="line">
            <a:avLst/>
          </a:prstGeom>
          <a:noFill/>
          <a:ln w="15875">
            <a:solidFill>
              <a:srgbClr val="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79902" name="Oval 30"/>
          <p:cNvSpPr>
            <a:spLocks noChangeArrowheads="1"/>
          </p:cNvSpPr>
          <p:nvPr/>
        </p:nvSpPr>
        <p:spPr bwMode="auto">
          <a:xfrm>
            <a:off x="7065963" y="3214688"/>
            <a:ext cx="71437" cy="73025"/>
          </a:xfrm>
          <a:prstGeom prst="ellipse">
            <a:avLst/>
          </a:prstGeom>
          <a:solidFill>
            <a:srgbClr val="FFAFAF"/>
          </a:solidFill>
          <a:ln w="1587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graphicFrame>
        <p:nvGraphicFramePr>
          <p:cNvPr id="79915" name="Object 43"/>
          <p:cNvGraphicFramePr>
            <a:graphicFrameLocks noChangeAspect="1"/>
          </p:cNvGraphicFramePr>
          <p:nvPr/>
        </p:nvGraphicFramePr>
        <p:xfrm>
          <a:off x="7183438" y="2862263"/>
          <a:ext cx="184150" cy="203200"/>
        </p:xfrm>
        <a:graphic>
          <a:graphicData uri="http://schemas.openxmlformats.org/presentationml/2006/ole">
            <mc:AlternateContent xmlns:mc="http://schemas.openxmlformats.org/markup-compatibility/2006">
              <mc:Choice xmlns:v="urn:schemas-microsoft-com:vml" Requires="v">
                <p:oleObj spid="_x0000_s6148" name="Формула" r:id="rId7" imgW="114102" imgH="126780" progId="Equation.3">
                  <p:embed/>
                </p:oleObj>
              </mc:Choice>
              <mc:Fallback>
                <p:oleObj name="Формула" r:id="rId7" imgW="114102" imgH="12678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183438" y="2862263"/>
                        <a:ext cx="184150" cy="203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9916" name="Arc 44"/>
          <p:cNvSpPr>
            <a:spLocks/>
          </p:cNvSpPr>
          <p:nvPr/>
        </p:nvSpPr>
        <p:spPr bwMode="auto">
          <a:xfrm rot="2301734">
            <a:off x="7164388" y="3141663"/>
            <a:ext cx="144462" cy="144462"/>
          </a:xfrm>
          <a:custGeom>
            <a:avLst/>
            <a:gdLst>
              <a:gd name="T0" fmla="*/ 12826 w 21501"/>
              <a:gd name="T1" fmla="*/ 0 h 21515"/>
              <a:gd name="T2" fmla="*/ 144462 w 21501"/>
              <a:gd name="T3" fmla="*/ 130623 h 21515"/>
              <a:gd name="T4" fmla="*/ 0 w 21501"/>
              <a:gd name="T5" fmla="*/ 144462 h 21515"/>
              <a:gd name="T6" fmla="*/ 0 60000 65536"/>
              <a:gd name="T7" fmla="*/ 0 60000 65536"/>
              <a:gd name="T8" fmla="*/ 0 60000 65536"/>
            </a:gdLst>
            <a:ahLst/>
            <a:cxnLst>
              <a:cxn ang="T6">
                <a:pos x="T0" y="T1"/>
              </a:cxn>
              <a:cxn ang="T7">
                <a:pos x="T2" y="T3"/>
              </a:cxn>
              <a:cxn ang="T8">
                <a:pos x="T4" y="T5"/>
              </a:cxn>
            </a:cxnLst>
            <a:rect l="0" t="0" r="r" b="b"/>
            <a:pathLst>
              <a:path w="21501" h="21515" fill="none" extrusionOk="0">
                <a:moveTo>
                  <a:pt x="1909" y="-1"/>
                </a:moveTo>
                <a:cubicBezTo>
                  <a:pt x="12273" y="919"/>
                  <a:pt x="20508" y="9096"/>
                  <a:pt x="21501" y="19453"/>
                </a:cubicBezTo>
              </a:path>
              <a:path w="21501" h="21515" stroke="0" extrusionOk="0">
                <a:moveTo>
                  <a:pt x="1909" y="-1"/>
                </a:moveTo>
                <a:cubicBezTo>
                  <a:pt x="12273" y="919"/>
                  <a:pt x="20508" y="9096"/>
                  <a:pt x="21501" y="19453"/>
                </a:cubicBezTo>
                <a:lnTo>
                  <a:pt x="0" y="21515"/>
                </a:lnTo>
                <a:lnTo>
                  <a:pt x="1909" y="-1"/>
                </a:lnTo>
                <a:close/>
              </a:path>
            </a:pathLst>
          </a:custGeom>
          <a:noFill/>
          <a:ln w="12700">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79917" name="Line 45"/>
          <p:cNvSpPr>
            <a:spLocks noChangeShapeType="1"/>
          </p:cNvSpPr>
          <p:nvPr/>
        </p:nvSpPr>
        <p:spPr bwMode="auto">
          <a:xfrm flipH="1" flipV="1">
            <a:off x="7380288" y="2565400"/>
            <a:ext cx="144462" cy="431800"/>
          </a:xfrm>
          <a:prstGeom prst="line">
            <a:avLst/>
          </a:prstGeom>
          <a:noFill/>
          <a:ln w="158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graphicFrame>
        <p:nvGraphicFramePr>
          <p:cNvPr id="79918" name="Object 46"/>
          <p:cNvGraphicFramePr>
            <a:graphicFrameLocks noChangeAspect="1"/>
          </p:cNvGraphicFramePr>
          <p:nvPr/>
        </p:nvGraphicFramePr>
        <p:xfrm>
          <a:off x="7194550" y="2128838"/>
          <a:ext cx="371475" cy="436562"/>
        </p:xfrm>
        <a:graphic>
          <a:graphicData uri="http://schemas.openxmlformats.org/presentationml/2006/ole">
            <mc:AlternateContent xmlns:mc="http://schemas.openxmlformats.org/markup-compatibility/2006">
              <mc:Choice xmlns:v="urn:schemas-microsoft-com:vml" Requires="v">
                <p:oleObj spid="_x0000_s6149" name="Формула" r:id="rId9" imgW="355446" imgH="418918" progId="Equation.3">
                  <p:embed/>
                </p:oleObj>
              </mc:Choice>
              <mc:Fallback>
                <p:oleObj name="Формула" r:id="rId9" imgW="355446" imgH="418918"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194550" y="2128838"/>
                        <a:ext cx="371475" cy="4365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9919" name="Line 47"/>
          <p:cNvSpPr>
            <a:spLocks noChangeShapeType="1"/>
          </p:cNvSpPr>
          <p:nvPr/>
        </p:nvSpPr>
        <p:spPr bwMode="auto">
          <a:xfrm flipH="1" flipV="1">
            <a:off x="6108700" y="871538"/>
            <a:ext cx="144463" cy="431800"/>
          </a:xfrm>
          <a:prstGeom prst="line">
            <a:avLst/>
          </a:prstGeom>
          <a:noFill/>
          <a:ln w="158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79920" name="Line 48"/>
          <p:cNvSpPr>
            <a:spLocks noChangeShapeType="1"/>
          </p:cNvSpPr>
          <p:nvPr/>
        </p:nvSpPr>
        <p:spPr bwMode="auto">
          <a:xfrm flipH="1" flipV="1">
            <a:off x="6804025" y="477838"/>
            <a:ext cx="288925" cy="358775"/>
          </a:xfrm>
          <a:prstGeom prst="line">
            <a:avLst/>
          </a:prstGeom>
          <a:noFill/>
          <a:ln w="158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79922" name="Line 50"/>
          <p:cNvSpPr>
            <a:spLocks noChangeShapeType="1"/>
          </p:cNvSpPr>
          <p:nvPr/>
        </p:nvSpPr>
        <p:spPr bwMode="auto">
          <a:xfrm flipV="1">
            <a:off x="7899400" y="1054100"/>
            <a:ext cx="273050" cy="287338"/>
          </a:xfrm>
          <a:prstGeom prst="line">
            <a:avLst/>
          </a:prstGeom>
          <a:noFill/>
          <a:ln w="158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79923" name="Text Box 51"/>
          <p:cNvSpPr txBox="1">
            <a:spLocks noChangeArrowheads="1"/>
          </p:cNvSpPr>
          <p:nvPr/>
        </p:nvSpPr>
        <p:spPr bwMode="auto">
          <a:xfrm>
            <a:off x="5354638" y="750888"/>
            <a:ext cx="6477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ru-RU" sz="1000" dirty="0">
                <a:latin typeface="Arial" charset="0"/>
              </a:rPr>
              <a:t>Призма</a:t>
            </a:r>
          </a:p>
        </p:txBody>
      </p:sp>
      <p:sp>
        <p:nvSpPr>
          <p:cNvPr id="79924" name="Text Box 52"/>
          <p:cNvSpPr txBox="1">
            <a:spLocks noChangeArrowheads="1"/>
          </p:cNvSpPr>
          <p:nvPr/>
        </p:nvSpPr>
        <p:spPr bwMode="auto">
          <a:xfrm>
            <a:off x="5940425" y="333375"/>
            <a:ext cx="720725"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ru-RU" sz="1000" dirty="0">
                <a:latin typeface="Arial" charset="0"/>
              </a:rPr>
              <a:t>Цилиндр</a:t>
            </a:r>
          </a:p>
        </p:txBody>
      </p:sp>
      <p:sp>
        <p:nvSpPr>
          <p:cNvPr id="79926" name="Text Box 54"/>
          <p:cNvSpPr txBox="1">
            <a:spLocks noChangeArrowheads="1"/>
          </p:cNvSpPr>
          <p:nvPr/>
        </p:nvSpPr>
        <p:spPr bwMode="auto">
          <a:xfrm>
            <a:off x="7885113" y="765175"/>
            <a:ext cx="720725"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ru-RU" sz="1000" dirty="0">
                <a:latin typeface="Arial" charset="0"/>
              </a:rPr>
              <a:t>Цилиндр</a:t>
            </a:r>
          </a:p>
        </p:txBody>
      </p:sp>
      <p:graphicFrame>
        <p:nvGraphicFramePr>
          <p:cNvPr id="79927" name="Object 55"/>
          <p:cNvGraphicFramePr>
            <a:graphicFrameLocks noChangeAspect="1"/>
          </p:cNvGraphicFramePr>
          <p:nvPr/>
        </p:nvGraphicFramePr>
        <p:xfrm>
          <a:off x="8532813" y="788988"/>
          <a:ext cx="171450" cy="220662"/>
        </p:xfrm>
        <a:graphic>
          <a:graphicData uri="http://schemas.openxmlformats.org/presentationml/2006/ole">
            <mc:AlternateContent xmlns:mc="http://schemas.openxmlformats.org/markup-compatibility/2006">
              <mc:Choice xmlns:v="urn:schemas-microsoft-com:vml" Requires="v">
                <p:oleObj spid="_x0000_s6150" name="Формула" r:id="rId11" imgW="177646" imgH="228402" progId="Equation.3">
                  <p:embed/>
                </p:oleObj>
              </mc:Choice>
              <mc:Fallback>
                <p:oleObj name="Формула" r:id="rId11" imgW="177646" imgH="228402"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8532813" y="788988"/>
                        <a:ext cx="171450" cy="2206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9928" name="Object 56"/>
          <p:cNvGraphicFramePr>
            <a:graphicFrameLocks noChangeAspect="1"/>
          </p:cNvGraphicFramePr>
          <p:nvPr/>
        </p:nvGraphicFramePr>
        <p:xfrm>
          <a:off x="5900738" y="774700"/>
          <a:ext cx="184150" cy="220663"/>
        </p:xfrm>
        <a:graphic>
          <a:graphicData uri="http://schemas.openxmlformats.org/presentationml/2006/ole">
            <mc:AlternateContent xmlns:mc="http://schemas.openxmlformats.org/markup-compatibility/2006">
              <mc:Choice xmlns:v="urn:schemas-microsoft-com:vml" Requires="v">
                <p:oleObj spid="_x0000_s6151" name="Формула" r:id="rId13" imgW="190500" imgH="228600" progId="Equation.3">
                  <p:embed/>
                </p:oleObj>
              </mc:Choice>
              <mc:Fallback>
                <p:oleObj name="Формула" r:id="rId13" imgW="190500" imgH="228600"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900738" y="774700"/>
                        <a:ext cx="184150" cy="220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9929" name="Object 57"/>
          <p:cNvGraphicFramePr>
            <a:graphicFrameLocks noChangeAspect="1"/>
          </p:cNvGraphicFramePr>
          <p:nvPr/>
        </p:nvGraphicFramePr>
        <p:xfrm>
          <a:off x="6583363" y="373063"/>
          <a:ext cx="157162" cy="171450"/>
        </p:xfrm>
        <a:graphic>
          <a:graphicData uri="http://schemas.openxmlformats.org/presentationml/2006/ole">
            <mc:AlternateContent xmlns:mc="http://schemas.openxmlformats.org/markup-compatibility/2006">
              <mc:Choice xmlns:v="urn:schemas-microsoft-com:vml" Requires="v">
                <p:oleObj spid="_x0000_s6152" name="Формула" r:id="rId15" imgW="152268" imgH="164957" progId="Equation.3">
                  <p:embed/>
                </p:oleObj>
              </mc:Choice>
              <mc:Fallback>
                <p:oleObj name="Формула" r:id="rId15" imgW="152268" imgH="164957" progId="Equation.3">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6583363" y="373063"/>
                        <a:ext cx="157162" cy="1714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9967" name="Text Box 95"/>
          <p:cNvSpPr txBox="1">
            <a:spLocks noChangeArrowheads="1"/>
          </p:cNvSpPr>
          <p:nvPr/>
        </p:nvSpPr>
        <p:spPr bwMode="auto">
          <a:xfrm>
            <a:off x="8101013" y="3500438"/>
            <a:ext cx="8636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ru-RU" b="1">
                <a:solidFill>
                  <a:srgbClr val="00FF00"/>
                </a:solidFill>
                <a:effectLst>
                  <a:outerShdw blurRad="38100" dist="38100" dir="2700000" algn="tl">
                    <a:srgbClr val="000000"/>
                  </a:outerShdw>
                </a:effectLst>
                <a:latin typeface="Arial" charset="0"/>
              </a:rPr>
              <a:t>Рис. 8</a:t>
            </a:r>
          </a:p>
        </p:txBody>
      </p:sp>
      <p:graphicFrame>
        <p:nvGraphicFramePr>
          <p:cNvPr id="79980" name="Object 108"/>
          <p:cNvGraphicFramePr>
            <a:graphicFrameLocks noChangeAspect="1"/>
          </p:cNvGraphicFramePr>
          <p:nvPr/>
        </p:nvGraphicFramePr>
        <p:xfrm>
          <a:off x="7164388" y="4437063"/>
          <a:ext cx="1233487" cy="454025"/>
        </p:xfrm>
        <a:graphic>
          <a:graphicData uri="http://schemas.openxmlformats.org/presentationml/2006/ole">
            <mc:AlternateContent xmlns:mc="http://schemas.openxmlformats.org/markup-compatibility/2006">
              <mc:Choice xmlns:v="urn:schemas-microsoft-com:vml" Requires="v">
                <p:oleObj spid="_x0000_s6153" name="Формула" r:id="rId17" imgW="685800" imgH="279400" progId="Equation.3">
                  <p:embed/>
                </p:oleObj>
              </mc:Choice>
              <mc:Fallback>
                <p:oleObj name="Формула" r:id="rId17" imgW="685800" imgH="279400" progId="Equation.3">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7164388" y="4437063"/>
                        <a:ext cx="1233487" cy="454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9981" name="Object 109"/>
          <p:cNvGraphicFramePr>
            <a:graphicFrameLocks noChangeAspect="1"/>
          </p:cNvGraphicFramePr>
          <p:nvPr/>
        </p:nvGraphicFramePr>
        <p:xfrm>
          <a:off x="4211638" y="4724400"/>
          <a:ext cx="1555750" cy="454025"/>
        </p:xfrm>
        <a:graphic>
          <a:graphicData uri="http://schemas.openxmlformats.org/presentationml/2006/ole">
            <mc:AlternateContent xmlns:mc="http://schemas.openxmlformats.org/markup-compatibility/2006">
              <mc:Choice xmlns:v="urn:schemas-microsoft-com:vml" Requires="v">
                <p:oleObj spid="_x0000_s6154" name="Формула" r:id="rId19" imgW="863225" imgH="279279" progId="Equation.3">
                  <p:embed/>
                </p:oleObj>
              </mc:Choice>
              <mc:Fallback>
                <p:oleObj name="Формула" r:id="rId19" imgW="863225" imgH="279279" progId="Equation.3">
                  <p:embed/>
                  <p:pic>
                    <p:nvPicPr>
                      <p:cNvPr id="0" name=""/>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4211638" y="4724400"/>
                        <a:ext cx="1555750" cy="454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9982" name="Object 110"/>
          <p:cNvGraphicFramePr>
            <a:graphicFrameLocks noChangeAspect="1"/>
          </p:cNvGraphicFramePr>
          <p:nvPr/>
        </p:nvGraphicFramePr>
        <p:xfrm>
          <a:off x="900113" y="5013325"/>
          <a:ext cx="1417637" cy="474663"/>
        </p:xfrm>
        <a:graphic>
          <a:graphicData uri="http://schemas.openxmlformats.org/presentationml/2006/ole">
            <mc:AlternateContent xmlns:mc="http://schemas.openxmlformats.org/markup-compatibility/2006">
              <mc:Choice xmlns:v="urn:schemas-microsoft-com:vml" Requires="v">
                <p:oleObj spid="_x0000_s6155" name="Формула" r:id="rId21" imgW="787400" imgH="292100" progId="Equation.3">
                  <p:embed/>
                </p:oleObj>
              </mc:Choice>
              <mc:Fallback>
                <p:oleObj name="Формула" r:id="rId21" imgW="787400" imgH="292100" progId="Equation.3">
                  <p:embed/>
                  <p:pic>
                    <p:nvPicPr>
                      <p:cNvPr id="0" name=""/>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900113" y="5013325"/>
                        <a:ext cx="1417637" cy="474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3215307705"/>
      </p:ext>
    </p:extLst>
  </p:cSld>
  <p:clrMapOvr>
    <a:masterClrMapping/>
  </p:clrMapOvr>
  <p:transition spd="slow">
    <p:cover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1" presetClass="entr" presetSubtype="0" fill="hold" nodeType="afterEffect">
                                  <p:stCondLst>
                                    <p:cond delay="0"/>
                                  </p:stCondLst>
                                  <p:iterate type="lt">
                                    <p:tmPct val="10000"/>
                                  </p:iterate>
                                  <p:childTnLst>
                                    <p:set>
                                      <p:cBhvr>
                                        <p:cTn id="6" dur="1" fill="hold">
                                          <p:stCondLst>
                                            <p:cond delay="0"/>
                                          </p:stCondLst>
                                        </p:cTn>
                                        <p:tgtEl>
                                          <p:spTgt spid="79990">
                                            <p:txEl>
                                              <p:pRg st="0" end="0"/>
                                            </p:txEl>
                                          </p:spTgt>
                                        </p:tgtEl>
                                        <p:attrNameLst>
                                          <p:attrName>style.visibility</p:attrName>
                                        </p:attrNameLst>
                                      </p:cBhvr>
                                      <p:to>
                                        <p:strVal val="visible"/>
                                      </p:to>
                                    </p:set>
                                    <p:anim calcmode="lin" valueType="num">
                                      <p:cBhvr>
                                        <p:cTn id="7" dur="500" fill="hold"/>
                                        <p:tgtEl>
                                          <p:spTgt spid="79990">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79990">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79990">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79990">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79990">
                                            <p:txEl>
                                              <p:pRg st="0" end="0"/>
                                            </p:txEl>
                                          </p:spTgt>
                                        </p:tgtEl>
                                      </p:cBhvr>
                                    </p:animEffect>
                                  </p:childTnLst>
                                </p:cTn>
                              </p:par>
                            </p:childTnLst>
                          </p:cTn>
                        </p:par>
                        <p:par>
                          <p:cTn id="12" fill="hold" nodeType="afterGroup">
                            <p:stCondLst>
                              <p:cond delay="800"/>
                            </p:stCondLst>
                            <p:childTnLst>
                              <p:par>
                                <p:cTn id="13" presetID="49" presetClass="entr" presetSubtype="0" decel="100000" fill="hold" nodeType="afterEffect">
                                  <p:stCondLst>
                                    <p:cond delay="0"/>
                                  </p:stCondLst>
                                  <p:childTnLst>
                                    <p:set>
                                      <p:cBhvr>
                                        <p:cTn id="14" dur="1" fill="hold">
                                          <p:stCondLst>
                                            <p:cond delay="0"/>
                                          </p:stCondLst>
                                        </p:cTn>
                                        <p:tgtEl>
                                          <p:spTgt spid="79990">
                                            <p:txEl>
                                              <p:pRg st="1" end="1"/>
                                            </p:txEl>
                                          </p:spTgt>
                                        </p:tgtEl>
                                        <p:attrNameLst>
                                          <p:attrName>style.visibility</p:attrName>
                                        </p:attrNameLst>
                                      </p:cBhvr>
                                      <p:to>
                                        <p:strVal val="visible"/>
                                      </p:to>
                                    </p:set>
                                    <p:anim calcmode="lin" valueType="num">
                                      <p:cBhvr>
                                        <p:cTn id="15" dur="500" fill="hold"/>
                                        <p:tgtEl>
                                          <p:spTgt spid="79990">
                                            <p:txEl>
                                              <p:pRg st="1" end="1"/>
                                            </p:txEl>
                                          </p:spTgt>
                                        </p:tgtEl>
                                        <p:attrNameLst>
                                          <p:attrName>ppt_w</p:attrName>
                                        </p:attrNameLst>
                                      </p:cBhvr>
                                      <p:tavLst>
                                        <p:tav tm="0">
                                          <p:val>
                                            <p:fltVal val="0"/>
                                          </p:val>
                                        </p:tav>
                                        <p:tav tm="100000">
                                          <p:val>
                                            <p:strVal val="#ppt_w"/>
                                          </p:val>
                                        </p:tav>
                                      </p:tavLst>
                                    </p:anim>
                                    <p:anim calcmode="lin" valueType="num">
                                      <p:cBhvr>
                                        <p:cTn id="16" dur="500" fill="hold"/>
                                        <p:tgtEl>
                                          <p:spTgt spid="79990">
                                            <p:txEl>
                                              <p:pRg st="1" end="1"/>
                                            </p:txEl>
                                          </p:spTgt>
                                        </p:tgtEl>
                                        <p:attrNameLst>
                                          <p:attrName>ppt_h</p:attrName>
                                        </p:attrNameLst>
                                      </p:cBhvr>
                                      <p:tavLst>
                                        <p:tav tm="0">
                                          <p:val>
                                            <p:fltVal val="0"/>
                                          </p:val>
                                        </p:tav>
                                        <p:tav tm="100000">
                                          <p:val>
                                            <p:strVal val="#ppt_h"/>
                                          </p:val>
                                        </p:tav>
                                      </p:tavLst>
                                    </p:anim>
                                    <p:anim calcmode="lin" valueType="num">
                                      <p:cBhvr>
                                        <p:cTn id="17" dur="500" fill="hold"/>
                                        <p:tgtEl>
                                          <p:spTgt spid="79990">
                                            <p:txEl>
                                              <p:pRg st="1" end="1"/>
                                            </p:txEl>
                                          </p:spTgt>
                                        </p:tgtEl>
                                        <p:attrNameLst>
                                          <p:attrName>style.rotation</p:attrName>
                                        </p:attrNameLst>
                                      </p:cBhvr>
                                      <p:tavLst>
                                        <p:tav tm="0">
                                          <p:val>
                                            <p:fltVal val="360"/>
                                          </p:val>
                                        </p:tav>
                                        <p:tav tm="100000">
                                          <p:val>
                                            <p:fltVal val="0"/>
                                          </p:val>
                                        </p:tav>
                                      </p:tavLst>
                                    </p:anim>
                                    <p:animEffect transition="in" filter="fade">
                                      <p:cBhvr>
                                        <p:cTn id="18" dur="500"/>
                                        <p:tgtEl>
                                          <p:spTgt spid="79990">
                                            <p:txEl>
                                              <p:pRg st="1" end="1"/>
                                            </p:txEl>
                                          </p:spTgt>
                                        </p:tgtEl>
                                      </p:cBhvr>
                                    </p:animEffect>
                                  </p:childTnLst>
                                </p:cTn>
                              </p:par>
                            </p:childTnLst>
                          </p:cTn>
                        </p:par>
                        <p:par>
                          <p:cTn id="19" fill="hold" nodeType="afterGroup">
                            <p:stCondLst>
                              <p:cond delay="1300"/>
                            </p:stCondLst>
                            <p:childTnLst>
                              <p:par>
                                <p:cTn id="20" presetID="41" presetClass="entr" presetSubtype="0" fill="hold" nodeType="afterEffect">
                                  <p:stCondLst>
                                    <p:cond delay="0"/>
                                  </p:stCondLst>
                                  <p:iterate type="lt">
                                    <p:tmPct val="10000"/>
                                  </p:iterate>
                                  <p:childTnLst>
                                    <p:set>
                                      <p:cBhvr>
                                        <p:cTn id="21" dur="1" fill="hold">
                                          <p:stCondLst>
                                            <p:cond delay="0"/>
                                          </p:stCondLst>
                                        </p:cTn>
                                        <p:tgtEl>
                                          <p:spTgt spid="79990">
                                            <p:txEl>
                                              <p:pRg st="2" end="2"/>
                                            </p:txEl>
                                          </p:spTgt>
                                        </p:tgtEl>
                                        <p:attrNameLst>
                                          <p:attrName>style.visibility</p:attrName>
                                        </p:attrNameLst>
                                      </p:cBhvr>
                                      <p:to>
                                        <p:strVal val="visible"/>
                                      </p:to>
                                    </p:set>
                                    <p:anim calcmode="lin" valueType="num">
                                      <p:cBhvr>
                                        <p:cTn id="22" dur="500" fill="hold"/>
                                        <p:tgtEl>
                                          <p:spTgt spid="79990">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23" dur="500" fill="hold"/>
                                        <p:tgtEl>
                                          <p:spTgt spid="79990">
                                            <p:txEl>
                                              <p:pRg st="2" end="2"/>
                                            </p:txEl>
                                          </p:spTgt>
                                        </p:tgtEl>
                                        <p:attrNameLst>
                                          <p:attrName>ppt_y</p:attrName>
                                        </p:attrNameLst>
                                      </p:cBhvr>
                                      <p:tavLst>
                                        <p:tav tm="0">
                                          <p:val>
                                            <p:strVal val="#ppt_y"/>
                                          </p:val>
                                        </p:tav>
                                        <p:tav tm="100000">
                                          <p:val>
                                            <p:strVal val="#ppt_y"/>
                                          </p:val>
                                        </p:tav>
                                      </p:tavLst>
                                    </p:anim>
                                    <p:anim calcmode="lin" valueType="num">
                                      <p:cBhvr>
                                        <p:cTn id="24" dur="500" fill="hold"/>
                                        <p:tgtEl>
                                          <p:spTgt spid="79990">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5" dur="500" fill="hold"/>
                                        <p:tgtEl>
                                          <p:spTgt spid="79990">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6" dur="500" tmFilter="0,0; .5, 1; 1, 1"/>
                                        <p:tgtEl>
                                          <p:spTgt spid="79990">
                                            <p:txEl>
                                              <p:pRg st="2" end="2"/>
                                            </p:txEl>
                                          </p:spTgt>
                                        </p:tgtEl>
                                      </p:cBhvr>
                                    </p:animEffect>
                                  </p:childTnLst>
                                </p:cTn>
                              </p:par>
                            </p:childTnLst>
                          </p:cTn>
                        </p:par>
                        <p:par>
                          <p:cTn id="27" fill="hold" nodeType="afterGroup">
                            <p:stCondLst>
                              <p:cond delay="2450"/>
                            </p:stCondLst>
                            <p:childTnLst>
                              <p:par>
                                <p:cTn id="28" presetID="55" presetClass="entr" presetSubtype="0" fill="hold" nodeType="afterEffect">
                                  <p:stCondLst>
                                    <p:cond delay="0"/>
                                  </p:stCondLst>
                                  <p:childTnLst>
                                    <p:set>
                                      <p:cBhvr>
                                        <p:cTn id="29" dur="1" fill="hold">
                                          <p:stCondLst>
                                            <p:cond delay="0"/>
                                          </p:stCondLst>
                                        </p:cTn>
                                        <p:tgtEl>
                                          <p:spTgt spid="79990">
                                            <p:txEl>
                                              <p:pRg st="3" end="3"/>
                                            </p:txEl>
                                          </p:spTgt>
                                        </p:tgtEl>
                                        <p:attrNameLst>
                                          <p:attrName>style.visibility</p:attrName>
                                        </p:attrNameLst>
                                      </p:cBhvr>
                                      <p:to>
                                        <p:strVal val="visible"/>
                                      </p:to>
                                    </p:set>
                                    <p:anim calcmode="lin" valueType="num">
                                      <p:cBhvr>
                                        <p:cTn id="30" dur="500" fill="hold"/>
                                        <p:tgtEl>
                                          <p:spTgt spid="79990">
                                            <p:txEl>
                                              <p:pRg st="3" end="3"/>
                                            </p:txEl>
                                          </p:spTgt>
                                        </p:tgtEl>
                                        <p:attrNameLst>
                                          <p:attrName>ppt_w</p:attrName>
                                        </p:attrNameLst>
                                      </p:cBhvr>
                                      <p:tavLst>
                                        <p:tav tm="0">
                                          <p:val>
                                            <p:strVal val="#ppt_w*0.70"/>
                                          </p:val>
                                        </p:tav>
                                        <p:tav tm="100000">
                                          <p:val>
                                            <p:strVal val="#ppt_w"/>
                                          </p:val>
                                        </p:tav>
                                      </p:tavLst>
                                    </p:anim>
                                    <p:anim calcmode="lin" valueType="num">
                                      <p:cBhvr>
                                        <p:cTn id="31" dur="500" fill="hold"/>
                                        <p:tgtEl>
                                          <p:spTgt spid="79990">
                                            <p:txEl>
                                              <p:pRg st="3" end="3"/>
                                            </p:txEl>
                                          </p:spTgt>
                                        </p:tgtEl>
                                        <p:attrNameLst>
                                          <p:attrName>ppt_h</p:attrName>
                                        </p:attrNameLst>
                                      </p:cBhvr>
                                      <p:tavLst>
                                        <p:tav tm="0">
                                          <p:val>
                                            <p:strVal val="#ppt_h"/>
                                          </p:val>
                                        </p:tav>
                                        <p:tav tm="100000">
                                          <p:val>
                                            <p:strVal val="#ppt_h"/>
                                          </p:val>
                                        </p:tav>
                                      </p:tavLst>
                                    </p:anim>
                                    <p:animEffect transition="in" filter="fade">
                                      <p:cBhvr>
                                        <p:cTn id="32" dur="500"/>
                                        <p:tgtEl>
                                          <p:spTgt spid="79990">
                                            <p:txEl>
                                              <p:pRg st="3" end="3"/>
                                            </p:txEl>
                                          </p:spTgt>
                                        </p:tgtEl>
                                      </p:cBhvr>
                                    </p:animEffect>
                                  </p:childTnLst>
                                </p:cTn>
                              </p:par>
                            </p:childTnLst>
                          </p:cTn>
                        </p:par>
                        <p:par>
                          <p:cTn id="33" fill="hold" nodeType="afterGroup">
                            <p:stCondLst>
                              <p:cond delay="2950"/>
                            </p:stCondLst>
                            <p:childTnLst>
                              <p:par>
                                <p:cTn id="34" presetID="55" presetClass="entr" presetSubtype="0" fill="hold" nodeType="afterEffect">
                                  <p:stCondLst>
                                    <p:cond delay="0"/>
                                  </p:stCondLst>
                                  <p:childTnLst>
                                    <p:set>
                                      <p:cBhvr>
                                        <p:cTn id="35" dur="1" fill="hold">
                                          <p:stCondLst>
                                            <p:cond delay="0"/>
                                          </p:stCondLst>
                                        </p:cTn>
                                        <p:tgtEl>
                                          <p:spTgt spid="79990">
                                            <p:txEl>
                                              <p:pRg st="4" end="4"/>
                                            </p:txEl>
                                          </p:spTgt>
                                        </p:tgtEl>
                                        <p:attrNameLst>
                                          <p:attrName>style.visibility</p:attrName>
                                        </p:attrNameLst>
                                      </p:cBhvr>
                                      <p:to>
                                        <p:strVal val="visible"/>
                                      </p:to>
                                    </p:set>
                                    <p:anim calcmode="lin" valueType="num">
                                      <p:cBhvr>
                                        <p:cTn id="36" dur="500" fill="hold"/>
                                        <p:tgtEl>
                                          <p:spTgt spid="79990">
                                            <p:txEl>
                                              <p:pRg st="4" end="4"/>
                                            </p:txEl>
                                          </p:spTgt>
                                        </p:tgtEl>
                                        <p:attrNameLst>
                                          <p:attrName>ppt_w</p:attrName>
                                        </p:attrNameLst>
                                      </p:cBhvr>
                                      <p:tavLst>
                                        <p:tav tm="0">
                                          <p:val>
                                            <p:strVal val="#ppt_w*0.70"/>
                                          </p:val>
                                        </p:tav>
                                        <p:tav tm="100000">
                                          <p:val>
                                            <p:strVal val="#ppt_w"/>
                                          </p:val>
                                        </p:tav>
                                      </p:tavLst>
                                    </p:anim>
                                    <p:anim calcmode="lin" valueType="num">
                                      <p:cBhvr>
                                        <p:cTn id="37" dur="500" fill="hold"/>
                                        <p:tgtEl>
                                          <p:spTgt spid="79990">
                                            <p:txEl>
                                              <p:pRg st="4" end="4"/>
                                            </p:txEl>
                                          </p:spTgt>
                                        </p:tgtEl>
                                        <p:attrNameLst>
                                          <p:attrName>ppt_h</p:attrName>
                                        </p:attrNameLst>
                                      </p:cBhvr>
                                      <p:tavLst>
                                        <p:tav tm="0">
                                          <p:val>
                                            <p:strVal val="#ppt_h"/>
                                          </p:val>
                                        </p:tav>
                                        <p:tav tm="100000">
                                          <p:val>
                                            <p:strVal val="#ppt_h"/>
                                          </p:val>
                                        </p:tav>
                                      </p:tavLst>
                                    </p:anim>
                                    <p:animEffect transition="in" filter="fade">
                                      <p:cBhvr>
                                        <p:cTn id="38" dur="500"/>
                                        <p:tgtEl>
                                          <p:spTgt spid="79990">
                                            <p:txEl>
                                              <p:pRg st="4" end="4"/>
                                            </p:txEl>
                                          </p:spTgt>
                                        </p:tgtEl>
                                      </p:cBhvr>
                                    </p:animEffect>
                                  </p:childTnLst>
                                </p:cTn>
                              </p:par>
                            </p:childTnLst>
                          </p:cTn>
                        </p:par>
                        <p:par>
                          <p:cTn id="39" fill="hold" nodeType="afterGroup">
                            <p:stCondLst>
                              <p:cond delay="3450"/>
                            </p:stCondLst>
                            <p:childTnLst>
                              <p:par>
                                <p:cTn id="40" presetID="26" presetClass="entr" presetSubtype="0" fill="hold" grpId="0" nodeType="afterEffect">
                                  <p:stCondLst>
                                    <p:cond delay="0"/>
                                  </p:stCondLst>
                                  <p:childTnLst>
                                    <p:set>
                                      <p:cBhvr>
                                        <p:cTn id="41" dur="1" fill="hold">
                                          <p:stCondLst>
                                            <p:cond delay="0"/>
                                          </p:stCondLst>
                                        </p:cTn>
                                        <p:tgtEl>
                                          <p:spTgt spid="79967"/>
                                        </p:tgtEl>
                                        <p:attrNameLst>
                                          <p:attrName>style.visibility</p:attrName>
                                        </p:attrNameLst>
                                      </p:cBhvr>
                                      <p:to>
                                        <p:strVal val="visible"/>
                                      </p:to>
                                    </p:set>
                                    <p:animEffect transition="in" filter="wipe(down)">
                                      <p:cBhvr>
                                        <p:cTn id="42" dur="580">
                                          <p:stCondLst>
                                            <p:cond delay="0"/>
                                          </p:stCondLst>
                                        </p:cTn>
                                        <p:tgtEl>
                                          <p:spTgt spid="79967"/>
                                        </p:tgtEl>
                                      </p:cBhvr>
                                    </p:animEffect>
                                    <p:anim calcmode="lin" valueType="num">
                                      <p:cBhvr>
                                        <p:cTn id="43" dur="1822" tmFilter="0,0; 0.14,0.36; 0.43,0.73; 0.71,0.91; 1.0,1.0">
                                          <p:stCondLst>
                                            <p:cond delay="0"/>
                                          </p:stCondLst>
                                        </p:cTn>
                                        <p:tgtEl>
                                          <p:spTgt spid="79967"/>
                                        </p:tgtEl>
                                        <p:attrNameLst>
                                          <p:attrName>ppt_x</p:attrName>
                                        </p:attrNameLst>
                                      </p:cBhvr>
                                      <p:tavLst>
                                        <p:tav tm="0">
                                          <p:val>
                                            <p:strVal val="#ppt_x-0.25"/>
                                          </p:val>
                                        </p:tav>
                                        <p:tav tm="100000">
                                          <p:val>
                                            <p:strVal val="#ppt_x"/>
                                          </p:val>
                                        </p:tav>
                                      </p:tavLst>
                                    </p:anim>
                                    <p:anim calcmode="lin" valueType="num">
                                      <p:cBhvr>
                                        <p:cTn id="44" dur="664" tmFilter="0.0,0.0; 0.25,0.07; 0.50,0.2; 0.75,0.467; 1.0,1.0">
                                          <p:stCondLst>
                                            <p:cond delay="0"/>
                                          </p:stCondLst>
                                        </p:cTn>
                                        <p:tgtEl>
                                          <p:spTgt spid="79967"/>
                                        </p:tgtEl>
                                        <p:attrNameLst>
                                          <p:attrName>ppt_y</p:attrName>
                                        </p:attrNameLst>
                                      </p:cBhvr>
                                      <p:tavLst>
                                        <p:tav tm="0" fmla="#ppt_y-sin(pi*$)/3">
                                          <p:val>
                                            <p:fltVal val="0.5"/>
                                          </p:val>
                                        </p:tav>
                                        <p:tav tm="100000">
                                          <p:val>
                                            <p:fltVal val="1"/>
                                          </p:val>
                                        </p:tav>
                                      </p:tavLst>
                                    </p:anim>
                                    <p:anim calcmode="lin" valueType="num">
                                      <p:cBhvr>
                                        <p:cTn id="45" dur="664" tmFilter="0, 0; 0.125,0.2665; 0.25,0.4; 0.375,0.465; 0.5,0.5;  0.625,0.535; 0.75,0.6; 0.875,0.7335; 1,1">
                                          <p:stCondLst>
                                            <p:cond delay="664"/>
                                          </p:stCondLst>
                                        </p:cTn>
                                        <p:tgtEl>
                                          <p:spTgt spid="79967"/>
                                        </p:tgtEl>
                                        <p:attrNameLst>
                                          <p:attrName>ppt_y</p:attrName>
                                        </p:attrNameLst>
                                      </p:cBhvr>
                                      <p:tavLst>
                                        <p:tav tm="0" fmla="#ppt_y-sin(pi*$)/9">
                                          <p:val>
                                            <p:fltVal val="0"/>
                                          </p:val>
                                        </p:tav>
                                        <p:tav tm="100000">
                                          <p:val>
                                            <p:fltVal val="1"/>
                                          </p:val>
                                        </p:tav>
                                      </p:tavLst>
                                    </p:anim>
                                    <p:anim calcmode="lin" valueType="num">
                                      <p:cBhvr>
                                        <p:cTn id="46" dur="332" tmFilter="0, 0; 0.125,0.2665; 0.25,0.4; 0.375,0.465; 0.5,0.5;  0.625,0.535; 0.75,0.6; 0.875,0.7335; 1,1">
                                          <p:stCondLst>
                                            <p:cond delay="1324"/>
                                          </p:stCondLst>
                                        </p:cTn>
                                        <p:tgtEl>
                                          <p:spTgt spid="79967"/>
                                        </p:tgtEl>
                                        <p:attrNameLst>
                                          <p:attrName>ppt_y</p:attrName>
                                        </p:attrNameLst>
                                      </p:cBhvr>
                                      <p:tavLst>
                                        <p:tav tm="0" fmla="#ppt_y-sin(pi*$)/27">
                                          <p:val>
                                            <p:fltVal val="0"/>
                                          </p:val>
                                        </p:tav>
                                        <p:tav tm="100000">
                                          <p:val>
                                            <p:fltVal val="1"/>
                                          </p:val>
                                        </p:tav>
                                      </p:tavLst>
                                    </p:anim>
                                    <p:anim calcmode="lin" valueType="num">
                                      <p:cBhvr>
                                        <p:cTn id="47" dur="164" tmFilter="0, 0; 0.125,0.2665; 0.25,0.4; 0.375,0.465; 0.5,0.5;  0.625,0.535; 0.75,0.6; 0.875,0.7335; 1,1">
                                          <p:stCondLst>
                                            <p:cond delay="1656"/>
                                          </p:stCondLst>
                                        </p:cTn>
                                        <p:tgtEl>
                                          <p:spTgt spid="79967"/>
                                        </p:tgtEl>
                                        <p:attrNameLst>
                                          <p:attrName>ppt_y</p:attrName>
                                        </p:attrNameLst>
                                      </p:cBhvr>
                                      <p:tavLst>
                                        <p:tav tm="0" fmla="#ppt_y-sin(pi*$)/81">
                                          <p:val>
                                            <p:fltVal val="0"/>
                                          </p:val>
                                        </p:tav>
                                        <p:tav tm="100000">
                                          <p:val>
                                            <p:fltVal val="1"/>
                                          </p:val>
                                        </p:tav>
                                      </p:tavLst>
                                    </p:anim>
                                    <p:animScale>
                                      <p:cBhvr>
                                        <p:cTn id="48" dur="26">
                                          <p:stCondLst>
                                            <p:cond delay="650"/>
                                          </p:stCondLst>
                                        </p:cTn>
                                        <p:tgtEl>
                                          <p:spTgt spid="79967"/>
                                        </p:tgtEl>
                                      </p:cBhvr>
                                      <p:to x="100000" y="60000"/>
                                    </p:animScale>
                                    <p:animScale>
                                      <p:cBhvr>
                                        <p:cTn id="49" dur="166" decel="50000">
                                          <p:stCondLst>
                                            <p:cond delay="676"/>
                                          </p:stCondLst>
                                        </p:cTn>
                                        <p:tgtEl>
                                          <p:spTgt spid="79967"/>
                                        </p:tgtEl>
                                      </p:cBhvr>
                                      <p:to x="100000" y="100000"/>
                                    </p:animScale>
                                    <p:animScale>
                                      <p:cBhvr>
                                        <p:cTn id="50" dur="26">
                                          <p:stCondLst>
                                            <p:cond delay="1312"/>
                                          </p:stCondLst>
                                        </p:cTn>
                                        <p:tgtEl>
                                          <p:spTgt spid="79967"/>
                                        </p:tgtEl>
                                      </p:cBhvr>
                                      <p:to x="100000" y="80000"/>
                                    </p:animScale>
                                    <p:animScale>
                                      <p:cBhvr>
                                        <p:cTn id="51" dur="166" decel="50000">
                                          <p:stCondLst>
                                            <p:cond delay="1338"/>
                                          </p:stCondLst>
                                        </p:cTn>
                                        <p:tgtEl>
                                          <p:spTgt spid="79967"/>
                                        </p:tgtEl>
                                      </p:cBhvr>
                                      <p:to x="100000" y="100000"/>
                                    </p:animScale>
                                    <p:animScale>
                                      <p:cBhvr>
                                        <p:cTn id="52" dur="26">
                                          <p:stCondLst>
                                            <p:cond delay="1642"/>
                                          </p:stCondLst>
                                        </p:cTn>
                                        <p:tgtEl>
                                          <p:spTgt spid="79967"/>
                                        </p:tgtEl>
                                      </p:cBhvr>
                                      <p:to x="100000" y="90000"/>
                                    </p:animScale>
                                    <p:animScale>
                                      <p:cBhvr>
                                        <p:cTn id="53" dur="166" decel="50000">
                                          <p:stCondLst>
                                            <p:cond delay="1668"/>
                                          </p:stCondLst>
                                        </p:cTn>
                                        <p:tgtEl>
                                          <p:spTgt spid="79967"/>
                                        </p:tgtEl>
                                      </p:cBhvr>
                                      <p:to x="100000" y="100000"/>
                                    </p:animScale>
                                    <p:animScale>
                                      <p:cBhvr>
                                        <p:cTn id="54" dur="26">
                                          <p:stCondLst>
                                            <p:cond delay="1808"/>
                                          </p:stCondLst>
                                        </p:cTn>
                                        <p:tgtEl>
                                          <p:spTgt spid="79967"/>
                                        </p:tgtEl>
                                      </p:cBhvr>
                                      <p:to x="100000" y="95000"/>
                                    </p:animScale>
                                    <p:animScale>
                                      <p:cBhvr>
                                        <p:cTn id="55" dur="166" decel="50000">
                                          <p:stCondLst>
                                            <p:cond delay="1834"/>
                                          </p:stCondLst>
                                        </p:cTn>
                                        <p:tgtEl>
                                          <p:spTgt spid="79967"/>
                                        </p:tgtEl>
                                      </p:cBhvr>
                                      <p:to x="100000" y="100000"/>
                                    </p:animScale>
                                  </p:childTnLst>
                                </p:cTn>
                              </p:par>
                              <p:par>
                                <p:cTn id="56" presetID="22" presetClass="entr" presetSubtype="4" fill="hold" grpId="0" nodeType="withEffect">
                                  <p:stCondLst>
                                    <p:cond delay="0"/>
                                  </p:stCondLst>
                                  <p:childTnLst>
                                    <p:set>
                                      <p:cBhvr>
                                        <p:cTn id="57" dur="1" fill="hold">
                                          <p:stCondLst>
                                            <p:cond delay="0"/>
                                          </p:stCondLst>
                                        </p:cTn>
                                        <p:tgtEl>
                                          <p:spTgt spid="79899"/>
                                        </p:tgtEl>
                                        <p:attrNameLst>
                                          <p:attrName>style.visibility</p:attrName>
                                        </p:attrNameLst>
                                      </p:cBhvr>
                                      <p:to>
                                        <p:strVal val="visible"/>
                                      </p:to>
                                    </p:set>
                                    <p:animEffect transition="in" filter="wipe(down)">
                                      <p:cBhvr>
                                        <p:cTn id="58" dur="500"/>
                                        <p:tgtEl>
                                          <p:spTgt spid="79899"/>
                                        </p:tgtEl>
                                      </p:cBhvr>
                                    </p:animEffect>
                                  </p:childTnLst>
                                </p:cTn>
                              </p:par>
                              <p:par>
                                <p:cTn id="59" presetID="22" presetClass="entr" presetSubtype="4" fill="hold" grpId="0" nodeType="withEffect">
                                  <p:stCondLst>
                                    <p:cond delay="0"/>
                                  </p:stCondLst>
                                  <p:childTnLst>
                                    <p:set>
                                      <p:cBhvr>
                                        <p:cTn id="60" dur="1" fill="hold">
                                          <p:stCondLst>
                                            <p:cond delay="0"/>
                                          </p:stCondLst>
                                        </p:cTn>
                                        <p:tgtEl>
                                          <p:spTgt spid="79902"/>
                                        </p:tgtEl>
                                        <p:attrNameLst>
                                          <p:attrName>style.visibility</p:attrName>
                                        </p:attrNameLst>
                                      </p:cBhvr>
                                      <p:to>
                                        <p:strVal val="visible"/>
                                      </p:to>
                                    </p:set>
                                    <p:animEffect transition="in" filter="wipe(down)">
                                      <p:cBhvr>
                                        <p:cTn id="61" dur="500"/>
                                        <p:tgtEl>
                                          <p:spTgt spid="79902"/>
                                        </p:tgtEl>
                                      </p:cBhvr>
                                    </p:animEffect>
                                  </p:childTnLst>
                                </p:cTn>
                              </p:par>
                              <p:par>
                                <p:cTn id="62" presetID="22" presetClass="entr" presetSubtype="4" fill="hold" grpId="0" nodeType="withEffect">
                                  <p:stCondLst>
                                    <p:cond delay="0"/>
                                  </p:stCondLst>
                                  <p:childTnLst>
                                    <p:set>
                                      <p:cBhvr>
                                        <p:cTn id="63" dur="1" fill="hold">
                                          <p:stCondLst>
                                            <p:cond delay="0"/>
                                          </p:stCondLst>
                                        </p:cTn>
                                        <p:tgtEl>
                                          <p:spTgt spid="79900"/>
                                        </p:tgtEl>
                                        <p:attrNameLst>
                                          <p:attrName>style.visibility</p:attrName>
                                        </p:attrNameLst>
                                      </p:cBhvr>
                                      <p:to>
                                        <p:strVal val="visible"/>
                                      </p:to>
                                    </p:set>
                                    <p:animEffect transition="in" filter="wipe(down)">
                                      <p:cBhvr>
                                        <p:cTn id="64" dur="500"/>
                                        <p:tgtEl>
                                          <p:spTgt spid="79900"/>
                                        </p:tgtEl>
                                      </p:cBhvr>
                                    </p:animEffect>
                                  </p:childTnLst>
                                </p:cTn>
                              </p:par>
                              <p:par>
                                <p:cTn id="65" presetID="22" presetClass="entr" presetSubtype="4" fill="hold" grpId="0" nodeType="withEffect">
                                  <p:stCondLst>
                                    <p:cond delay="0"/>
                                  </p:stCondLst>
                                  <p:childTnLst>
                                    <p:set>
                                      <p:cBhvr>
                                        <p:cTn id="66" dur="1" fill="hold">
                                          <p:stCondLst>
                                            <p:cond delay="0"/>
                                          </p:stCondLst>
                                        </p:cTn>
                                        <p:tgtEl>
                                          <p:spTgt spid="79909"/>
                                        </p:tgtEl>
                                        <p:attrNameLst>
                                          <p:attrName>style.visibility</p:attrName>
                                        </p:attrNameLst>
                                      </p:cBhvr>
                                      <p:to>
                                        <p:strVal val="visible"/>
                                      </p:to>
                                    </p:set>
                                    <p:animEffect transition="in" filter="wipe(down)">
                                      <p:cBhvr>
                                        <p:cTn id="67" dur="500"/>
                                        <p:tgtEl>
                                          <p:spTgt spid="79909"/>
                                        </p:tgtEl>
                                      </p:cBhvr>
                                    </p:animEffect>
                                  </p:childTnLst>
                                </p:cTn>
                              </p:par>
                              <p:par>
                                <p:cTn id="68" presetID="22" presetClass="entr" presetSubtype="4" fill="hold" grpId="0" nodeType="withEffect">
                                  <p:stCondLst>
                                    <p:cond delay="0"/>
                                  </p:stCondLst>
                                  <p:childTnLst>
                                    <p:set>
                                      <p:cBhvr>
                                        <p:cTn id="69" dur="1" fill="hold">
                                          <p:stCondLst>
                                            <p:cond delay="0"/>
                                          </p:stCondLst>
                                        </p:cTn>
                                        <p:tgtEl>
                                          <p:spTgt spid="79888"/>
                                        </p:tgtEl>
                                        <p:attrNameLst>
                                          <p:attrName>style.visibility</p:attrName>
                                        </p:attrNameLst>
                                      </p:cBhvr>
                                      <p:to>
                                        <p:strVal val="visible"/>
                                      </p:to>
                                    </p:set>
                                    <p:animEffect transition="in" filter="wipe(down)">
                                      <p:cBhvr>
                                        <p:cTn id="70" dur="500"/>
                                        <p:tgtEl>
                                          <p:spTgt spid="79888"/>
                                        </p:tgtEl>
                                      </p:cBhvr>
                                    </p:animEffect>
                                  </p:childTnLst>
                                </p:cTn>
                              </p:par>
                              <p:par>
                                <p:cTn id="71" presetID="22" presetClass="entr" presetSubtype="4" fill="hold" grpId="0" nodeType="withEffect">
                                  <p:stCondLst>
                                    <p:cond delay="0"/>
                                  </p:stCondLst>
                                  <p:childTnLst>
                                    <p:set>
                                      <p:cBhvr>
                                        <p:cTn id="72" dur="1" fill="hold">
                                          <p:stCondLst>
                                            <p:cond delay="0"/>
                                          </p:stCondLst>
                                        </p:cTn>
                                        <p:tgtEl>
                                          <p:spTgt spid="79889"/>
                                        </p:tgtEl>
                                        <p:attrNameLst>
                                          <p:attrName>style.visibility</p:attrName>
                                        </p:attrNameLst>
                                      </p:cBhvr>
                                      <p:to>
                                        <p:strVal val="visible"/>
                                      </p:to>
                                    </p:set>
                                    <p:animEffect transition="in" filter="wipe(down)">
                                      <p:cBhvr>
                                        <p:cTn id="73" dur="500"/>
                                        <p:tgtEl>
                                          <p:spTgt spid="79889"/>
                                        </p:tgtEl>
                                      </p:cBhvr>
                                    </p:animEffect>
                                  </p:childTnLst>
                                </p:cTn>
                              </p:par>
                              <p:par>
                                <p:cTn id="74" presetID="22" presetClass="entr" presetSubtype="4" fill="hold" grpId="0" nodeType="withEffect">
                                  <p:stCondLst>
                                    <p:cond delay="0"/>
                                  </p:stCondLst>
                                  <p:childTnLst>
                                    <p:set>
                                      <p:cBhvr>
                                        <p:cTn id="75" dur="1" fill="hold">
                                          <p:stCondLst>
                                            <p:cond delay="0"/>
                                          </p:stCondLst>
                                        </p:cTn>
                                        <p:tgtEl>
                                          <p:spTgt spid="79908"/>
                                        </p:tgtEl>
                                        <p:attrNameLst>
                                          <p:attrName>style.visibility</p:attrName>
                                        </p:attrNameLst>
                                      </p:cBhvr>
                                      <p:to>
                                        <p:strVal val="visible"/>
                                      </p:to>
                                    </p:set>
                                    <p:animEffect transition="in" filter="wipe(down)">
                                      <p:cBhvr>
                                        <p:cTn id="76" dur="500"/>
                                        <p:tgtEl>
                                          <p:spTgt spid="79908"/>
                                        </p:tgtEl>
                                      </p:cBhvr>
                                    </p:animEffect>
                                  </p:childTnLst>
                                </p:cTn>
                              </p:par>
                              <p:par>
                                <p:cTn id="77" presetID="22" presetClass="entr" presetSubtype="4" fill="hold" grpId="0" nodeType="withEffect">
                                  <p:stCondLst>
                                    <p:cond delay="0"/>
                                  </p:stCondLst>
                                  <p:childTnLst>
                                    <p:set>
                                      <p:cBhvr>
                                        <p:cTn id="78" dur="1" fill="hold">
                                          <p:stCondLst>
                                            <p:cond delay="0"/>
                                          </p:stCondLst>
                                        </p:cTn>
                                        <p:tgtEl>
                                          <p:spTgt spid="79910"/>
                                        </p:tgtEl>
                                        <p:attrNameLst>
                                          <p:attrName>style.visibility</p:attrName>
                                        </p:attrNameLst>
                                      </p:cBhvr>
                                      <p:to>
                                        <p:strVal val="visible"/>
                                      </p:to>
                                    </p:set>
                                    <p:animEffect transition="in" filter="wipe(down)">
                                      <p:cBhvr>
                                        <p:cTn id="79" dur="500"/>
                                        <p:tgtEl>
                                          <p:spTgt spid="79910"/>
                                        </p:tgtEl>
                                      </p:cBhvr>
                                    </p:animEffect>
                                  </p:childTnLst>
                                </p:cTn>
                              </p:par>
                            </p:childTnLst>
                          </p:cTn>
                        </p:par>
                        <p:par>
                          <p:cTn id="80" fill="hold" nodeType="afterGroup">
                            <p:stCondLst>
                              <p:cond delay="5450"/>
                            </p:stCondLst>
                            <p:childTnLst>
                              <p:par>
                                <p:cTn id="81" presetID="23" presetClass="entr" presetSubtype="16" fill="hold" grpId="0" nodeType="afterEffect">
                                  <p:stCondLst>
                                    <p:cond delay="0"/>
                                  </p:stCondLst>
                                  <p:childTnLst>
                                    <p:set>
                                      <p:cBhvr>
                                        <p:cTn id="82" dur="1" fill="hold">
                                          <p:stCondLst>
                                            <p:cond delay="0"/>
                                          </p:stCondLst>
                                        </p:cTn>
                                        <p:tgtEl>
                                          <p:spTgt spid="79920"/>
                                        </p:tgtEl>
                                        <p:attrNameLst>
                                          <p:attrName>style.visibility</p:attrName>
                                        </p:attrNameLst>
                                      </p:cBhvr>
                                      <p:to>
                                        <p:strVal val="visible"/>
                                      </p:to>
                                    </p:set>
                                    <p:anim calcmode="lin" valueType="num">
                                      <p:cBhvr>
                                        <p:cTn id="83" dur="500" fill="hold"/>
                                        <p:tgtEl>
                                          <p:spTgt spid="79920"/>
                                        </p:tgtEl>
                                        <p:attrNameLst>
                                          <p:attrName>ppt_w</p:attrName>
                                        </p:attrNameLst>
                                      </p:cBhvr>
                                      <p:tavLst>
                                        <p:tav tm="0">
                                          <p:val>
                                            <p:fltVal val="0"/>
                                          </p:val>
                                        </p:tav>
                                        <p:tav tm="100000">
                                          <p:val>
                                            <p:strVal val="#ppt_w"/>
                                          </p:val>
                                        </p:tav>
                                      </p:tavLst>
                                    </p:anim>
                                    <p:anim calcmode="lin" valueType="num">
                                      <p:cBhvr>
                                        <p:cTn id="84" dur="500" fill="hold"/>
                                        <p:tgtEl>
                                          <p:spTgt spid="79920"/>
                                        </p:tgtEl>
                                        <p:attrNameLst>
                                          <p:attrName>ppt_h</p:attrName>
                                        </p:attrNameLst>
                                      </p:cBhvr>
                                      <p:tavLst>
                                        <p:tav tm="0">
                                          <p:val>
                                            <p:fltVal val="0"/>
                                          </p:val>
                                        </p:tav>
                                        <p:tav tm="100000">
                                          <p:val>
                                            <p:strVal val="#ppt_h"/>
                                          </p:val>
                                        </p:tav>
                                      </p:tavLst>
                                    </p:anim>
                                  </p:childTnLst>
                                </p:cTn>
                              </p:par>
                            </p:childTnLst>
                          </p:cTn>
                        </p:par>
                        <p:par>
                          <p:cTn id="85" fill="hold" nodeType="afterGroup">
                            <p:stCondLst>
                              <p:cond delay="5950"/>
                            </p:stCondLst>
                            <p:childTnLst>
                              <p:par>
                                <p:cTn id="86" presetID="49" presetClass="entr" presetSubtype="0" decel="100000" fill="hold" grpId="0" nodeType="afterEffect">
                                  <p:stCondLst>
                                    <p:cond delay="0"/>
                                  </p:stCondLst>
                                  <p:childTnLst>
                                    <p:set>
                                      <p:cBhvr>
                                        <p:cTn id="87" dur="1" fill="hold">
                                          <p:stCondLst>
                                            <p:cond delay="0"/>
                                          </p:stCondLst>
                                        </p:cTn>
                                        <p:tgtEl>
                                          <p:spTgt spid="79924"/>
                                        </p:tgtEl>
                                        <p:attrNameLst>
                                          <p:attrName>style.visibility</p:attrName>
                                        </p:attrNameLst>
                                      </p:cBhvr>
                                      <p:to>
                                        <p:strVal val="visible"/>
                                      </p:to>
                                    </p:set>
                                    <p:anim calcmode="lin" valueType="num">
                                      <p:cBhvr>
                                        <p:cTn id="88" dur="500" fill="hold"/>
                                        <p:tgtEl>
                                          <p:spTgt spid="79924"/>
                                        </p:tgtEl>
                                        <p:attrNameLst>
                                          <p:attrName>ppt_w</p:attrName>
                                        </p:attrNameLst>
                                      </p:cBhvr>
                                      <p:tavLst>
                                        <p:tav tm="0">
                                          <p:val>
                                            <p:fltVal val="0"/>
                                          </p:val>
                                        </p:tav>
                                        <p:tav tm="100000">
                                          <p:val>
                                            <p:strVal val="#ppt_w"/>
                                          </p:val>
                                        </p:tav>
                                      </p:tavLst>
                                    </p:anim>
                                    <p:anim calcmode="lin" valueType="num">
                                      <p:cBhvr>
                                        <p:cTn id="89" dur="500" fill="hold"/>
                                        <p:tgtEl>
                                          <p:spTgt spid="79924"/>
                                        </p:tgtEl>
                                        <p:attrNameLst>
                                          <p:attrName>ppt_h</p:attrName>
                                        </p:attrNameLst>
                                      </p:cBhvr>
                                      <p:tavLst>
                                        <p:tav tm="0">
                                          <p:val>
                                            <p:fltVal val="0"/>
                                          </p:val>
                                        </p:tav>
                                        <p:tav tm="100000">
                                          <p:val>
                                            <p:strVal val="#ppt_h"/>
                                          </p:val>
                                        </p:tav>
                                      </p:tavLst>
                                    </p:anim>
                                    <p:anim calcmode="lin" valueType="num">
                                      <p:cBhvr>
                                        <p:cTn id="90" dur="500" fill="hold"/>
                                        <p:tgtEl>
                                          <p:spTgt spid="79924"/>
                                        </p:tgtEl>
                                        <p:attrNameLst>
                                          <p:attrName>style.rotation</p:attrName>
                                        </p:attrNameLst>
                                      </p:cBhvr>
                                      <p:tavLst>
                                        <p:tav tm="0">
                                          <p:val>
                                            <p:fltVal val="360"/>
                                          </p:val>
                                        </p:tav>
                                        <p:tav tm="100000">
                                          <p:val>
                                            <p:fltVal val="0"/>
                                          </p:val>
                                        </p:tav>
                                      </p:tavLst>
                                    </p:anim>
                                    <p:animEffect transition="in" filter="fade">
                                      <p:cBhvr>
                                        <p:cTn id="91" dur="500"/>
                                        <p:tgtEl>
                                          <p:spTgt spid="79924"/>
                                        </p:tgtEl>
                                      </p:cBhvr>
                                    </p:animEffect>
                                  </p:childTnLst>
                                </p:cTn>
                              </p:par>
                              <p:par>
                                <p:cTn id="92" presetID="49" presetClass="entr" presetSubtype="0" decel="100000" fill="hold" nodeType="withEffect">
                                  <p:stCondLst>
                                    <p:cond delay="0"/>
                                  </p:stCondLst>
                                  <p:childTnLst>
                                    <p:set>
                                      <p:cBhvr>
                                        <p:cTn id="93" dur="1" fill="hold">
                                          <p:stCondLst>
                                            <p:cond delay="0"/>
                                          </p:stCondLst>
                                        </p:cTn>
                                        <p:tgtEl>
                                          <p:spTgt spid="79929"/>
                                        </p:tgtEl>
                                        <p:attrNameLst>
                                          <p:attrName>style.visibility</p:attrName>
                                        </p:attrNameLst>
                                      </p:cBhvr>
                                      <p:to>
                                        <p:strVal val="visible"/>
                                      </p:to>
                                    </p:set>
                                    <p:anim calcmode="lin" valueType="num">
                                      <p:cBhvr>
                                        <p:cTn id="94" dur="500" fill="hold"/>
                                        <p:tgtEl>
                                          <p:spTgt spid="79929"/>
                                        </p:tgtEl>
                                        <p:attrNameLst>
                                          <p:attrName>ppt_w</p:attrName>
                                        </p:attrNameLst>
                                      </p:cBhvr>
                                      <p:tavLst>
                                        <p:tav tm="0">
                                          <p:val>
                                            <p:fltVal val="0"/>
                                          </p:val>
                                        </p:tav>
                                        <p:tav tm="100000">
                                          <p:val>
                                            <p:strVal val="#ppt_w"/>
                                          </p:val>
                                        </p:tav>
                                      </p:tavLst>
                                    </p:anim>
                                    <p:anim calcmode="lin" valueType="num">
                                      <p:cBhvr>
                                        <p:cTn id="95" dur="500" fill="hold"/>
                                        <p:tgtEl>
                                          <p:spTgt spid="79929"/>
                                        </p:tgtEl>
                                        <p:attrNameLst>
                                          <p:attrName>ppt_h</p:attrName>
                                        </p:attrNameLst>
                                      </p:cBhvr>
                                      <p:tavLst>
                                        <p:tav tm="0">
                                          <p:val>
                                            <p:fltVal val="0"/>
                                          </p:val>
                                        </p:tav>
                                        <p:tav tm="100000">
                                          <p:val>
                                            <p:strVal val="#ppt_h"/>
                                          </p:val>
                                        </p:tav>
                                      </p:tavLst>
                                    </p:anim>
                                    <p:anim calcmode="lin" valueType="num">
                                      <p:cBhvr>
                                        <p:cTn id="96" dur="500" fill="hold"/>
                                        <p:tgtEl>
                                          <p:spTgt spid="79929"/>
                                        </p:tgtEl>
                                        <p:attrNameLst>
                                          <p:attrName>style.rotation</p:attrName>
                                        </p:attrNameLst>
                                      </p:cBhvr>
                                      <p:tavLst>
                                        <p:tav tm="0">
                                          <p:val>
                                            <p:fltVal val="360"/>
                                          </p:val>
                                        </p:tav>
                                        <p:tav tm="100000">
                                          <p:val>
                                            <p:fltVal val="0"/>
                                          </p:val>
                                        </p:tav>
                                      </p:tavLst>
                                    </p:anim>
                                    <p:animEffect transition="in" filter="fade">
                                      <p:cBhvr>
                                        <p:cTn id="97" dur="500"/>
                                        <p:tgtEl>
                                          <p:spTgt spid="79929"/>
                                        </p:tgtEl>
                                      </p:cBhvr>
                                    </p:animEffect>
                                  </p:childTnLst>
                                </p:cTn>
                              </p:par>
                            </p:childTnLst>
                          </p:cTn>
                        </p:par>
                        <p:par>
                          <p:cTn id="98" fill="hold" nodeType="afterGroup">
                            <p:stCondLst>
                              <p:cond delay="6450"/>
                            </p:stCondLst>
                            <p:childTnLst>
                              <p:par>
                                <p:cTn id="99" presetID="23" presetClass="entr" presetSubtype="16" fill="hold" grpId="0" nodeType="afterEffect">
                                  <p:stCondLst>
                                    <p:cond delay="0"/>
                                  </p:stCondLst>
                                  <p:childTnLst>
                                    <p:set>
                                      <p:cBhvr>
                                        <p:cTn id="100" dur="1" fill="hold">
                                          <p:stCondLst>
                                            <p:cond delay="0"/>
                                          </p:stCondLst>
                                        </p:cTn>
                                        <p:tgtEl>
                                          <p:spTgt spid="79914"/>
                                        </p:tgtEl>
                                        <p:attrNameLst>
                                          <p:attrName>style.visibility</p:attrName>
                                        </p:attrNameLst>
                                      </p:cBhvr>
                                      <p:to>
                                        <p:strVal val="visible"/>
                                      </p:to>
                                    </p:set>
                                    <p:anim calcmode="lin" valueType="num">
                                      <p:cBhvr>
                                        <p:cTn id="101" dur="500" fill="hold"/>
                                        <p:tgtEl>
                                          <p:spTgt spid="79914"/>
                                        </p:tgtEl>
                                        <p:attrNameLst>
                                          <p:attrName>ppt_w</p:attrName>
                                        </p:attrNameLst>
                                      </p:cBhvr>
                                      <p:tavLst>
                                        <p:tav tm="0">
                                          <p:val>
                                            <p:fltVal val="0"/>
                                          </p:val>
                                        </p:tav>
                                        <p:tav tm="100000">
                                          <p:val>
                                            <p:strVal val="#ppt_w"/>
                                          </p:val>
                                        </p:tav>
                                      </p:tavLst>
                                    </p:anim>
                                    <p:anim calcmode="lin" valueType="num">
                                      <p:cBhvr>
                                        <p:cTn id="102" dur="500" fill="hold"/>
                                        <p:tgtEl>
                                          <p:spTgt spid="79914"/>
                                        </p:tgtEl>
                                        <p:attrNameLst>
                                          <p:attrName>ppt_h</p:attrName>
                                        </p:attrNameLst>
                                      </p:cBhvr>
                                      <p:tavLst>
                                        <p:tav tm="0">
                                          <p:val>
                                            <p:fltVal val="0"/>
                                          </p:val>
                                        </p:tav>
                                        <p:tav tm="100000">
                                          <p:val>
                                            <p:strVal val="#ppt_h"/>
                                          </p:val>
                                        </p:tav>
                                      </p:tavLst>
                                    </p:anim>
                                  </p:childTnLst>
                                </p:cTn>
                              </p:par>
                              <p:par>
                                <p:cTn id="103" presetID="23" presetClass="entr" presetSubtype="16" fill="hold" nodeType="withEffect">
                                  <p:stCondLst>
                                    <p:cond delay="0"/>
                                  </p:stCondLst>
                                  <p:childTnLst>
                                    <p:set>
                                      <p:cBhvr>
                                        <p:cTn id="104" dur="1" fill="hold">
                                          <p:stCondLst>
                                            <p:cond delay="0"/>
                                          </p:stCondLst>
                                        </p:cTn>
                                        <p:tgtEl>
                                          <p:spTgt spid="79915"/>
                                        </p:tgtEl>
                                        <p:attrNameLst>
                                          <p:attrName>style.visibility</p:attrName>
                                        </p:attrNameLst>
                                      </p:cBhvr>
                                      <p:to>
                                        <p:strVal val="visible"/>
                                      </p:to>
                                    </p:set>
                                    <p:anim calcmode="lin" valueType="num">
                                      <p:cBhvr>
                                        <p:cTn id="105" dur="500" fill="hold"/>
                                        <p:tgtEl>
                                          <p:spTgt spid="79915"/>
                                        </p:tgtEl>
                                        <p:attrNameLst>
                                          <p:attrName>ppt_w</p:attrName>
                                        </p:attrNameLst>
                                      </p:cBhvr>
                                      <p:tavLst>
                                        <p:tav tm="0">
                                          <p:val>
                                            <p:fltVal val="0"/>
                                          </p:val>
                                        </p:tav>
                                        <p:tav tm="100000">
                                          <p:val>
                                            <p:strVal val="#ppt_w"/>
                                          </p:val>
                                        </p:tav>
                                      </p:tavLst>
                                    </p:anim>
                                    <p:anim calcmode="lin" valueType="num">
                                      <p:cBhvr>
                                        <p:cTn id="106" dur="500" fill="hold"/>
                                        <p:tgtEl>
                                          <p:spTgt spid="79915"/>
                                        </p:tgtEl>
                                        <p:attrNameLst>
                                          <p:attrName>ppt_h</p:attrName>
                                        </p:attrNameLst>
                                      </p:cBhvr>
                                      <p:tavLst>
                                        <p:tav tm="0">
                                          <p:val>
                                            <p:fltVal val="0"/>
                                          </p:val>
                                        </p:tav>
                                        <p:tav tm="100000">
                                          <p:val>
                                            <p:strVal val="#ppt_h"/>
                                          </p:val>
                                        </p:tav>
                                      </p:tavLst>
                                    </p:anim>
                                  </p:childTnLst>
                                </p:cTn>
                              </p:par>
                              <p:par>
                                <p:cTn id="107" presetID="23" presetClass="entr" presetSubtype="16" fill="hold" grpId="0" nodeType="withEffect">
                                  <p:stCondLst>
                                    <p:cond delay="0"/>
                                  </p:stCondLst>
                                  <p:childTnLst>
                                    <p:set>
                                      <p:cBhvr>
                                        <p:cTn id="108" dur="1" fill="hold">
                                          <p:stCondLst>
                                            <p:cond delay="0"/>
                                          </p:stCondLst>
                                        </p:cTn>
                                        <p:tgtEl>
                                          <p:spTgt spid="79911"/>
                                        </p:tgtEl>
                                        <p:attrNameLst>
                                          <p:attrName>style.visibility</p:attrName>
                                        </p:attrNameLst>
                                      </p:cBhvr>
                                      <p:to>
                                        <p:strVal val="visible"/>
                                      </p:to>
                                    </p:set>
                                    <p:anim calcmode="lin" valueType="num">
                                      <p:cBhvr>
                                        <p:cTn id="109" dur="500" fill="hold"/>
                                        <p:tgtEl>
                                          <p:spTgt spid="79911"/>
                                        </p:tgtEl>
                                        <p:attrNameLst>
                                          <p:attrName>ppt_w</p:attrName>
                                        </p:attrNameLst>
                                      </p:cBhvr>
                                      <p:tavLst>
                                        <p:tav tm="0">
                                          <p:val>
                                            <p:fltVal val="0"/>
                                          </p:val>
                                        </p:tav>
                                        <p:tav tm="100000">
                                          <p:val>
                                            <p:strVal val="#ppt_w"/>
                                          </p:val>
                                        </p:tav>
                                      </p:tavLst>
                                    </p:anim>
                                    <p:anim calcmode="lin" valueType="num">
                                      <p:cBhvr>
                                        <p:cTn id="110" dur="500" fill="hold"/>
                                        <p:tgtEl>
                                          <p:spTgt spid="79911"/>
                                        </p:tgtEl>
                                        <p:attrNameLst>
                                          <p:attrName>ppt_h</p:attrName>
                                        </p:attrNameLst>
                                      </p:cBhvr>
                                      <p:tavLst>
                                        <p:tav tm="0">
                                          <p:val>
                                            <p:fltVal val="0"/>
                                          </p:val>
                                        </p:tav>
                                        <p:tav tm="100000">
                                          <p:val>
                                            <p:strVal val="#ppt_h"/>
                                          </p:val>
                                        </p:tav>
                                      </p:tavLst>
                                    </p:anim>
                                  </p:childTnLst>
                                </p:cTn>
                              </p:par>
                              <p:par>
                                <p:cTn id="111" presetID="23" presetClass="entr" presetSubtype="16" fill="hold" grpId="0" nodeType="withEffect">
                                  <p:stCondLst>
                                    <p:cond delay="0"/>
                                  </p:stCondLst>
                                  <p:childTnLst>
                                    <p:set>
                                      <p:cBhvr>
                                        <p:cTn id="112" dur="1" fill="hold">
                                          <p:stCondLst>
                                            <p:cond delay="0"/>
                                          </p:stCondLst>
                                        </p:cTn>
                                        <p:tgtEl>
                                          <p:spTgt spid="79912"/>
                                        </p:tgtEl>
                                        <p:attrNameLst>
                                          <p:attrName>style.visibility</p:attrName>
                                        </p:attrNameLst>
                                      </p:cBhvr>
                                      <p:to>
                                        <p:strVal val="visible"/>
                                      </p:to>
                                    </p:set>
                                    <p:anim calcmode="lin" valueType="num">
                                      <p:cBhvr>
                                        <p:cTn id="113" dur="500" fill="hold"/>
                                        <p:tgtEl>
                                          <p:spTgt spid="79912"/>
                                        </p:tgtEl>
                                        <p:attrNameLst>
                                          <p:attrName>ppt_w</p:attrName>
                                        </p:attrNameLst>
                                      </p:cBhvr>
                                      <p:tavLst>
                                        <p:tav tm="0">
                                          <p:val>
                                            <p:fltVal val="0"/>
                                          </p:val>
                                        </p:tav>
                                        <p:tav tm="100000">
                                          <p:val>
                                            <p:strVal val="#ppt_w"/>
                                          </p:val>
                                        </p:tav>
                                      </p:tavLst>
                                    </p:anim>
                                    <p:anim calcmode="lin" valueType="num">
                                      <p:cBhvr>
                                        <p:cTn id="114" dur="500" fill="hold"/>
                                        <p:tgtEl>
                                          <p:spTgt spid="79912"/>
                                        </p:tgtEl>
                                        <p:attrNameLst>
                                          <p:attrName>ppt_h</p:attrName>
                                        </p:attrNameLst>
                                      </p:cBhvr>
                                      <p:tavLst>
                                        <p:tav tm="0">
                                          <p:val>
                                            <p:fltVal val="0"/>
                                          </p:val>
                                        </p:tav>
                                        <p:tav tm="100000">
                                          <p:val>
                                            <p:strVal val="#ppt_h"/>
                                          </p:val>
                                        </p:tav>
                                      </p:tavLst>
                                    </p:anim>
                                  </p:childTnLst>
                                </p:cTn>
                              </p:par>
                              <p:par>
                                <p:cTn id="115" presetID="23" presetClass="entr" presetSubtype="16" fill="hold" grpId="0" nodeType="withEffect">
                                  <p:stCondLst>
                                    <p:cond delay="0"/>
                                  </p:stCondLst>
                                  <p:childTnLst>
                                    <p:set>
                                      <p:cBhvr>
                                        <p:cTn id="116" dur="1" fill="hold">
                                          <p:stCondLst>
                                            <p:cond delay="0"/>
                                          </p:stCondLst>
                                        </p:cTn>
                                        <p:tgtEl>
                                          <p:spTgt spid="79913"/>
                                        </p:tgtEl>
                                        <p:attrNameLst>
                                          <p:attrName>style.visibility</p:attrName>
                                        </p:attrNameLst>
                                      </p:cBhvr>
                                      <p:to>
                                        <p:strVal val="visible"/>
                                      </p:to>
                                    </p:set>
                                    <p:anim calcmode="lin" valueType="num">
                                      <p:cBhvr>
                                        <p:cTn id="117" dur="500" fill="hold"/>
                                        <p:tgtEl>
                                          <p:spTgt spid="79913"/>
                                        </p:tgtEl>
                                        <p:attrNameLst>
                                          <p:attrName>ppt_w</p:attrName>
                                        </p:attrNameLst>
                                      </p:cBhvr>
                                      <p:tavLst>
                                        <p:tav tm="0">
                                          <p:val>
                                            <p:fltVal val="0"/>
                                          </p:val>
                                        </p:tav>
                                        <p:tav tm="100000">
                                          <p:val>
                                            <p:strVal val="#ppt_w"/>
                                          </p:val>
                                        </p:tav>
                                      </p:tavLst>
                                    </p:anim>
                                    <p:anim calcmode="lin" valueType="num">
                                      <p:cBhvr>
                                        <p:cTn id="118" dur="500" fill="hold"/>
                                        <p:tgtEl>
                                          <p:spTgt spid="79913"/>
                                        </p:tgtEl>
                                        <p:attrNameLst>
                                          <p:attrName>ppt_h</p:attrName>
                                        </p:attrNameLst>
                                      </p:cBhvr>
                                      <p:tavLst>
                                        <p:tav tm="0">
                                          <p:val>
                                            <p:fltVal val="0"/>
                                          </p:val>
                                        </p:tav>
                                        <p:tav tm="100000">
                                          <p:val>
                                            <p:strVal val="#ppt_h"/>
                                          </p:val>
                                        </p:tav>
                                      </p:tavLst>
                                    </p:anim>
                                  </p:childTnLst>
                                </p:cTn>
                              </p:par>
                              <p:par>
                                <p:cTn id="119" presetID="23" presetClass="entr" presetSubtype="16" fill="hold" nodeType="withEffect">
                                  <p:stCondLst>
                                    <p:cond delay="0"/>
                                  </p:stCondLst>
                                  <p:childTnLst>
                                    <p:set>
                                      <p:cBhvr>
                                        <p:cTn id="120" dur="1" fill="hold">
                                          <p:stCondLst>
                                            <p:cond delay="0"/>
                                          </p:stCondLst>
                                        </p:cTn>
                                        <p:tgtEl>
                                          <p:spTgt spid="79904"/>
                                        </p:tgtEl>
                                        <p:attrNameLst>
                                          <p:attrName>style.visibility</p:attrName>
                                        </p:attrNameLst>
                                      </p:cBhvr>
                                      <p:to>
                                        <p:strVal val="visible"/>
                                      </p:to>
                                    </p:set>
                                    <p:anim calcmode="lin" valueType="num">
                                      <p:cBhvr>
                                        <p:cTn id="121" dur="500" fill="hold"/>
                                        <p:tgtEl>
                                          <p:spTgt spid="79904"/>
                                        </p:tgtEl>
                                        <p:attrNameLst>
                                          <p:attrName>ppt_w</p:attrName>
                                        </p:attrNameLst>
                                      </p:cBhvr>
                                      <p:tavLst>
                                        <p:tav tm="0">
                                          <p:val>
                                            <p:fltVal val="0"/>
                                          </p:val>
                                        </p:tav>
                                        <p:tav tm="100000">
                                          <p:val>
                                            <p:strVal val="#ppt_w"/>
                                          </p:val>
                                        </p:tav>
                                      </p:tavLst>
                                    </p:anim>
                                    <p:anim calcmode="lin" valueType="num">
                                      <p:cBhvr>
                                        <p:cTn id="122" dur="500" fill="hold"/>
                                        <p:tgtEl>
                                          <p:spTgt spid="79904"/>
                                        </p:tgtEl>
                                        <p:attrNameLst>
                                          <p:attrName>ppt_h</p:attrName>
                                        </p:attrNameLst>
                                      </p:cBhvr>
                                      <p:tavLst>
                                        <p:tav tm="0">
                                          <p:val>
                                            <p:fltVal val="0"/>
                                          </p:val>
                                        </p:tav>
                                        <p:tav tm="100000">
                                          <p:val>
                                            <p:strVal val="#ppt_h"/>
                                          </p:val>
                                        </p:tav>
                                      </p:tavLst>
                                    </p:anim>
                                  </p:childTnLst>
                                </p:cTn>
                              </p:par>
                            </p:childTnLst>
                          </p:cTn>
                        </p:par>
                        <p:par>
                          <p:cTn id="123" fill="hold" nodeType="afterGroup">
                            <p:stCondLst>
                              <p:cond delay="6950"/>
                            </p:stCondLst>
                            <p:childTnLst>
                              <p:par>
                                <p:cTn id="124" presetID="22" presetClass="entr" presetSubtype="4" fill="hold" grpId="0" nodeType="afterEffect">
                                  <p:stCondLst>
                                    <p:cond delay="0"/>
                                  </p:stCondLst>
                                  <p:childTnLst>
                                    <p:set>
                                      <p:cBhvr>
                                        <p:cTn id="125" dur="1" fill="hold">
                                          <p:stCondLst>
                                            <p:cond delay="0"/>
                                          </p:stCondLst>
                                        </p:cTn>
                                        <p:tgtEl>
                                          <p:spTgt spid="79877"/>
                                        </p:tgtEl>
                                        <p:attrNameLst>
                                          <p:attrName>style.visibility</p:attrName>
                                        </p:attrNameLst>
                                      </p:cBhvr>
                                      <p:to>
                                        <p:strVal val="visible"/>
                                      </p:to>
                                    </p:set>
                                    <p:animEffect transition="in" filter="wipe(down)">
                                      <p:cBhvr>
                                        <p:cTn id="126" dur="500"/>
                                        <p:tgtEl>
                                          <p:spTgt spid="79877"/>
                                        </p:tgtEl>
                                      </p:cBhvr>
                                    </p:animEffect>
                                  </p:childTnLst>
                                </p:cTn>
                              </p:par>
                              <p:par>
                                <p:cTn id="127" presetID="22" presetClass="entr" presetSubtype="4" fill="hold" grpId="0" nodeType="withEffect">
                                  <p:stCondLst>
                                    <p:cond delay="0"/>
                                  </p:stCondLst>
                                  <p:childTnLst>
                                    <p:set>
                                      <p:cBhvr>
                                        <p:cTn id="128" dur="1" fill="hold">
                                          <p:stCondLst>
                                            <p:cond delay="0"/>
                                          </p:stCondLst>
                                        </p:cTn>
                                        <p:tgtEl>
                                          <p:spTgt spid="79876"/>
                                        </p:tgtEl>
                                        <p:attrNameLst>
                                          <p:attrName>style.visibility</p:attrName>
                                        </p:attrNameLst>
                                      </p:cBhvr>
                                      <p:to>
                                        <p:strVal val="visible"/>
                                      </p:to>
                                    </p:set>
                                    <p:animEffect transition="in" filter="wipe(down)">
                                      <p:cBhvr>
                                        <p:cTn id="129" dur="500"/>
                                        <p:tgtEl>
                                          <p:spTgt spid="79876"/>
                                        </p:tgtEl>
                                      </p:cBhvr>
                                    </p:animEffect>
                                  </p:childTnLst>
                                </p:cTn>
                              </p:par>
                              <p:par>
                                <p:cTn id="130" presetID="22" presetClass="entr" presetSubtype="4" fill="hold" grpId="0" nodeType="withEffect">
                                  <p:stCondLst>
                                    <p:cond delay="0"/>
                                  </p:stCondLst>
                                  <p:childTnLst>
                                    <p:set>
                                      <p:cBhvr>
                                        <p:cTn id="131" dur="1" fill="hold">
                                          <p:stCondLst>
                                            <p:cond delay="0"/>
                                          </p:stCondLst>
                                        </p:cTn>
                                        <p:tgtEl>
                                          <p:spTgt spid="79890"/>
                                        </p:tgtEl>
                                        <p:attrNameLst>
                                          <p:attrName>style.visibility</p:attrName>
                                        </p:attrNameLst>
                                      </p:cBhvr>
                                      <p:to>
                                        <p:strVal val="visible"/>
                                      </p:to>
                                    </p:set>
                                    <p:animEffect transition="in" filter="wipe(down)">
                                      <p:cBhvr>
                                        <p:cTn id="132" dur="500"/>
                                        <p:tgtEl>
                                          <p:spTgt spid="79890"/>
                                        </p:tgtEl>
                                      </p:cBhvr>
                                    </p:animEffect>
                                  </p:childTnLst>
                                </p:cTn>
                              </p:par>
                              <p:par>
                                <p:cTn id="133" presetID="22" presetClass="entr" presetSubtype="4" fill="hold" grpId="0" nodeType="withEffect">
                                  <p:stCondLst>
                                    <p:cond delay="0"/>
                                  </p:stCondLst>
                                  <p:childTnLst>
                                    <p:set>
                                      <p:cBhvr>
                                        <p:cTn id="134" dur="1" fill="hold">
                                          <p:stCondLst>
                                            <p:cond delay="0"/>
                                          </p:stCondLst>
                                        </p:cTn>
                                        <p:tgtEl>
                                          <p:spTgt spid="79894"/>
                                        </p:tgtEl>
                                        <p:attrNameLst>
                                          <p:attrName>style.visibility</p:attrName>
                                        </p:attrNameLst>
                                      </p:cBhvr>
                                      <p:to>
                                        <p:strVal val="visible"/>
                                      </p:to>
                                    </p:set>
                                    <p:animEffect transition="in" filter="wipe(down)">
                                      <p:cBhvr>
                                        <p:cTn id="135" dur="500"/>
                                        <p:tgtEl>
                                          <p:spTgt spid="79894"/>
                                        </p:tgtEl>
                                      </p:cBhvr>
                                    </p:animEffect>
                                  </p:childTnLst>
                                </p:cTn>
                              </p:par>
                              <p:par>
                                <p:cTn id="136" presetID="22" presetClass="entr" presetSubtype="4" fill="hold" grpId="0" nodeType="withEffect">
                                  <p:stCondLst>
                                    <p:cond delay="0"/>
                                  </p:stCondLst>
                                  <p:childTnLst>
                                    <p:set>
                                      <p:cBhvr>
                                        <p:cTn id="137" dur="1" fill="hold">
                                          <p:stCondLst>
                                            <p:cond delay="0"/>
                                          </p:stCondLst>
                                        </p:cTn>
                                        <p:tgtEl>
                                          <p:spTgt spid="79892"/>
                                        </p:tgtEl>
                                        <p:attrNameLst>
                                          <p:attrName>style.visibility</p:attrName>
                                        </p:attrNameLst>
                                      </p:cBhvr>
                                      <p:to>
                                        <p:strVal val="visible"/>
                                      </p:to>
                                    </p:set>
                                    <p:animEffect transition="in" filter="wipe(down)">
                                      <p:cBhvr>
                                        <p:cTn id="138" dur="500"/>
                                        <p:tgtEl>
                                          <p:spTgt spid="79892"/>
                                        </p:tgtEl>
                                      </p:cBhvr>
                                    </p:animEffect>
                                  </p:childTnLst>
                                </p:cTn>
                              </p:par>
                              <p:par>
                                <p:cTn id="139" presetID="22" presetClass="entr" presetSubtype="4" fill="hold" grpId="0" nodeType="withEffect">
                                  <p:stCondLst>
                                    <p:cond delay="0"/>
                                  </p:stCondLst>
                                  <p:childTnLst>
                                    <p:set>
                                      <p:cBhvr>
                                        <p:cTn id="140" dur="1" fill="hold">
                                          <p:stCondLst>
                                            <p:cond delay="0"/>
                                          </p:stCondLst>
                                        </p:cTn>
                                        <p:tgtEl>
                                          <p:spTgt spid="79891"/>
                                        </p:tgtEl>
                                        <p:attrNameLst>
                                          <p:attrName>style.visibility</p:attrName>
                                        </p:attrNameLst>
                                      </p:cBhvr>
                                      <p:to>
                                        <p:strVal val="visible"/>
                                      </p:to>
                                    </p:set>
                                    <p:animEffect transition="in" filter="wipe(down)">
                                      <p:cBhvr>
                                        <p:cTn id="141" dur="500"/>
                                        <p:tgtEl>
                                          <p:spTgt spid="79891"/>
                                        </p:tgtEl>
                                      </p:cBhvr>
                                    </p:animEffect>
                                  </p:childTnLst>
                                </p:cTn>
                              </p:par>
                              <p:par>
                                <p:cTn id="142" presetID="22" presetClass="entr" presetSubtype="4" fill="hold" grpId="0" nodeType="withEffect">
                                  <p:stCondLst>
                                    <p:cond delay="0"/>
                                  </p:stCondLst>
                                  <p:childTnLst>
                                    <p:set>
                                      <p:cBhvr>
                                        <p:cTn id="143" dur="1" fill="hold">
                                          <p:stCondLst>
                                            <p:cond delay="0"/>
                                          </p:stCondLst>
                                        </p:cTn>
                                        <p:tgtEl>
                                          <p:spTgt spid="79895"/>
                                        </p:tgtEl>
                                        <p:attrNameLst>
                                          <p:attrName>style.visibility</p:attrName>
                                        </p:attrNameLst>
                                      </p:cBhvr>
                                      <p:to>
                                        <p:strVal val="visible"/>
                                      </p:to>
                                    </p:set>
                                    <p:animEffect transition="in" filter="wipe(down)">
                                      <p:cBhvr>
                                        <p:cTn id="144" dur="500"/>
                                        <p:tgtEl>
                                          <p:spTgt spid="79895"/>
                                        </p:tgtEl>
                                      </p:cBhvr>
                                    </p:animEffect>
                                  </p:childTnLst>
                                </p:cTn>
                              </p:par>
                              <p:par>
                                <p:cTn id="145" presetID="22" presetClass="entr" presetSubtype="4" fill="hold" grpId="0" nodeType="withEffect">
                                  <p:stCondLst>
                                    <p:cond delay="0"/>
                                  </p:stCondLst>
                                  <p:childTnLst>
                                    <p:set>
                                      <p:cBhvr>
                                        <p:cTn id="146" dur="1" fill="hold">
                                          <p:stCondLst>
                                            <p:cond delay="0"/>
                                          </p:stCondLst>
                                        </p:cTn>
                                        <p:tgtEl>
                                          <p:spTgt spid="79893"/>
                                        </p:tgtEl>
                                        <p:attrNameLst>
                                          <p:attrName>style.visibility</p:attrName>
                                        </p:attrNameLst>
                                      </p:cBhvr>
                                      <p:to>
                                        <p:strVal val="visible"/>
                                      </p:to>
                                    </p:set>
                                    <p:animEffect transition="in" filter="wipe(down)">
                                      <p:cBhvr>
                                        <p:cTn id="147" dur="500"/>
                                        <p:tgtEl>
                                          <p:spTgt spid="79893"/>
                                        </p:tgtEl>
                                      </p:cBhvr>
                                    </p:animEffect>
                                  </p:childTnLst>
                                </p:cTn>
                              </p:par>
                              <p:par>
                                <p:cTn id="148" presetID="22" presetClass="entr" presetSubtype="4" fill="hold" grpId="0" nodeType="withEffect">
                                  <p:stCondLst>
                                    <p:cond delay="0"/>
                                  </p:stCondLst>
                                  <p:childTnLst>
                                    <p:set>
                                      <p:cBhvr>
                                        <p:cTn id="149" dur="1" fill="hold">
                                          <p:stCondLst>
                                            <p:cond delay="0"/>
                                          </p:stCondLst>
                                        </p:cTn>
                                        <p:tgtEl>
                                          <p:spTgt spid="79898"/>
                                        </p:tgtEl>
                                        <p:attrNameLst>
                                          <p:attrName>style.visibility</p:attrName>
                                        </p:attrNameLst>
                                      </p:cBhvr>
                                      <p:to>
                                        <p:strVal val="visible"/>
                                      </p:to>
                                    </p:set>
                                    <p:animEffect transition="in" filter="wipe(down)">
                                      <p:cBhvr>
                                        <p:cTn id="150" dur="500"/>
                                        <p:tgtEl>
                                          <p:spTgt spid="79898"/>
                                        </p:tgtEl>
                                      </p:cBhvr>
                                    </p:animEffect>
                                  </p:childTnLst>
                                </p:cTn>
                              </p:par>
                              <p:par>
                                <p:cTn id="151" presetID="22" presetClass="entr" presetSubtype="4" fill="hold" grpId="0" nodeType="withEffect">
                                  <p:stCondLst>
                                    <p:cond delay="0"/>
                                  </p:stCondLst>
                                  <p:childTnLst>
                                    <p:set>
                                      <p:cBhvr>
                                        <p:cTn id="152" dur="1" fill="hold">
                                          <p:stCondLst>
                                            <p:cond delay="0"/>
                                          </p:stCondLst>
                                        </p:cTn>
                                        <p:tgtEl>
                                          <p:spTgt spid="79897"/>
                                        </p:tgtEl>
                                        <p:attrNameLst>
                                          <p:attrName>style.visibility</p:attrName>
                                        </p:attrNameLst>
                                      </p:cBhvr>
                                      <p:to>
                                        <p:strVal val="visible"/>
                                      </p:to>
                                    </p:set>
                                    <p:animEffect transition="in" filter="wipe(down)">
                                      <p:cBhvr>
                                        <p:cTn id="153" dur="500"/>
                                        <p:tgtEl>
                                          <p:spTgt spid="79897"/>
                                        </p:tgtEl>
                                      </p:cBhvr>
                                    </p:animEffect>
                                  </p:childTnLst>
                                </p:cTn>
                              </p:par>
                              <p:par>
                                <p:cTn id="154" presetID="22" presetClass="entr" presetSubtype="4" fill="hold" grpId="0" nodeType="withEffect">
                                  <p:stCondLst>
                                    <p:cond delay="0"/>
                                  </p:stCondLst>
                                  <p:childTnLst>
                                    <p:set>
                                      <p:cBhvr>
                                        <p:cTn id="155" dur="1" fill="hold">
                                          <p:stCondLst>
                                            <p:cond delay="0"/>
                                          </p:stCondLst>
                                        </p:cTn>
                                        <p:tgtEl>
                                          <p:spTgt spid="79906"/>
                                        </p:tgtEl>
                                        <p:attrNameLst>
                                          <p:attrName>style.visibility</p:attrName>
                                        </p:attrNameLst>
                                      </p:cBhvr>
                                      <p:to>
                                        <p:strVal val="visible"/>
                                      </p:to>
                                    </p:set>
                                    <p:animEffect transition="in" filter="wipe(down)">
                                      <p:cBhvr>
                                        <p:cTn id="156" dur="500"/>
                                        <p:tgtEl>
                                          <p:spTgt spid="79906"/>
                                        </p:tgtEl>
                                      </p:cBhvr>
                                    </p:animEffect>
                                  </p:childTnLst>
                                </p:cTn>
                              </p:par>
                              <p:par>
                                <p:cTn id="157" presetID="22" presetClass="entr" presetSubtype="4" fill="hold" grpId="0" nodeType="withEffect">
                                  <p:stCondLst>
                                    <p:cond delay="0"/>
                                  </p:stCondLst>
                                  <p:childTnLst>
                                    <p:set>
                                      <p:cBhvr>
                                        <p:cTn id="158" dur="1" fill="hold">
                                          <p:stCondLst>
                                            <p:cond delay="0"/>
                                          </p:stCondLst>
                                        </p:cTn>
                                        <p:tgtEl>
                                          <p:spTgt spid="79905"/>
                                        </p:tgtEl>
                                        <p:attrNameLst>
                                          <p:attrName>style.visibility</p:attrName>
                                        </p:attrNameLst>
                                      </p:cBhvr>
                                      <p:to>
                                        <p:strVal val="visible"/>
                                      </p:to>
                                    </p:set>
                                    <p:animEffect transition="in" filter="wipe(down)">
                                      <p:cBhvr>
                                        <p:cTn id="159" dur="500"/>
                                        <p:tgtEl>
                                          <p:spTgt spid="79905"/>
                                        </p:tgtEl>
                                      </p:cBhvr>
                                    </p:animEffect>
                                  </p:childTnLst>
                                </p:cTn>
                              </p:par>
                              <p:par>
                                <p:cTn id="160" presetID="22" presetClass="entr" presetSubtype="4" fill="hold" grpId="0" nodeType="withEffect">
                                  <p:stCondLst>
                                    <p:cond delay="0"/>
                                  </p:stCondLst>
                                  <p:childTnLst>
                                    <p:set>
                                      <p:cBhvr>
                                        <p:cTn id="161" dur="1" fill="hold">
                                          <p:stCondLst>
                                            <p:cond delay="0"/>
                                          </p:stCondLst>
                                        </p:cTn>
                                        <p:tgtEl>
                                          <p:spTgt spid="79879"/>
                                        </p:tgtEl>
                                        <p:attrNameLst>
                                          <p:attrName>style.visibility</p:attrName>
                                        </p:attrNameLst>
                                      </p:cBhvr>
                                      <p:to>
                                        <p:strVal val="visible"/>
                                      </p:to>
                                    </p:set>
                                    <p:animEffect transition="in" filter="wipe(down)">
                                      <p:cBhvr>
                                        <p:cTn id="162" dur="500"/>
                                        <p:tgtEl>
                                          <p:spTgt spid="79879"/>
                                        </p:tgtEl>
                                      </p:cBhvr>
                                    </p:animEffect>
                                  </p:childTnLst>
                                </p:cTn>
                              </p:par>
                            </p:childTnLst>
                          </p:cTn>
                        </p:par>
                        <p:par>
                          <p:cTn id="163" fill="hold" nodeType="afterGroup">
                            <p:stCondLst>
                              <p:cond delay="7450"/>
                            </p:stCondLst>
                            <p:childTnLst>
                              <p:par>
                                <p:cTn id="164" presetID="23" presetClass="entr" presetSubtype="16" fill="hold" grpId="0" nodeType="afterEffect">
                                  <p:stCondLst>
                                    <p:cond delay="0"/>
                                  </p:stCondLst>
                                  <p:childTnLst>
                                    <p:set>
                                      <p:cBhvr>
                                        <p:cTn id="165" dur="1" fill="hold">
                                          <p:stCondLst>
                                            <p:cond delay="0"/>
                                          </p:stCondLst>
                                        </p:cTn>
                                        <p:tgtEl>
                                          <p:spTgt spid="79919"/>
                                        </p:tgtEl>
                                        <p:attrNameLst>
                                          <p:attrName>style.visibility</p:attrName>
                                        </p:attrNameLst>
                                      </p:cBhvr>
                                      <p:to>
                                        <p:strVal val="visible"/>
                                      </p:to>
                                    </p:set>
                                    <p:anim calcmode="lin" valueType="num">
                                      <p:cBhvr>
                                        <p:cTn id="166" dur="500" fill="hold"/>
                                        <p:tgtEl>
                                          <p:spTgt spid="79919"/>
                                        </p:tgtEl>
                                        <p:attrNameLst>
                                          <p:attrName>ppt_w</p:attrName>
                                        </p:attrNameLst>
                                      </p:cBhvr>
                                      <p:tavLst>
                                        <p:tav tm="0">
                                          <p:val>
                                            <p:fltVal val="0"/>
                                          </p:val>
                                        </p:tav>
                                        <p:tav tm="100000">
                                          <p:val>
                                            <p:strVal val="#ppt_w"/>
                                          </p:val>
                                        </p:tav>
                                      </p:tavLst>
                                    </p:anim>
                                    <p:anim calcmode="lin" valueType="num">
                                      <p:cBhvr>
                                        <p:cTn id="167" dur="500" fill="hold"/>
                                        <p:tgtEl>
                                          <p:spTgt spid="79919"/>
                                        </p:tgtEl>
                                        <p:attrNameLst>
                                          <p:attrName>ppt_h</p:attrName>
                                        </p:attrNameLst>
                                      </p:cBhvr>
                                      <p:tavLst>
                                        <p:tav tm="0">
                                          <p:val>
                                            <p:fltVal val="0"/>
                                          </p:val>
                                        </p:tav>
                                        <p:tav tm="100000">
                                          <p:val>
                                            <p:strVal val="#ppt_h"/>
                                          </p:val>
                                        </p:tav>
                                      </p:tavLst>
                                    </p:anim>
                                  </p:childTnLst>
                                </p:cTn>
                              </p:par>
                            </p:childTnLst>
                          </p:cTn>
                        </p:par>
                        <p:par>
                          <p:cTn id="168" fill="hold" nodeType="afterGroup">
                            <p:stCondLst>
                              <p:cond delay="7950"/>
                            </p:stCondLst>
                            <p:childTnLst>
                              <p:par>
                                <p:cTn id="169" presetID="49" presetClass="entr" presetSubtype="0" decel="100000" fill="hold" grpId="0" nodeType="afterEffect">
                                  <p:stCondLst>
                                    <p:cond delay="0"/>
                                  </p:stCondLst>
                                  <p:childTnLst>
                                    <p:set>
                                      <p:cBhvr>
                                        <p:cTn id="170" dur="1" fill="hold">
                                          <p:stCondLst>
                                            <p:cond delay="0"/>
                                          </p:stCondLst>
                                        </p:cTn>
                                        <p:tgtEl>
                                          <p:spTgt spid="79923"/>
                                        </p:tgtEl>
                                        <p:attrNameLst>
                                          <p:attrName>style.visibility</p:attrName>
                                        </p:attrNameLst>
                                      </p:cBhvr>
                                      <p:to>
                                        <p:strVal val="visible"/>
                                      </p:to>
                                    </p:set>
                                    <p:anim calcmode="lin" valueType="num">
                                      <p:cBhvr>
                                        <p:cTn id="171" dur="500" fill="hold"/>
                                        <p:tgtEl>
                                          <p:spTgt spid="79923"/>
                                        </p:tgtEl>
                                        <p:attrNameLst>
                                          <p:attrName>ppt_w</p:attrName>
                                        </p:attrNameLst>
                                      </p:cBhvr>
                                      <p:tavLst>
                                        <p:tav tm="0">
                                          <p:val>
                                            <p:fltVal val="0"/>
                                          </p:val>
                                        </p:tav>
                                        <p:tav tm="100000">
                                          <p:val>
                                            <p:strVal val="#ppt_w"/>
                                          </p:val>
                                        </p:tav>
                                      </p:tavLst>
                                    </p:anim>
                                    <p:anim calcmode="lin" valueType="num">
                                      <p:cBhvr>
                                        <p:cTn id="172" dur="500" fill="hold"/>
                                        <p:tgtEl>
                                          <p:spTgt spid="79923"/>
                                        </p:tgtEl>
                                        <p:attrNameLst>
                                          <p:attrName>ppt_h</p:attrName>
                                        </p:attrNameLst>
                                      </p:cBhvr>
                                      <p:tavLst>
                                        <p:tav tm="0">
                                          <p:val>
                                            <p:fltVal val="0"/>
                                          </p:val>
                                        </p:tav>
                                        <p:tav tm="100000">
                                          <p:val>
                                            <p:strVal val="#ppt_h"/>
                                          </p:val>
                                        </p:tav>
                                      </p:tavLst>
                                    </p:anim>
                                    <p:anim calcmode="lin" valueType="num">
                                      <p:cBhvr>
                                        <p:cTn id="173" dur="500" fill="hold"/>
                                        <p:tgtEl>
                                          <p:spTgt spid="79923"/>
                                        </p:tgtEl>
                                        <p:attrNameLst>
                                          <p:attrName>style.rotation</p:attrName>
                                        </p:attrNameLst>
                                      </p:cBhvr>
                                      <p:tavLst>
                                        <p:tav tm="0">
                                          <p:val>
                                            <p:fltVal val="360"/>
                                          </p:val>
                                        </p:tav>
                                        <p:tav tm="100000">
                                          <p:val>
                                            <p:fltVal val="0"/>
                                          </p:val>
                                        </p:tav>
                                      </p:tavLst>
                                    </p:anim>
                                    <p:animEffect transition="in" filter="fade">
                                      <p:cBhvr>
                                        <p:cTn id="174" dur="500"/>
                                        <p:tgtEl>
                                          <p:spTgt spid="79923"/>
                                        </p:tgtEl>
                                      </p:cBhvr>
                                    </p:animEffect>
                                  </p:childTnLst>
                                </p:cTn>
                              </p:par>
                              <p:par>
                                <p:cTn id="175" presetID="49" presetClass="entr" presetSubtype="0" decel="100000" fill="hold" nodeType="withEffect">
                                  <p:stCondLst>
                                    <p:cond delay="0"/>
                                  </p:stCondLst>
                                  <p:childTnLst>
                                    <p:set>
                                      <p:cBhvr>
                                        <p:cTn id="176" dur="1" fill="hold">
                                          <p:stCondLst>
                                            <p:cond delay="0"/>
                                          </p:stCondLst>
                                        </p:cTn>
                                        <p:tgtEl>
                                          <p:spTgt spid="79928"/>
                                        </p:tgtEl>
                                        <p:attrNameLst>
                                          <p:attrName>style.visibility</p:attrName>
                                        </p:attrNameLst>
                                      </p:cBhvr>
                                      <p:to>
                                        <p:strVal val="visible"/>
                                      </p:to>
                                    </p:set>
                                    <p:anim calcmode="lin" valueType="num">
                                      <p:cBhvr>
                                        <p:cTn id="177" dur="500" fill="hold"/>
                                        <p:tgtEl>
                                          <p:spTgt spid="79928"/>
                                        </p:tgtEl>
                                        <p:attrNameLst>
                                          <p:attrName>ppt_w</p:attrName>
                                        </p:attrNameLst>
                                      </p:cBhvr>
                                      <p:tavLst>
                                        <p:tav tm="0">
                                          <p:val>
                                            <p:fltVal val="0"/>
                                          </p:val>
                                        </p:tav>
                                        <p:tav tm="100000">
                                          <p:val>
                                            <p:strVal val="#ppt_w"/>
                                          </p:val>
                                        </p:tav>
                                      </p:tavLst>
                                    </p:anim>
                                    <p:anim calcmode="lin" valueType="num">
                                      <p:cBhvr>
                                        <p:cTn id="178" dur="500" fill="hold"/>
                                        <p:tgtEl>
                                          <p:spTgt spid="79928"/>
                                        </p:tgtEl>
                                        <p:attrNameLst>
                                          <p:attrName>ppt_h</p:attrName>
                                        </p:attrNameLst>
                                      </p:cBhvr>
                                      <p:tavLst>
                                        <p:tav tm="0">
                                          <p:val>
                                            <p:fltVal val="0"/>
                                          </p:val>
                                        </p:tav>
                                        <p:tav tm="100000">
                                          <p:val>
                                            <p:strVal val="#ppt_h"/>
                                          </p:val>
                                        </p:tav>
                                      </p:tavLst>
                                    </p:anim>
                                    <p:anim calcmode="lin" valueType="num">
                                      <p:cBhvr>
                                        <p:cTn id="179" dur="500" fill="hold"/>
                                        <p:tgtEl>
                                          <p:spTgt spid="79928"/>
                                        </p:tgtEl>
                                        <p:attrNameLst>
                                          <p:attrName>style.rotation</p:attrName>
                                        </p:attrNameLst>
                                      </p:cBhvr>
                                      <p:tavLst>
                                        <p:tav tm="0">
                                          <p:val>
                                            <p:fltVal val="360"/>
                                          </p:val>
                                        </p:tav>
                                        <p:tav tm="100000">
                                          <p:val>
                                            <p:fltVal val="0"/>
                                          </p:val>
                                        </p:tav>
                                      </p:tavLst>
                                    </p:anim>
                                    <p:animEffect transition="in" filter="fade">
                                      <p:cBhvr>
                                        <p:cTn id="180" dur="500"/>
                                        <p:tgtEl>
                                          <p:spTgt spid="79928"/>
                                        </p:tgtEl>
                                      </p:cBhvr>
                                    </p:animEffect>
                                  </p:childTnLst>
                                </p:cTn>
                              </p:par>
                            </p:childTnLst>
                          </p:cTn>
                        </p:par>
                        <p:par>
                          <p:cTn id="181" fill="hold" nodeType="afterGroup">
                            <p:stCondLst>
                              <p:cond delay="8450"/>
                            </p:stCondLst>
                            <p:childTnLst>
                              <p:par>
                                <p:cTn id="182" presetID="22" presetClass="entr" presetSubtype="4" fill="hold" grpId="0" nodeType="afterEffect">
                                  <p:stCondLst>
                                    <p:cond delay="0"/>
                                  </p:stCondLst>
                                  <p:childTnLst>
                                    <p:set>
                                      <p:cBhvr>
                                        <p:cTn id="183" dur="1" fill="hold">
                                          <p:stCondLst>
                                            <p:cond delay="0"/>
                                          </p:stCondLst>
                                        </p:cTn>
                                        <p:tgtEl>
                                          <p:spTgt spid="79887"/>
                                        </p:tgtEl>
                                        <p:attrNameLst>
                                          <p:attrName>style.visibility</p:attrName>
                                        </p:attrNameLst>
                                      </p:cBhvr>
                                      <p:to>
                                        <p:strVal val="visible"/>
                                      </p:to>
                                    </p:set>
                                    <p:animEffect transition="in" filter="wipe(down)">
                                      <p:cBhvr>
                                        <p:cTn id="184" dur="500"/>
                                        <p:tgtEl>
                                          <p:spTgt spid="79887"/>
                                        </p:tgtEl>
                                      </p:cBhvr>
                                    </p:animEffect>
                                  </p:childTnLst>
                                </p:cTn>
                              </p:par>
                              <p:par>
                                <p:cTn id="185" presetID="22" presetClass="entr" presetSubtype="4" fill="hold" grpId="0" nodeType="withEffect">
                                  <p:stCondLst>
                                    <p:cond delay="0"/>
                                  </p:stCondLst>
                                  <p:childTnLst>
                                    <p:set>
                                      <p:cBhvr>
                                        <p:cTn id="186" dur="1" fill="hold">
                                          <p:stCondLst>
                                            <p:cond delay="0"/>
                                          </p:stCondLst>
                                        </p:cTn>
                                        <p:tgtEl>
                                          <p:spTgt spid="79896"/>
                                        </p:tgtEl>
                                        <p:attrNameLst>
                                          <p:attrName>style.visibility</p:attrName>
                                        </p:attrNameLst>
                                      </p:cBhvr>
                                      <p:to>
                                        <p:strVal val="visible"/>
                                      </p:to>
                                    </p:set>
                                    <p:animEffect transition="in" filter="wipe(down)">
                                      <p:cBhvr>
                                        <p:cTn id="187" dur="500"/>
                                        <p:tgtEl>
                                          <p:spTgt spid="79896"/>
                                        </p:tgtEl>
                                      </p:cBhvr>
                                    </p:animEffect>
                                  </p:childTnLst>
                                </p:cTn>
                              </p:par>
                              <p:par>
                                <p:cTn id="188" presetID="22" presetClass="entr" presetSubtype="4" fill="hold" grpId="0" nodeType="withEffect">
                                  <p:stCondLst>
                                    <p:cond delay="0"/>
                                  </p:stCondLst>
                                  <p:childTnLst>
                                    <p:set>
                                      <p:cBhvr>
                                        <p:cTn id="189" dur="1" fill="hold">
                                          <p:stCondLst>
                                            <p:cond delay="0"/>
                                          </p:stCondLst>
                                        </p:cTn>
                                        <p:tgtEl>
                                          <p:spTgt spid="79883"/>
                                        </p:tgtEl>
                                        <p:attrNameLst>
                                          <p:attrName>style.visibility</p:attrName>
                                        </p:attrNameLst>
                                      </p:cBhvr>
                                      <p:to>
                                        <p:strVal val="visible"/>
                                      </p:to>
                                    </p:set>
                                    <p:animEffect transition="in" filter="wipe(down)">
                                      <p:cBhvr>
                                        <p:cTn id="190" dur="500"/>
                                        <p:tgtEl>
                                          <p:spTgt spid="79883"/>
                                        </p:tgtEl>
                                      </p:cBhvr>
                                    </p:animEffect>
                                  </p:childTnLst>
                                </p:cTn>
                              </p:par>
                              <p:par>
                                <p:cTn id="191" presetID="22" presetClass="entr" presetSubtype="4" fill="hold" grpId="0" nodeType="withEffect">
                                  <p:stCondLst>
                                    <p:cond delay="0"/>
                                  </p:stCondLst>
                                  <p:childTnLst>
                                    <p:set>
                                      <p:cBhvr>
                                        <p:cTn id="192" dur="1" fill="hold">
                                          <p:stCondLst>
                                            <p:cond delay="0"/>
                                          </p:stCondLst>
                                        </p:cTn>
                                        <p:tgtEl>
                                          <p:spTgt spid="79878"/>
                                        </p:tgtEl>
                                        <p:attrNameLst>
                                          <p:attrName>style.visibility</p:attrName>
                                        </p:attrNameLst>
                                      </p:cBhvr>
                                      <p:to>
                                        <p:strVal val="visible"/>
                                      </p:to>
                                    </p:set>
                                    <p:animEffect transition="in" filter="wipe(down)">
                                      <p:cBhvr>
                                        <p:cTn id="193" dur="500"/>
                                        <p:tgtEl>
                                          <p:spTgt spid="79878"/>
                                        </p:tgtEl>
                                      </p:cBhvr>
                                    </p:animEffect>
                                  </p:childTnLst>
                                </p:cTn>
                              </p:par>
                              <p:par>
                                <p:cTn id="194" presetID="22" presetClass="entr" presetSubtype="4" fill="hold" grpId="0" nodeType="withEffect">
                                  <p:stCondLst>
                                    <p:cond delay="0"/>
                                  </p:stCondLst>
                                  <p:childTnLst>
                                    <p:set>
                                      <p:cBhvr>
                                        <p:cTn id="195" dur="1" fill="hold">
                                          <p:stCondLst>
                                            <p:cond delay="0"/>
                                          </p:stCondLst>
                                        </p:cTn>
                                        <p:tgtEl>
                                          <p:spTgt spid="79885"/>
                                        </p:tgtEl>
                                        <p:attrNameLst>
                                          <p:attrName>style.visibility</p:attrName>
                                        </p:attrNameLst>
                                      </p:cBhvr>
                                      <p:to>
                                        <p:strVal val="visible"/>
                                      </p:to>
                                    </p:set>
                                    <p:animEffect transition="in" filter="wipe(down)">
                                      <p:cBhvr>
                                        <p:cTn id="196" dur="500"/>
                                        <p:tgtEl>
                                          <p:spTgt spid="79885"/>
                                        </p:tgtEl>
                                      </p:cBhvr>
                                    </p:animEffect>
                                  </p:childTnLst>
                                </p:cTn>
                              </p:par>
                              <p:par>
                                <p:cTn id="197" presetID="22" presetClass="entr" presetSubtype="4" fill="hold" grpId="0" nodeType="withEffect">
                                  <p:stCondLst>
                                    <p:cond delay="0"/>
                                  </p:stCondLst>
                                  <p:childTnLst>
                                    <p:set>
                                      <p:cBhvr>
                                        <p:cTn id="198" dur="1" fill="hold">
                                          <p:stCondLst>
                                            <p:cond delay="0"/>
                                          </p:stCondLst>
                                        </p:cTn>
                                        <p:tgtEl>
                                          <p:spTgt spid="79886"/>
                                        </p:tgtEl>
                                        <p:attrNameLst>
                                          <p:attrName>style.visibility</p:attrName>
                                        </p:attrNameLst>
                                      </p:cBhvr>
                                      <p:to>
                                        <p:strVal val="visible"/>
                                      </p:to>
                                    </p:set>
                                    <p:animEffect transition="in" filter="wipe(down)">
                                      <p:cBhvr>
                                        <p:cTn id="199" dur="500"/>
                                        <p:tgtEl>
                                          <p:spTgt spid="79886"/>
                                        </p:tgtEl>
                                      </p:cBhvr>
                                    </p:animEffect>
                                  </p:childTnLst>
                                </p:cTn>
                              </p:par>
                              <p:par>
                                <p:cTn id="200" presetID="22" presetClass="entr" presetSubtype="4" fill="hold" grpId="0" nodeType="withEffect">
                                  <p:stCondLst>
                                    <p:cond delay="0"/>
                                  </p:stCondLst>
                                  <p:childTnLst>
                                    <p:set>
                                      <p:cBhvr>
                                        <p:cTn id="201" dur="1" fill="hold">
                                          <p:stCondLst>
                                            <p:cond delay="0"/>
                                          </p:stCondLst>
                                        </p:cTn>
                                        <p:tgtEl>
                                          <p:spTgt spid="79884"/>
                                        </p:tgtEl>
                                        <p:attrNameLst>
                                          <p:attrName>style.visibility</p:attrName>
                                        </p:attrNameLst>
                                      </p:cBhvr>
                                      <p:to>
                                        <p:strVal val="visible"/>
                                      </p:to>
                                    </p:set>
                                    <p:animEffect transition="in" filter="wipe(down)">
                                      <p:cBhvr>
                                        <p:cTn id="202" dur="500"/>
                                        <p:tgtEl>
                                          <p:spTgt spid="79884"/>
                                        </p:tgtEl>
                                      </p:cBhvr>
                                    </p:animEffect>
                                  </p:childTnLst>
                                </p:cTn>
                              </p:par>
                            </p:childTnLst>
                          </p:cTn>
                        </p:par>
                        <p:par>
                          <p:cTn id="203" fill="hold" nodeType="afterGroup">
                            <p:stCondLst>
                              <p:cond delay="8950"/>
                            </p:stCondLst>
                            <p:childTnLst>
                              <p:par>
                                <p:cTn id="204" presetID="23" presetClass="entr" presetSubtype="16" fill="hold" grpId="0" nodeType="afterEffect">
                                  <p:stCondLst>
                                    <p:cond delay="0"/>
                                  </p:stCondLst>
                                  <p:childTnLst>
                                    <p:set>
                                      <p:cBhvr>
                                        <p:cTn id="205" dur="1" fill="hold">
                                          <p:stCondLst>
                                            <p:cond delay="0"/>
                                          </p:stCondLst>
                                        </p:cTn>
                                        <p:tgtEl>
                                          <p:spTgt spid="79922"/>
                                        </p:tgtEl>
                                        <p:attrNameLst>
                                          <p:attrName>style.visibility</p:attrName>
                                        </p:attrNameLst>
                                      </p:cBhvr>
                                      <p:to>
                                        <p:strVal val="visible"/>
                                      </p:to>
                                    </p:set>
                                    <p:anim calcmode="lin" valueType="num">
                                      <p:cBhvr>
                                        <p:cTn id="206" dur="500" fill="hold"/>
                                        <p:tgtEl>
                                          <p:spTgt spid="79922"/>
                                        </p:tgtEl>
                                        <p:attrNameLst>
                                          <p:attrName>ppt_w</p:attrName>
                                        </p:attrNameLst>
                                      </p:cBhvr>
                                      <p:tavLst>
                                        <p:tav tm="0">
                                          <p:val>
                                            <p:fltVal val="0"/>
                                          </p:val>
                                        </p:tav>
                                        <p:tav tm="100000">
                                          <p:val>
                                            <p:strVal val="#ppt_w"/>
                                          </p:val>
                                        </p:tav>
                                      </p:tavLst>
                                    </p:anim>
                                    <p:anim calcmode="lin" valueType="num">
                                      <p:cBhvr>
                                        <p:cTn id="207" dur="500" fill="hold"/>
                                        <p:tgtEl>
                                          <p:spTgt spid="79922"/>
                                        </p:tgtEl>
                                        <p:attrNameLst>
                                          <p:attrName>ppt_h</p:attrName>
                                        </p:attrNameLst>
                                      </p:cBhvr>
                                      <p:tavLst>
                                        <p:tav tm="0">
                                          <p:val>
                                            <p:fltVal val="0"/>
                                          </p:val>
                                        </p:tav>
                                        <p:tav tm="100000">
                                          <p:val>
                                            <p:strVal val="#ppt_h"/>
                                          </p:val>
                                        </p:tav>
                                      </p:tavLst>
                                    </p:anim>
                                  </p:childTnLst>
                                </p:cTn>
                              </p:par>
                            </p:childTnLst>
                          </p:cTn>
                        </p:par>
                        <p:par>
                          <p:cTn id="208" fill="hold" nodeType="afterGroup">
                            <p:stCondLst>
                              <p:cond delay="9450"/>
                            </p:stCondLst>
                            <p:childTnLst>
                              <p:par>
                                <p:cTn id="209" presetID="49" presetClass="entr" presetSubtype="0" decel="100000" fill="hold" grpId="0" nodeType="afterEffect">
                                  <p:stCondLst>
                                    <p:cond delay="0"/>
                                  </p:stCondLst>
                                  <p:childTnLst>
                                    <p:set>
                                      <p:cBhvr>
                                        <p:cTn id="210" dur="1" fill="hold">
                                          <p:stCondLst>
                                            <p:cond delay="0"/>
                                          </p:stCondLst>
                                        </p:cTn>
                                        <p:tgtEl>
                                          <p:spTgt spid="79926"/>
                                        </p:tgtEl>
                                        <p:attrNameLst>
                                          <p:attrName>style.visibility</p:attrName>
                                        </p:attrNameLst>
                                      </p:cBhvr>
                                      <p:to>
                                        <p:strVal val="visible"/>
                                      </p:to>
                                    </p:set>
                                    <p:anim calcmode="lin" valueType="num">
                                      <p:cBhvr>
                                        <p:cTn id="211" dur="500" fill="hold"/>
                                        <p:tgtEl>
                                          <p:spTgt spid="79926"/>
                                        </p:tgtEl>
                                        <p:attrNameLst>
                                          <p:attrName>ppt_w</p:attrName>
                                        </p:attrNameLst>
                                      </p:cBhvr>
                                      <p:tavLst>
                                        <p:tav tm="0">
                                          <p:val>
                                            <p:fltVal val="0"/>
                                          </p:val>
                                        </p:tav>
                                        <p:tav tm="100000">
                                          <p:val>
                                            <p:strVal val="#ppt_w"/>
                                          </p:val>
                                        </p:tav>
                                      </p:tavLst>
                                    </p:anim>
                                    <p:anim calcmode="lin" valueType="num">
                                      <p:cBhvr>
                                        <p:cTn id="212" dur="500" fill="hold"/>
                                        <p:tgtEl>
                                          <p:spTgt spid="79926"/>
                                        </p:tgtEl>
                                        <p:attrNameLst>
                                          <p:attrName>ppt_h</p:attrName>
                                        </p:attrNameLst>
                                      </p:cBhvr>
                                      <p:tavLst>
                                        <p:tav tm="0">
                                          <p:val>
                                            <p:fltVal val="0"/>
                                          </p:val>
                                        </p:tav>
                                        <p:tav tm="100000">
                                          <p:val>
                                            <p:strVal val="#ppt_h"/>
                                          </p:val>
                                        </p:tav>
                                      </p:tavLst>
                                    </p:anim>
                                    <p:anim calcmode="lin" valueType="num">
                                      <p:cBhvr>
                                        <p:cTn id="213" dur="500" fill="hold"/>
                                        <p:tgtEl>
                                          <p:spTgt spid="79926"/>
                                        </p:tgtEl>
                                        <p:attrNameLst>
                                          <p:attrName>style.rotation</p:attrName>
                                        </p:attrNameLst>
                                      </p:cBhvr>
                                      <p:tavLst>
                                        <p:tav tm="0">
                                          <p:val>
                                            <p:fltVal val="360"/>
                                          </p:val>
                                        </p:tav>
                                        <p:tav tm="100000">
                                          <p:val>
                                            <p:fltVal val="0"/>
                                          </p:val>
                                        </p:tav>
                                      </p:tavLst>
                                    </p:anim>
                                    <p:animEffect transition="in" filter="fade">
                                      <p:cBhvr>
                                        <p:cTn id="214" dur="500"/>
                                        <p:tgtEl>
                                          <p:spTgt spid="79926"/>
                                        </p:tgtEl>
                                      </p:cBhvr>
                                    </p:animEffect>
                                  </p:childTnLst>
                                </p:cTn>
                              </p:par>
                              <p:par>
                                <p:cTn id="215" presetID="49" presetClass="entr" presetSubtype="0" decel="100000" fill="hold" nodeType="withEffect">
                                  <p:stCondLst>
                                    <p:cond delay="0"/>
                                  </p:stCondLst>
                                  <p:childTnLst>
                                    <p:set>
                                      <p:cBhvr>
                                        <p:cTn id="216" dur="1" fill="hold">
                                          <p:stCondLst>
                                            <p:cond delay="0"/>
                                          </p:stCondLst>
                                        </p:cTn>
                                        <p:tgtEl>
                                          <p:spTgt spid="79927"/>
                                        </p:tgtEl>
                                        <p:attrNameLst>
                                          <p:attrName>style.visibility</p:attrName>
                                        </p:attrNameLst>
                                      </p:cBhvr>
                                      <p:to>
                                        <p:strVal val="visible"/>
                                      </p:to>
                                    </p:set>
                                    <p:anim calcmode="lin" valueType="num">
                                      <p:cBhvr>
                                        <p:cTn id="217" dur="500" fill="hold"/>
                                        <p:tgtEl>
                                          <p:spTgt spid="79927"/>
                                        </p:tgtEl>
                                        <p:attrNameLst>
                                          <p:attrName>ppt_w</p:attrName>
                                        </p:attrNameLst>
                                      </p:cBhvr>
                                      <p:tavLst>
                                        <p:tav tm="0">
                                          <p:val>
                                            <p:fltVal val="0"/>
                                          </p:val>
                                        </p:tav>
                                        <p:tav tm="100000">
                                          <p:val>
                                            <p:strVal val="#ppt_w"/>
                                          </p:val>
                                        </p:tav>
                                      </p:tavLst>
                                    </p:anim>
                                    <p:anim calcmode="lin" valueType="num">
                                      <p:cBhvr>
                                        <p:cTn id="218" dur="500" fill="hold"/>
                                        <p:tgtEl>
                                          <p:spTgt spid="79927"/>
                                        </p:tgtEl>
                                        <p:attrNameLst>
                                          <p:attrName>ppt_h</p:attrName>
                                        </p:attrNameLst>
                                      </p:cBhvr>
                                      <p:tavLst>
                                        <p:tav tm="0">
                                          <p:val>
                                            <p:fltVal val="0"/>
                                          </p:val>
                                        </p:tav>
                                        <p:tav tm="100000">
                                          <p:val>
                                            <p:strVal val="#ppt_h"/>
                                          </p:val>
                                        </p:tav>
                                      </p:tavLst>
                                    </p:anim>
                                    <p:anim calcmode="lin" valueType="num">
                                      <p:cBhvr>
                                        <p:cTn id="219" dur="500" fill="hold"/>
                                        <p:tgtEl>
                                          <p:spTgt spid="79927"/>
                                        </p:tgtEl>
                                        <p:attrNameLst>
                                          <p:attrName>style.rotation</p:attrName>
                                        </p:attrNameLst>
                                      </p:cBhvr>
                                      <p:tavLst>
                                        <p:tav tm="0">
                                          <p:val>
                                            <p:fltVal val="360"/>
                                          </p:val>
                                        </p:tav>
                                        <p:tav tm="100000">
                                          <p:val>
                                            <p:fltVal val="0"/>
                                          </p:val>
                                        </p:tav>
                                      </p:tavLst>
                                    </p:anim>
                                    <p:animEffect transition="in" filter="fade">
                                      <p:cBhvr>
                                        <p:cTn id="220" dur="500"/>
                                        <p:tgtEl>
                                          <p:spTgt spid="79927"/>
                                        </p:tgtEl>
                                      </p:cBhvr>
                                    </p:animEffect>
                                  </p:childTnLst>
                                </p:cTn>
                              </p:par>
                            </p:childTnLst>
                          </p:cTn>
                        </p:par>
                        <p:par>
                          <p:cTn id="221" fill="hold" nodeType="afterGroup">
                            <p:stCondLst>
                              <p:cond delay="9950"/>
                            </p:stCondLst>
                            <p:childTnLst>
                              <p:par>
                                <p:cTn id="222" presetID="22" presetClass="entr" presetSubtype="4" fill="hold" grpId="0" nodeType="afterEffect">
                                  <p:stCondLst>
                                    <p:cond delay="0"/>
                                  </p:stCondLst>
                                  <p:childTnLst>
                                    <p:set>
                                      <p:cBhvr>
                                        <p:cTn id="223" dur="1" fill="hold">
                                          <p:stCondLst>
                                            <p:cond delay="0"/>
                                          </p:stCondLst>
                                        </p:cTn>
                                        <p:tgtEl>
                                          <p:spTgt spid="79901"/>
                                        </p:tgtEl>
                                        <p:attrNameLst>
                                          <p:attrName>style.visibility</p:attrName>
                                        </p:attrNameLst>
                                      </p:cBhvr>
                                      <p:to>
                                        <p:strVal val="visible"/>
                                      </p:to>
                                    </p:set>
                                    <p:animEffect transition="in" filter="wipe(down)">
                                      <p:cBhvr>
                                        <p:cTn id="224" dur="500"/>
                                        <p:tgtEl>
                                          <p:spTgt spid="79901"/>
                                        </p:tgtEl>
                                      </p:cBhvr>
                                    </p:animEffect>
                                  </p:childTnLst>
                                </p:cTn>
                              </p:par>
                              <p:par>
                                <p:cTn id="225" presetID="23" presetClass="entr" presetSubtype="16" fill="hold" nodeType="withEffect">
                                  <p:stCondLst>
                                    <p:cond delay="0"/>
                                  </p:stCondLst>
                                  <p:childTnLst>
                                    <p:set>
                                      <p:cBhvr>
                                        <p:cTn id="226" dur="1" fill="hold">
                                          <p:stCondLst>
                                            <p:cond delay="0"/>
                                          </p:stCondLst>
                                        </p:cTn>
                                        <p:tgtEl>
                                          <p:spTgt spid="79903"/>
                                        </p:tgtEl>
                                        <p:attrNameLst>
                                          <p:attrName>style.visibility</p:attrName>
                                        </p:attrNameLst>
                                      </p:cBhvr>
                                      <p:to>
                                        <p:strVal val="visible"/>
                                      </p:to>
                                    </p:set>
                                    <p:anim calcmode="lin" valueType="num">
                                      <p:cBhvr>
                                        <p:cTn id="227" dur="500" fill="hold"/>
                                        <p:tgtEl>
                                          <p:spTgt spid="79903"/>
                                        </p:tgtEl>
                                        <p:attrNameLst>
                                          <p:attrName>ppt_w</p:attrName>
                                        </p:attrNameLst>
                                      </p:cBhvr>
                                      <p:tavLst>
                                        <p:tav tm="0">
                                          <p:val>
                                            <p:fltVal val="0"/>
                                          </p:val>
                                        </p:tav>
                                        <p:tav tm="100000">
                                          <p:val>
                                            <p:strVal val="#ppt_w"/>
                                          </p:val>
                                        </p:tav>
                                      </p:tavLst>
                                    </p:anim>
                                    <p:anim calcmode="lin" valueType="num">
                                      <p:cBhvr>
                                        <p:cTn id="228" dur="500" fill="hold"/>
                                        <p:tgtEl>
                                          <p:spTgt spid="79903"/>
                                        </p:tgtEl>
                                        <p:attrNameLst>
                                          <p:attrName>ppt_h</p:attrName>
                                        </p:attrNameLst>
                                      </p:cBhvr>
                                      <p:tavLst>
                                        <p:tav tm="0">
                                          <p:val>
                                            <p:fltVal val="0"/>
                                          </p:val>
                                        </p:tav>
                                        <p:tav tm="100000">
                                          <p:val>
                                            <p:strVal val="#ppt_h"/>
                                          </p:val>
                                        </p:tav>
                                      </p:tavLst>
                                    </p:anim>
                                  </p:childTnLst>
                                </p:cTn>
                              </p:par>
                            </p:childTnLst>
                          </p:cTn>
                        </p:par>
                        <p:par>
                          <p:cTn id="229" fill="hold" nodeType="afterGroup">
                            <p:stCondLst>
                              <p:cond delay="10450"/>
                            </p:stCondLst>
                            <p:childTnLst>
                              <p:par>
                                <p:cTn id="230" presetID="55" presetClass="entr" presetSubtype="0" fill="hold" nodeType="afterEffect">
                                  <p:stCondLst>
                                    <p:cond delay="0"/>
                                  </p:stCondLst>
                                  <p:childTnLst>
                                    <p:set>
                                      <p:cBhvr>
                                        <p:cTn id="231" dur="1" fill="hold">
                                          <p:stCondLst>
                                            <p:cond delay="0"/>
                                          </p:stCondLst>
                                        </p:cTn>
                                        <p:tgtEl>
                                          <p:spTgt spid="79875">
                                            <p:txEl>
                                              <p:pRg st="0" end="0"/>
                                            </p:txEl>
                                          </p:spTgt>
                                        </p:tgtEl>
                                        <p:attrNameLst>
                                          <p:attrName>style.visibility</p:attrName>
                                        </p:attrNameLst>
                                      </p:cBhvr>
                                      <p:to>
                                        <p:strVal val="visible"/>
                                      </p:to>
                                    </p:set>
                                    <p:anim calcmode="lin" valueType="num">
                                      <p:cBhvr>
                                        <p:cTn id="232" dur="500" fill="hold"/>
                                        <p:tgtEl>
                                          <p:spTgt spid="79875">
                                            <p:txEl>
                                              <p:pRg st="0" end="0"/>
                                            </p:txEl>
                                          </p:spTgt>
                                        </p:tgtEl>
                                        <p:attrNameLst>
                                          <p:attrName>ppt_w</p:attrName>
                                        </p:attrNameLst>
                                      </p:cBhvr>
                                      <p:tavLst>
                                        <p:tav tm="0">
                                          <p:val>
                                            <p:strVal val="#ppt_w*0.70"/>
                                          </p:val>
                                        </p:tav>
                                        <p:tav tm="100000">
                                          <p:val>
                                            <p:strVal val="#ppt_w"/>
                                          </p:val>
                                        </p:tav>
                                      </p:tavLst>
                                    </p:anim>
                                    <p:anim calcmode="lin" valueType="num">
                                      <p:cBhvr>
                                        <p:cTn id="233" dur="500" fill="hold"/>
                                        <p:tgtEl>
                                          <p:spTgt spid="79875">
                                            <p:txEl>
                                              <p:pRg st="0" end="0"/>
                                            </p:txEl>
                                          </p:spTgt>
                                        </p:tgtEl>
                                        <p:attrNameLst>
                                          <p:attrName>ppt_h</p:attrName>
                                        </p:attrNameLst>
                                      </p:cBhvr>
                                      <p:tavLst>
                                        <p:tav tm="0">
                                          <p:val>
                                            <p:strVal val="#ppt_h"/>
                                          </p:val>
                                        </p:tav>
                                        <p:tav tm="100000">
                                          <p:val>
                                            <p:strVal val="#ppt_h"/>
                                          </p:val>
                                        </p:tav>
                                      </p:tavLst>
                                    </p:anim>
                                    <p:animEffect transition="in" filter="fade">
                                      <p:cBhvr>
                                        <p:cTn id="234" dur="500"/>
                                        <p:tgtEl>
                                          <p:spTgt spid="79875">
                                            <p:txEl>
                                              <p:pRg st="0" end="0"/>
                                            </p:txEl>
                                          </p:spTgt>
                                        </p:tgtEl>
                                      </p:cBhvr>
                                    </p:animEffect>
                                  </p:childTnLst>
                                </p:cTn>
                              </p:par>
                            </p:childTnLst>
                          </p:cTn>
                        </p:par>
                        <p:par>
                          <p:cTn id="235" fill="hold" nodeType="afterGroup">
                            <p:stCondLst>
                              <p:cond delay="10950"/>
                            </p:stCondLst>
                            <p:childTnLst>
                              <p:par>
                                <p:cTn id="236" presetID="22" presetClass="entr" presetSubtype="4" fill="hold" grpId="0" nodeType="afterEffect">
                                  <p:stCondLst>
                                    <p:cond delay="0"/>
                                  </p:stCondLst>
                                  <p:childTnLst>
                                    <p:set>
                                      <p:cBhvr>
                                        <p:cTn id="237" dur="1" fill="hold">
                                          <p:stCondLst>
                                            <p:cond delay="0"/>
                                          </p:stCondLst>
                                        </p:cTn>
                                        <p:tgtEl>
                                          <p:spTgt spid="79917"/>
                                        </p:tgtEl>
                                        <p:attrNameLst>
                                          <p:attrName>style.visibility</p:attrName>
                                        </p:attrNameLst>
                                      </p:cBhvr>
                                      <p:to>
                                        <p:strVal val="visible"/>
                                      </p:to>
                                    </p:set>
                                    <p:animEffect transition="in" filter="wipe(down)">
                                      <p:cBhvr>
                                        <p:cTn id="238" dur="500"/>
                                        <p:tgtEl>
                                          <p:spTgt spid="79917"/>
                                        </p:tgtEl>
                                      </p:cBhvr>
                                    </p:animEffect>
                                  </p:childTnLst>
                                </p:cTn>
                              </p:par>
                            </p:childTnLst>
                          </p:cTn>
                        </p:par>
                        <p:par>
                          <p:cTn id="239" fill="hold" nodeType="afterGroup">
                            <p:stCondLst>
                              <p:cond delay="11450"/>
                            </p:stCondLst>
                            <p:childTnLst>
                              <p:par>
                                <p:cTn id="240" presetID="23" presetClass="entr" presetSubtype="16" fill="hold" nodeType="afterEffect">
                                  <p:stCondLst>
                                    <p:cond delay="0"/>
                                  </p:stCondLst>
                                  <p:childTnLst>
                                    <p:set>
                                      <p:cBhvr>
                                        <p:cTn id="241" dur="1" fill="hold">
                                          <p:stCondLst>
                                            <p:cond delay="0"/>
                                          </p:stCondLst>
                                        </p:cTn>
                                        <p:tgtEl>
                                          <p:spTgt spid="79918"/>
                                        </p:tgtEl>
                                        <p:attrNameLst>
                                          <p:attrName>style.visibility</p:attrName>
                                        </p:attrNameLst>
                                      </p:cBhvr>
                                      <p:to>
                                        <p:strVal val="visible"/>
                                      </p:to>
                                    </p:set>
                                    <p:anim calcmode="lin" valueType="num">
                                      <p:cBhvr>
                                        <p:cTn id="242" dur="500" fill="hold"/>
                                        <p:tgtEl>
                                          <p:spTgt spid="79918"/>
                                        </p:tgtEl>
                                        <p:attrNameLst>
                                          <p:attrName>ppt_w</p:attrName>
                                        </p:attrNameLst>
                                      </p:cBhvr>
                                      <p:tavLst>
                                        <p:tav tm="0">
                                          <p:val>
                                            <p:fltVal val="0"/>
                                          </p:val>
                                        </p:tav>
                                        <p:tav tm="100000">
                                          <p:val>
                                            <p:strVal val="#ppt_w"/>
                                          </p:val>
                                        </p:tav>
                                      </p:tavLst>
                                    </p:anim>
                                    <p:anim calcmode="lin" valueType="num">
                                      <p:cBhvr>
                                        <p:cTn id="243" dur="500" fill="hold"/>
                                        <p:tgtEl>
                                          <p:spTgt spid="79918"/>
                                        </p:tgtEl>
                                        <p:attrNameLst>
                                          <p:attrName>ppt_h</p:attrName>
                                        </p:attrNameLst>
                                      </p:cBhvr>
                                      <p:tavLst>
                                        <p:tav tm="0">
                                          <p:val>
                                            <p:fltVal val="0"/>
                                          </p:val>
                                        </p:tav>
                                        <p:tav tm="100000">
                                          <p:val>
                                            <p:strVal val="#ppt_h"/>
                                          </p:val>
                                        </p:tav>
                                      </p:tavLst>
                                    </p:anim>
                                  </p:childTnLst>
                                </p:cTn>
                              </p:par>
                            </p:childTnLst>
                          </p:cTn>
                        </p:par>
                        <p:par>
                          <p:cTn id="244" fill="hold" nodeType="afterGroup">
                            <p:stCondLst>
                              <p:cond delay="11950"/>
                            </p:stCondLst>
                            <p:childTnLst>
                              <p:par>
                                <p:cTn id="245" presetID="23" presetClass="entr" presetSubtype="16" fill="hold" grpId="0" nodeType="afterEffect">
                                  <p:stCondLst>
                                    <p:cond delay="0"/>
                                  </p:stCondLst>
                                  <p:childTnLst>
                                    <p:set>
                                      <p:cBhvr>
                                        <p:cTn id="246" dur="1" fill="hold">
                                          <p:stCondLst>
                                            <p:cond delay="0"/>
                                          </p:stCondLst>
                                        </p:cTn>
                                        <p:tgtEl>
                                          <p:spTgt spid="79916"/>
                                        </p:tgtEl>
                                        <p:attrNameLst>
                                          <p:attrName>style.visibility</p:attrName>
                                        </p:attrNameLst>
                                      </p:cBhvr>
                                      <p:to>
                                        <p:strVal val="visible"/>
                                      </p:to>
                                    </p:set>
                                    <p:anim calcmode="lin" valueType="num">
                                      <p:cBhvr>
                                        <p:cTn id="247" dur="500" fill="hold"/>
                                        <p:tgtEl>
                                          <p:spTgt spid="79916"/>
                                        </p:tgtEl>
                                        <p:attrNameLst>
                                          <p:attrName>ppt_w</p:attrName>
                                        </p:attrNameLst>
                                      </p:cBhvr>
                                      <p:tavLst>
                                        <p:tav tm="0">
                                          <p:val>
                                            <p:fltVal val="0"/>
                                          </p:val>
                                        </p:tav>
                                        <p:tav tm="100000">
                                          <p:val>
                                            <p:strVal val="#ppt_w"/>
                                          </p:val>
                                        </p:tav>
                                      </p:tavLst>
                                    </p:anim>
                                    <p:anim calcmode="lin" valueType="num">
                                      <p:cBhvr>
                                        <p:cTn id="248" dur="500" fill="hold"/>
                                        <p:tgtEl>
                                          <p:spTgt spid="79916"/>
                                        </p:tgtEl>
                                        <p:attrNameLst>
                                          <p:attrName>ppt_h</p:attrName>
                                        </p:attrNameLst>
                                      </p:cBhvr>
                                      <p:tavLst>
                                        <p:tav tm="0">
                                          <p:val>
                                            <p:fltVal val="0"/>
                                          </p:val>
                                        </p:tav>
                                        <p:tav tm="100000">
                                          <p:val>
                                            <p:strVal val="#ppt_h"/>
                                          </p:val>
                                        </p:tav>
                                      </p:tavLst>
                                    </p:anim>
                                  </p:childTnLst>
                                </p:cTn>
                              </p:par>
                            </p:childTnLst>
                          </p:cTn>
                        </p:par>
                        <p:par>
                          <p:cTn id="249" fill="hold" nodeType="afterGroup">
                            <p:stCondLst>
                              <p:cond delay="12450"/>
                            </p:stCondLst>
                            <p:childTnLst>
                              <p:par>
                                <p:cTn id="250" presetID="55" presetClass="entr" presetSubtype="0" fill="hold" nodeType="afterEffect">
                                  <p:stCondLst>
                                    <p:cond delay="0"/>
                                  </p:stCondLst>
                                  <p:childTnLst>
                                    <p:set>
                                      <p:cBhvr>
                                        <p:cTn id="251" dur="1" fill="hold">
                                          <p:stCondLst>
                                            <p:cond delay="0"/>
                                          </p:stCondLst>
                                        </p:cTn>
                                        <p:tgtEl>
                                          <p:spTgt spid="79875">
                                            <p:txEl>
                                              <p:pRg st="1" end="1"/>
                                            </p:txEl>
                                          </p:spTgt>
                                        </p:tgtEl>
                                        <p:attrNameLst>
                                          <p:attrName>style.visibility</p:attrName>
                                        </p:attrNameLst>
                                      </p:cBhvr>
                                      <p:to>
                                        <p:strVal val="visible"/>
                                      </p:to>
                                    </p:set>
                                    <p:anim calcmode="lin" valueType="num">
                                      <p:cBhvr>
                                        <p:cTn id="252" dur="500" fill="hold"/>
                                        <p:tgtEl>
                                          <p:spTgt spid="79875">
                                            <p:txEl>
                                              <p:pRg st="1" end="1"/>
                                            </p:txEl>
                                          </p:spTgt>
                                        </p:tgtEl>
                                        <p:attrNameLst>
                                          <p:attrName>ppt_w</p:attrName>
                                        </p:attrNameLst>
                                      </p:cBhvr>
                                      <p:tavLst>
                                        <p:tav tm="0">
                                          <p:val>
                                            <p:strVal val="#ppt_w*0.70"/>
                                          </p:val>
                                        </p:tav>
                                        <p:tav tm="100000">
                                          <p:val>
                                            <p:strVal val="#ppt_w"/>
                                          </p:val>
                                        </p:tav>
                                      </p:tavLst>
                                    </p:anim>
                                    <p:anim calcmode="lin" valueType="num">
                                      <p:cBhvr>
                                        <p:cTn id="253" dur="500" fill="hold"/>
                                        <p:tgtEl>
                                          <p:spTgt spid="79875">
                                            <p:txEl>
                                              <p:pRg st="1" end="1"/>
                                            </p:txEl>
                                          </p:spTgt>
                                        </p:tgtEl>
                                        <p:attrNameLst>
                                          <p:attrName>ppt_h</p:attrName>
                                        </p:attrNameLst>
                                      </p:cBhvr>
                                      <p:tavLst>
                                        <p:tav tm="0">
                                          <p:val>
                                            <p:strVal val="#ppt_h"/>
                                          </p:val>
                                        </p:tav>
                                        <p:tav tm="100000">
                                          <p:val>
                                            <p:strVal val="#ppt_h"/>
                                          </p:val>
                                        </p:tav>
                                      </p:tavLst>
                                    </p:anim>
                                    <p:animEffect transition="in" filter="fade">
                                      <p:cBhvr>
                                        <p:cTn id="254" dur="500"/>
                                        <p:tgtEl>
                                          <p:spTgt spid="79875">
                                            <p:txEl>
                                              <p:pRg st="1" end="1"/>
                                            </p:txEl>
                                          </p:spTgt>
                                        </p:tgtEl>
                                      </p:cBhvr>
                                    </p:animEffect>
                                  </p:childTnLst>
                                </p:cTn>
                              </p:par>
                              <p:par>
                                <p:cTn id="255" presetID="35" presetClass="entr" presetSubtype="0" fill="hold" nodeType="withEffect">
                                  <p:stCondLst>
                                    <p:cond delay="0"/>
                                  </p:stCondLst>
                                  <p:childTnLst>
                                    <p:set>
                                      <p:cBhvr>
                                        <p:cTn id="256" dur="1" fill="hold">
                                          <p:stCondLst>
                                            <p:cond delay="0"/>
                                          </p:stCondLst>
                                        </p:cTn>
                                        <p:tgtEl>
                                          <p:spTgt spid="79980"/>
                                        </p:tgtEl>
                                        <p:attrNameLst>
                                          <p:attrName>style.visibility</p:attrName>
                                        </p:attrNameLst>
                                      </p:cBhvr>
                                      <p:to>
                                        <p:strVal val="visible"/>
                                      </p:to>
                                    </p:set>
                                    <p:animEffect transition="in" filter="fade">
                                      <p:cBhvr>
                                        <p:cTn id="257" dur="2000"/>
                                        <p:tgtEl>
                                          <p:spTgt spid="79980"/>
                                        </p:tgtEl>
                                      </p:cBhvr>
                                    </p:animEffect>
                                    <p:anim calcmode="lin" valueType="num">
                                      <p:cBhvr>
                                        <p:cTn id="258" dur="2000" fill="hold"/>
                                        <p:tgtEl>
                                          <p:spTgt spid="79980"/>
                                        </p:tgtEl>
                                        <p:attrNameLst>
                                          <p:attrName>style.rotation</p:attrName>
                                        </p:attrNameLst>
                                      </p:cBhvr>
                                      <p:tavLst>
                                        <p:tav tm="0">
                                          <p:val>
                                            <p:fltVal val="720"/>
                                          </p:val>
                                        </p:tav>
                                        <p:tav tm="100000">
                                          <p:val>
                                            <p:fltVal val="0"/>
                                          </p:val>
                                        </p:tav>
                                      </p:tavLst>
                                    </p:anim>
                                    <p:anim calcmode="lin" valueType="num">
                                      <p:cBhvr>
                                        <p:cTn id="259" dur="2000" fill="hold"/>
                                        <p:tgtEl>
                                          <p:spTgt spid="79980"/>
                                        </p:tgtEl>
                                        <p:attrNameLst>
                                          <p:attrName>ppt_h</p:attrName>
                                        </p:attrNameLst>
                                      </p:cBhvr>
                                      <p:tavLst>
                                        <p:tav tm="0">
                                          <p:val>
                                            <p:fltVal val="0"/>
                                          </p:val>
                                        </p:tav>
                                        <p:tav tm="100000">
                                          <p:val>
                                            <p:strVal val="#ppt_h"/>
                                          </p:val>
                                        </p:tav>
                                      </p:tavLst>
                                    </p:anim>
                                    <p:anim calcmode="lin" valueType="num">
                                      <p:cBhvr>
                                        <p:cTn id="260" dur="2000" fill="hold"/>
                                        <p:tgtEl>
                                          <p:spTgt spid="79980"/>
                                        </p:tgtEl>
                                        <p:attrNameLst>
                                          <p:attrName>ppt_w</p:attrName>
                                        </p:attrNameLst>
                                      </p:cBhvr>
                                      <p:tavLst>
                                        <p:tav tm="0">
                                          <p:val>
                                            <p:fltVal val="0"/>
                                          </p:val>
                                        </p:tav>
                                        <p:tav tm="100000">
                                          <p:val>
                                            <p:strVal val="#ppt_w"/>
                                          </p:val>
                                        </p:tav>
                                      </p:tavLst>
                                    </p:anim>
                                  </p:childTnLst>
                                </p:cTn>
                              </p:par>
                            </p:childTnLst>
                          </p:cTn>
                        </p:par>
                        <p:par>
                          <p:cTn id="261" fill="hold" nodeType="afterGroup">
                            <p:stCondLst>
                              <p:cond delay="14450"/>
                            </p:stCondLst>
                            <p:childTnLst>
                              <p:par>
                                <p:cTn id="262" presetID="55" presetClass="entr" presetSubtype="0" fill="hold" nodeType="afterEffect">
                                  <p:stCondLst>
                                    <p:cond delay="0"/>
                                  </p:stCondLst>
                                  <p:childTnLst>
                                    <p:set>
                                      <p:cBhvr>
                                        <p:cTn id="263" dur="1" fill="hold">
                                          <p:stCondLst>
                                            <p:cond delay="0"/>
                                          </p:stCondLst>
                                        </p:cTn>
                                        <p:tgtEl>
                                          <p:spTgt spid="79875">
                                            <p:txEl>
                                              <p:pRg st="2" end="2"/>
                                            </p:txEl>
                                          </p:spTgt>
                                        </p:tgtEl>
                                        <p:attrNameLst>
                                          <p:attrName>style.visibility</p:attrName>
                                        </p:attrNameLst>
                                      </p:cBhvr>
                                      <p:to>
                                        <p:strVal val="visible"/>
                                      </p:to>
                                    </p:set>
                                    <p:anim calcmode="lin" valueType="num">
                                      <p:cBhvr>
                                        <p:cTn id="264" dur="500" fill="hold"/>
                                        <p:tgtEl>
                                          <p:spTgt spid="79875">
                                            <p:txEl>
                                              <p:pRg st="2" end="2"/>
                                            </p:txEl>
                                          </p:spTgt>
                                        </p:tgtEl>
                                        <p:attrNameLst>
                                          <p:attrName>ppt_w</p:attrName>
                                        </p:attrNameLst>
                                      </p:cBhvr>
                                      <p:tavLst>
                                        <p:tav tm="0">
                                          <p:val>
                                            <p:strVal val="#ppt_w*0.70"/>
                                          </p:val>
                                        </p:tav>
                                        <p:tav tm="100000">
                                          <p:val>
                                            <p:strVal val="#ppt_w"/>
                                          </p:val>
                                        </p:tav>
                                      </p:tavLst>
                                    </p:anim>
                                    <p:anim calcmode="lin" valueType="num">
                                      <p:cBhvr>
                                        <p:cTn id="265" dur="500" fill="hold"/>
                                        <p:tgtEl>
                                          <p:spTgt spid="79875">
                                            <p:txEl>
                                              <p:pRg st="2" end="2"/>
                                            </p:txEl>
                                          </p:spTgt>
                                        </p:tgtEl>
                                        <p:attrNameLst>
                                          <p:attrName>ppt_h</p:attrName>
                                        </p:attrNameLst>
                                      </p:cBhvr>
                                      <p:tavLst>
                                        <p:tav tm="0">
                                          <p:val>
                                            <p:strVal val="#ppt_h"/>
                                          </p:val>
                                        </p:tav>
                                        <p:tav tm="100000">
                                          <p:val>
                                            <p:strVal val="#ppt_h"/>
                                          </p:val>
                                        </p:tav>
                                      </p:tavLst>
                                    </p:anim>
                                    <p:animEffect transition="in" filter="fade">
                                      <p:cBhvr>
                                        <p:cTn id="266" dur="500"/>
                                        <p:tgtEl>
                                          <p:spTgt spid="79875">
                                            <p:txEl>
                                              <p:pRg st="2" end="2"/>
                                            </p:txEl>
                                          </p:spTgt>
                                        </p:tgtEl>
                                      </p:cBhvr>
                                    </p:animEffect>
                                  </p:childTnLst>
                                </p:cTn>
                              </p:par>
                              <p:par>
                                <p:cTn id="267" presetID="49" presetClass="entr" presetSubtype="0" decel="100000" fill="hold" nodeType="withEffect">
                                  <p:stCondLst>
                                    <p:cond delay="0"/>
                                  </p:stCondLst>
                                  <p:childTnLst>
                                    <p:set>
                                      <p:cBhvr>
                                        <p:cTn id="268" dur="1" fill="hold">
                                          <p:stCondLst>
                                            <p:cond delay="0"/>
                                          </p:stCondLst>
                                        </p:cTn>
                                        <p:tgtEl>
                                          <p:spTgt spid="79981"/>
                                        </p:tgtEl>
                                        <p:attrNameLst>
                                          <p:attrName>style.visibility</p:attrName>
                                        </p:attrNameLst>
                                      </p:cBhvr>
                                      <p:to>
                                        <p:strVal val="visible"/>
                                      </p:to>
                                    </p:set>
                                    <p:anim calcmode="lin" valueType="num">
                                      <p:cBhvr>
                                        <p:cTn id="269" dur="500" fill="hold"/>
                                        <p:tgtEl>
                                          <p:spTgt spid="79981"/>
                                        </p:tgtEl>
                                        <p:attrNameLst>
                                          <p:attrName>ppt_w</p:attrName>
                                        </p:attrNameLst>
                                      </p:cBhvr>
                                      <p:tavLst>
                                        <p:tav tm="0">
                                          <p:val>
                                            <p:fltVal val="0"/>
                                          </p:val>
                                        </p:tav>
                                        <p:tav tm="100000">
                                          <p:val>
                                            <p:strVal val="#ppt_w"/>
                                          </p:val>
                                        </p:tav>
                                      </p:tavLst>
                                    </p:anim>
                                    <p:anim calcmode="lin" valueType="num">
                                      <p:cBhvr>
                                        <p:cTn id="270" dur="500" fill="hold"/>
                                        <p:tgtEl>
                                          <p:spTgt spid="79981"/>
                                        </p:tgtEl>
                                        <p:attrNameLst>
                                          <p:attrName>ppt_h</p:attrName>
                                        </p:attrNameLst>
                                      </p:cBhvr>
                                      <p:tavLst>
                                        <p:tav tm="0">
                                          <p:val>
                                            <p:fltVal val="0"/>
                                          </p:val>
                                        </p:tav>
                                        <p:tav tm="100000">
                                          <p:val>
                                            <p:strVal val="#ppt_h"/>
                                          </p:val>
                                        </p:tav>
                                      </p:tavLst>
                                    </p:anim>
                                    <p:anim calcmode="lin" valueType="num">
                                      <p:cBhvr>
                                        <p:cTn id="271" dur="500" fill="hold"/>
                                        <p:tgtEl>
                                          <p:spTgt spid="79981"/>
                                        </p:tgtEl>
                                        <p:attrNameLst>
                                          <p:attrName>style.rotation</p:attrName>
                                        </p:attrNameLst>
                                      </p:cBhvr>
                                      <p:tavLst>
                                        <p:tav tm="0">
                                          <p:val>
                                            <p:fltVal val="360"/>
                                          </p:val>
                                        </p:tav>
                                        <p:tav tm="100000">
                                          <p:val>
                                            <p:fltVal val="0"/>
                                          </p:val>
                                        </p:tav>
                                      </p:tavLst>
                                    </p:anim>
                                    <p:animEffect transition="in" filter="fade">
                                      <p:cBhvr>
                                        <p:cTn id="272" dur="500"/>
                                        <p:tgtEl>
                                          <p:spTgt spid="79981"/>
                                        </p:tgtEl>
                                      </p:cBhvr>
                                    </p:animEffect>
                                  </p:childTnLst>
                                </p:cTn>
                              </p:par>
                              <p:par>
                                <p:cTn id="273" presetID="55" presetClass="entr" presetSubtype="0" fill="hold" nodeType="withEffect">
                                  <p:stCondLst>
                                    <p:cond delay="0"/>
                                  </p:stCondLst>
                                  <p:childTnLst>
                                    <p:set>
                                      <p:cBhvr>
                                        <p:cTn id="274" dur="1" fill="hold">
                                          <p:stCondLst>
                                            <p:cond delay="0"/>
                                          </p:stCondLst>
                                        </p:cTn>
                                        <p:tgtEl>
                                          <p:spTgt spid="79875">
                                            <p:txEl>
                                              <p:pRg st="3" end="3"/>
                                            </p:txEl>
                                          </p:spTgt>
                                        </p:tgtEl>
                                        <p:attrNameLst>
                                          <p:attrName>style.visibility</p:attrName>
                                        </p:attrNameLst>
                                      </p:cBhvr>
                                      <p:to>
                                        <p:strVal val="visible"/>
                                      </p:to>
                                    </p:set>
                                    <p:anim calcmode="lin" valueType="num">
                                      <p:cBhvr>
                                        <p:cTn id="275" dur="500" fill="hold"/>
                                        <p:tgtEl>
                                          <p:spTgt spid="79875">
                                            <p:txEl>
                                              <p:pRg st="3" end="3"/>
                                            </p:txEl>
                                          </p:spTgt>
                                        </p:tgtEl>
                                        <p:attrNameLst>
                                          <p:attrName>ppt_w</p:attrName>
                                        </p:attrNameLst>
                                      </p:cBhvr>
                                      <p:tavLst>
                                        <p:tav tm="0">
                                          <p:val>
                                            <p:strVal val="#ppt_w*0.70"/>
                                          </p:val>
                                        </p:tav>
                                        <p:tav tm="100000">
                                          <p:val>
                                            <p:strVal val="#ppt_w"/>
                                          </p:val>
                                        </p:tav>
                                      </p:tavLst>
                                    </p:anim>
                                    <p:anim calcmode="lin" valueType="num">
                                      <p:cBhvr>
                                        <p:cTn id="276" dur="500" fill="hold"/>
                                        <p:tgtEl>
                                          <p:spTgt spid="79875">
                                            <p:txEl>
                                              <p:pRg st="3" end="3"/>
                                            </p:txEl>
                                          </p:spTgt>
                                        </p:tgtEl>
                                        <p:attrNameLst>
                                          <p:attrName>ppt_h</p:attrName>
                                        </p:attrNameLst>
                                      </p:cBhvr>
                                      <p:tavLst>
                                        <p:tav tm="0">
                                          <p:val>
                                            <p:strVal val="#ppt_h"/>
                                          </p:val>
                                        </p:tav>
                                        <p:tav tm="100000">
                                          <p:val>
                                            <p:strVal val="#ppt_h"/>
                                          </p:val>
                                        </p:tav>
                                      </p:tavLst>
                                    </p:anim>
                                    <p:animEffect transition="in" filter="fade">
                                      <p:cBhvr>
                                        <p:cTn id="277" dur="500"/>
                                        <p:tgtEl>
                                          <p:spTgt spid="79875">
                                            <p:txEl>
                                              <p:pRg st="3" end="3"/>
                                            </p:txEl>
                                          </p:spTgt>
                                        </p:tgtEl>
                                      </p:cBhvr>
                                    </p:animEffect>
                                  </p:childTnLst>
                                </p:cTn>
                              </p:par>
                              <p:par>
                                <p:cTn id="278" presetID="55" presetClass="entr" presetSubtype="0" fill="hold" nodeType="withEffect">
                                  <p:stCondLst>
                                    <p:cond delay="0"/>
                                  </p:stCondLst>
                                  <p:childTnLst>
                                    <p:set>
                                      <p:cBhvr>
                                        <p:cTn id="279" dur="1" fill="hold">
                                          <p:stCondLst>
                                            <p:cond delay="0"/>
                                          </p:stCondLst>
                                        </p:cTn>
                                        <p:tgtEl>
                                          <p:spTgt spid="79982"/>
                                        </p:tgtEl>
                                        <p:attrNameLst>
                                          <p:attrName>style.visibility</p:attrName>
                                        </p:attrNameLst>
                                      </p:cBhvr>
                                      <p:to>
                                        <p:strVal val="visible"/>
                                      </p:to>
                                    </p:set>
                                    <p:anim calcmode="lin" valueType="num">
                                      <p:cBhvr>
                                        <p:cTn id="280" dur="500" fill="hold"/>
                                        <p:tgtEl>
                                          <p:spTgt spid="79982"/>
                                        </p:tgtEl>
                                        <p:attrNameLst>
                                          <p:attrName>ppt_w</p:attrName>
                                        </p:attrNameLst>
                                      </p:cBhvr>
                                      <p:tavLst>
                                        <p:tav tm="0">
                                          <p:val>
                                            <p:strVal val="#ppt_w*0.70"/>
                                          </p:val>
                                        </p:tav>
                                        <p:tav tm="100000">
                                          <p:val>
                                            <p:strVal val="#ppt_w"/>
                                          </p:val>
                                        </p:tav>
                                      </p:tavLst>
                                    </p:anim>
                                    <p:anim calcmode="lin" valueType="num">
                                      <p:cBhvr>
                                        <p:cTn id="281" dur="500" fill="hold"/>
                                        <p:tgtEl>
                                          <p:spTgt spid="79982"/>
                                        </p:tgtEl>
                                        <p:attrNameLst>
                                          <p:attrName>ppt_h</p:attrName>
                                        </p:attrNameLst>
                                      </p:cBhvr>
                                      <p:tavLst>
                                        <p:tav tm="0">
                                          <p:val>
                                            <p:strVal val="#ppt_h"/>
                                          </p:val>
                                        </p:tav>
                                        <p:tav tm="100000">
                                          <p:val>
                                            <p:strVal val="#ppt_h"/>
                                          </p:val>
                                        </p:tav>
                                      </p:tavLst>
                                    </p:anim>
                                    <p:animEffect transition="in" filter="fade">
                                      <p:cBhvr>
                                        <p:cTn id="282" dur="500"/>
                                        <p:tgtEl>
                                          <p:spTgt spid="79982"/>
                                        </p:tgtEl>
                                      </p:cBhvr>
                                    </p:animEffect>
                                  </p:childTnLst>
                                </p:cTn>
                              </p:par>
                            </p:childTnLst>
                          </p:cTn>
                        </p:par>
                        <p:par>
                          <p:cTn id="283" fill="hold" nodeType="afterGroup">
                            <p:stCondLst>
                              <p:cond delay="14950"/>
                            </p:stCondLst>
                            <p:childTnLst>
                              <p:par>
                                <p:cTn id="284" presetID="55" presetClass="entr" presetSubtype="0" fill="hold" nodeType="afterEffect">
                                  <p:stCondLst>
                                    <p:cond delay="0"/>
                                  </p:stCondLst>
                                  <p:childTnLst>
                                    <p:set>
                                      <p:cBhvr>
                                        <p:cTn id="285" dur="1" fill="hold">
                                          <p:stCondLst>
                                            <p:cond delay="0"/>
                                          </p:stCondLst>
                                        </p:cTn>
                                        <p:tgtEl>
                                          <p:spTgt spid="79875">
                                            <p:txEl>
                                              <p:pRg st="4" end="4"/>
                                            </p:txEl>
                                          </p:spTgt>
                                        </p:tgtEl>
                                        <p:attrNameLst>
                                          <p:attrName>style.visibility</p:attrName>
                                        </p:attrNameLst>
                                      </p:cBhvr>
                                      <p:to>
                                        <p:strVal val="visible"/>
                                      </p:to>
                                    </p:set>
                                    <p:anim calcmode="lin" valueType="num">
                                      <p:cBhvr>
                                        <p:cTn id="286" dur="500" fill="hold"/>
                                        <p:tgtEl>
                                          <p:spTgt spid="79875">
                                            <p:txEl>
                                              <p:pRg st="4" end="4"/>
                                            </p:txEl>
                                          </p:spTgt>
                                        </p:tgtEl>
                                        <p:attrNameLst>
                                          <p:attrName>ppt_w</p:attrName>
                                        </p:attrNameLst>
                                      </p:cBhvr>
                                      <p:tavLst>
                                        <p:tav tm="0">
                                          <p:val>
                                            <p:strVal val="#ppt_w*0.70"/>
                                          </p:val>
                                        </p:tav>
                                        <p:tav tm="100000">
                                          <p:val>
                                            <p:strVal val="#ppt_w"/>
                                          </p:val>
                                        </p:tav>
                                      </p:tavLst>
                                    </p:anim>
                                    <p:anim calcmode="lin" valueType="num">
                                      <p:cBhvr>
                                        <p:cTn id="287" dur="500" fill="hold"/>
                                        <p:tgtEl>
                                          <p:spTgt spid="79875">
                                            <p:txEl>
                                              <p:pRg st="4" end="4"/>
                                            </p:txEl>
                                          </p:spTgt>
                                        </p:tgtEl>
                                        <p:attrNameLst>
                                          <p:attrName>ppt_h</p:attrName>
                                        </p:attrNameLst>
                                      </p:cBhvr>
                                      <p:tavLst>
                                        <p:tav tm="0">
                                          <p:val>
                                            <p:strVal val="#ppt_h"/>
                                          </p:val>
                                        </p:tav>
                                        <p:tav tm="100000">
                                          <p:val>
                                            <p:strVal val="#ppt_h"/>
                                          </p:val>
                                        </p:tav>
                                      </p:tavLst>
                                    </p:anim>
                                    <p:animEffect transition="in" filter="fade">
                                      <p:cBhvr>
                                        <p:cTn id="288" dur="500"/>
                                        <p:tgtEl>
                                          <p:spTgt spid="79875">
                                            <p:txEl>
                                              <p:pRg st="4" end="4"/>
                                            </p:txEl>
                                          </p:spTgt>
                                        </p:tgtEl>
                                      </p:cBhvr>
                                    </p:animEffect>
                                  </p:childTnLst>
                                </p:cTn>
                              </p:par>
                            </p:childTnLst>
                          </p:cTn>
                        </p:par>
                        <p:par>
                          <p:cTn id="289" fill="hold" nodeType="afterGroup">
                            <p:stCondLst>
                              <p:cond delay="15450"/>
                            </p:stCondLst>
                            <p:childTnLst>
                              <p:par>
                                <p:cTn id="290" presetID="55" presetClass="entr" presetSubtype="0" fill="hold" nodeType="afterEffect">
                                  <p:stCondLst>
                                    <p:cond delay="0"/>
                                  </p:stCondLst>
                                  <p:childTnLst>
                                    <p:set>
                                      <p:cBhvr>
                                        <p:cTn id="291" dur="1" fill="hold">
                                          <p:stCondLst>
                                            <p:cond delay="0"/>
                                          </p:stCondLst>
                                        </p:cTn>
                                        <p:tgtEl>
                                          <p:spTgt spid="79875">
                                            <p:txEl>
                                              <p:pRg st="5" end="5"/>
                                            </p:txEl>
                                          </p:spTgt>
                                        </p:tgtEl>
                                        <p:attrNameLst>
                                          <p:attrName>style.visibility</p:attrName>
                                        </p:attrNameLst>
                                      </p:cBhvr>
                                      <p:to>
                                        <p:strVal val="visible"/>
                                      </p:to>
                                    </p:set>
                                    <p:anim calcmode="lin" valueType="num">
                                      <p:cBhvr>
                                        <p:cTn id="292" dur="500" fill="hold"/>
                                        <p:tgtEl>
                                          <p:spTgt spid="79875">
                                            <p:txEl>
                                              <p:pRg st="5" end="5"/>
                                            </p:txEl>
                                          </p:spTgt>
                                        </p:tgtEl>
                                        <p:attrNameLst>
                                          <p:attrName>ppt_w</p:attrName>
                                        </p:attrNameLst>
                                      </p:cBhvr>
                                      <p:tavLst>
                                        <p:tav tm="0">
                                          <p:val>
                                            <p:strVal val="#ppt_w*0.70"/>
                                          </p:val>
                                        </p:tav>
                                        <p:tav tm="100000">
                                          <p:val>
                                            <p:strVal val="#ppt_w"/>
                                          </p:val>
                                        </p:tav>
                                      </p:tavLst>
                                    </p:anim>
                                    <p:anim calcmode="lin" valueType="num">
                                      <p:cBhvr>
                                        <p:cTn id="293" dur="500" fill="hold"/>
                                        <p:tgtEl>
                                          <p:spTgt spid="79875">
                                            <p:txEl>
                                              <p:pRg st="5" end="5"/>
                                            </p:txEl>
                                          </p:spTgt>
                                        </p:tgtEl>
                                        <p:attrNameLst>
                                          <p:attrName>ppt_h</p:attrName>
                                        </p:attrNameLst>
                                      </p:cBhvr>
                                      <p:tavLst>
                                        <p:tav tm="0">
                                          <p:val>
                                            <p:strVal val="#ppt_h"/>
                                          </p:val>
                                        </p:tav>
                                        <p:tav tm="100000">
                                          <p:val>
                                            <p:strVal val="#ppt_h"/>
                                          </p:val>
                                        </p:tav>
                                      </p:tavLst>
                                    </p:anim>
                                    <p:animEffect transition="in" filter="fade">
                                      <p:cBhvr>
                                        <p:cTn id="294" dur="500"/>
                                        <p:tgtEl>
                                          <p:spTgt spid="79875">
                                            <p:txEl>
                                              <p:pRg st="5" end="5"/>
                                            </p:txEl>
                                          </p:spTgt>
                                        </p:tgtEl>
                                      </p:cBhvr>
                                    </p:animEffect>
                                  </p:childTnLst>
                                </p:cTn>
                              </p:par>
                            </p:childTnLst>
                          </p:cTn>
                        </p:par>
                        <p:par>
                          <p:cTn id="295" fill="hold" nodeType="afterGroup">
                            <p:stCondLst>
                              <p:cond delay="15950"/>
                            </p:stCondLst>
                            <p:childTnLst>
                              <p:par>
                                <p:cTn id="296" presetID="49" presetClass="entr" presetSubtype="0" decel="100000" fill="hold" nodeType="afterEffect">
                                  <p:stCondLst>
                                    <p:cond delay="0"/>
                                  </p:stCondLst>
                                  <p:childTnLst>
                                    <p:set>
                                      <p:cBhvr>
                                        <p:cTn id="297" dur="1" fill="hold">
                                          <p:stCondLst>
                                            <p:cond delay="0"/>
                                          </p:stCondLst>
                                        </p:cTn>
                                        <p:tgtEl>
                                          <p:spTgt spid="79875">
                                            <p:txEl>
                                              <p:pRg st="6" end="6"/>
                                            </p:txEl>
                                          </p:spTgt>
                                        </p:tgtEl>
                                        <p:attrNameLst>
                                          <p:attrName>style.visibility</p:attrName>
                                        </p:attrNameLst>
                                      </p:cBhvr>
                                      <p:to>
                                        <p:strVal val="visible"/>
                                      </p:to>
                                    </p:set>
                                    <p:anim calcmode="lin" valueType="num">
                                      <p:cBhvr>
                                        <p:cTn id="298" dur="500" fill="hold"/>
                                        <p:tgtEl>
                                          <p:spTgt spid="79875">
                                            <p:txEl>
                                              <p:pRg st="6" end="6"/>
                                            </p:txEl>
                                          </p:spTgt>
                                        </p:tgtEl>
                                        <p:attrNameLst>
                                          <p:attrName>ppt_w</p:attrName>
                                        </p:attrNameLst>
                                      </p:cBhvr>
                                      <p:tavLst>
                                        <p:tav tm="0">
                                          <p:val>
                                            <p:fltVal val="0"/>
                                          </p:val>
                                        </p:tav>
                                        <p:tav tm="100000">
                                          <p:val>
                                            <p:strVal val="#ppt_w"/>
                                          </p:val>
                                        </p:tav>
                                      </p:tavLst>
                                    </p:anim>
                                    <p:anim calcmode="lin" valueType="num">
                                      <p:cBhvr>
                                        <p:cTn id="299" dur="500" fill="hold"/>
                                        <p:tgtEl>
                                          <p:spTgt spid="79875">
                                            <p:txEl>
                                              <p:pRg st="6" end="6"/>
                                            </p:txEl>
                                          </p:spTgt>
                                        </p:tgtEl>
                                        <p:attrNameLst>
                                          <p:attrName>ppt_h</p:attrName>
                                        </p:attrNameLst>
                                      </p:cBhvr>
                                      <p:tavLst>
                                        <p:tav tm="0">
                                          <p:val>
                                            <p:fltVal val="0"/>
                                          </p:val>
                                        </p:tav>
                                        <p:tav tm="100000">
                                          <p:val>
                                            <p:strVal val="#ppt_h"/>
                                          </p:val>
                                        </p:tav>
                                      </p:tavLst>
                                    </p:anim>
                                    <p:anim calcmode="lin" valueType="num">
                                      <p:cBhvr>
                                        <p:cTn id="300" dur="500" fill="hold"/>
                                        <p:tgtEl>
                                          <p:spTgt spid="79875">
                                            <p:txEl>
                                              <p:pRg st="6" end="6"/>
                                            </p:txEl>
                                          </p:spTgt>
                                        </p:tgtEl>
                                        <p:attrNameLst>
                                          <p:attrName>style.rotation</p:attrName>
                                        </p:attrNameLst>
                                      </p:cBhvr>
                                      <p:tavLst>
                                        <p:tav tm="0">
                                          <p:val>
                                            <p:fltVal val="360"/>
                                          </p:val>
                                        </p:tav>
                                        <p:tav tm="100000">
                                          <p:val>
                                            <p:fltVal val="0"/>
                                          </p:val>
                                        </p:tav>
                                      </p:tavLst>
                                    </p:anim>
                                    <p:animEffect transition="in" filter="fade">
                                      <p:cBhvr>
                                        <p:cTn id="301" dur="500"/>
                                        <p:tgtEl>
                                          <p:spTgt spid="7987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909" grpId="0" animBg="1"/>
      <p:bldP spid="79876" grpId="0" animBg="1"/>
      <p:bldP spid="79877" grpId="0" animBg="1"/>
      <p:bldP spid="79878" grpId="0" animBg="1"/>
      <p:bldP spid="79879" grpId="0" animBg="1"/>
      <p:bldP spid="79883" grpId="0" animBg="1"/>
      <p:bldP spid="79884" grpId="0" animBg="1"/>
      <p:bldP spid="79885" grpId="0" animBg="1"/>
      <p:bldP spid="79886" grpId="0" animBg="1"/>
      <p:bldP spid="79887" grpId="0" animBg="1"/>
      <p:bldP spid="79888" grpId="0" animBg="1"/>
      <p:bldP spid="79889" grpId="0" animBg="1"/>
      <p:bldP spid="79890" grpId="0" animBg="1"/>
      <p:bldP spid="79891" grpId="0" animBg="1"/>
      <p:bldP spid="79892" grpId="0" animBg="1"/>
      <p:bldP spid="79893" grpId="0" animBg="1"/>
      <p:bldP spid="79894" grpId="0" animBg="1"/>
      <p:bldP spid="79895" grpId="0" animBg="1"/>
      <p:bldP spid="79896" grpId="0" animBg="1"/>
      <p:bldP spid="79897" grpId="0" animBg="1"/>
      <p:bldP spid="79898" grpId="0" animBg="1"/>
      <p:bldP spid="79899" grpId="0" animBg="1"/>
      <p:bldP spid="79900" grpId="0" animBg="1"/>
      <p:bldP spid="79901" grpId="0" animBg="1"/>
      <p:bldP spid="79905" grpId="0" animBg="1"/>
      <p:bldP spid="79906" grpId="0" animBg="1"/>
      <p:bldP spid="79908" grpId="0" animBg="1"/>
      <p:bldP spid="79910" grpId="0" animBg="1"/>
      <p:bldP spid="79911" grpId="0" animBg="1"/>
      <p:bldP spid="79912" grpId="0" animBg="1"/>
      <p:bldP spid="79913" grpId="0" animBg="1"/>
      <p:bldP spid="79914" grpId="0" animBg="1"/>
      <p:bldP spid="79902" grpId="0" animBg="1"/>
      <p:bldP spid="79916" grpId="0" animBg="1"/>
      <p:bldP spid="79917" grpId="0" animBg="1"/>
      <p:bldP spid="79919" grpId="0" animBg="1"/>
      <p:bldP spid="79920" grpId="0" animBg="1"/>
      <p:bldP spid="79922" grpId="0" animBg="1"/>
      <p:bldP spid="79923" grpId="0"/>
      <p:bldP spid="79924" grpId="0"/>
      <p:bldP spid="79926" grpId="0"/>
      <p:bldP spid="79967"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chemeClr val="accent5"/>
            </a:gs>
            <a:gs pos="50000">
              <a:srgbClr val="9CB86E"/>
            </a:gs>
            <a:gs pos="100000">
              <a:srgbClr val="156B13"/>
            </a:gs>
          </a:gsLst>
          <a:lin ang="5400000" scaled="0"/>
        </a:gradFill>
        <a:effectLst/>
      </p:bgPr>
    </p:bg>
    <p:spTree>
      <p:nvGrpSpPr>
        <p:cNvPr id="1" name=""/>
        <p:cNvGrpSpPr/>
        <p:nvPr/>
      </p:nvGrpSpPr>
      <p:grpSpPr>
        <a:xfrm>
          <a:off x="0" y="0"/>
          <a:ext cx="0" cy="0"/>
          <a:chOff x="0" y="0"/>
          <a:chExt cx="0" cy="0"/>
        </a:xfrm>
      </p:grpSpPr>
      <p:sp>
        <p:nvSpPr>
          <p:cNvPr id="80920" name="Oval 24"/>
          <p:cNvSpPr>
            <a:spLocks noChangeArrowheads="1"/>
          </p:cNvSpPr>
          <p:nvPr/>
        </p:nvSpPr>
        <p:spPr bwMode="auto">
          <a:xfrm>
            <a:off x="827088" y="1806575"/>
            <a:ext cx="1368425" cy="504825"/>
          </a:xfrm>
          <a:prstGeom prst="ellipse">
            <a:avLst/>
          </a:prstGeom>
          <a:gradFill rotWithShape="1">
            <a:gsLst>
              <a:gs pos="0">
                <a:schemeClr val="accent1"/>
              </a:gs>
              <a:gs pos="50000">
                <a:schemeClr val="accent1">
                  <a:gamma/>
                  <a:tint val="52941"/>
                  <a:invGamma/>
                </a:schemeClr>
              </a:gs>
              <a:gs pos="100000">
                <a:schemeClr val="accent1"/>
              </a:gs>
            </a:gsLst>
            <a:lin ang="0" scaled="1"/>
          </a:gradFill>
          <a:ln w="1587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ru-RU"/>
          </a:p>
        </p:txBody>
      </p:sp>
      <p:sp>
        <p:nvSpPr>
          <p:cNvPr id="80898" name="Rectangle 2"/>
          <p:cNvSpPr>
            <a:spLocks noGrp="1" noChangeArrowheads="1"/>
          </p:cNvSpPr>
          <p:nvPr>
            <p:ph type="title"/>
          </p:nvPr>
        </p:nvSpPr>
        <p:spPr>
          <a:xfrm>
            <a:off x="0" y="0"/>
            <a:ext cx="3492500" cy="576263"/>
          </a:xfrm>
        </p:spPr>
        <p:txBody>
          <a:bodyPr/>
          <a:lstStyle/>
          <a:p>
            <a:pPr eaLnBrk="1" hangingPunct="1">
              <a:defRPr/>
            </a:pPr>
            <a:r>
              <a:rPr lang="ru-RU" sz="2800" u="sng" smtClean="0"/>
              <a:t>Площадь цилиндра</a:t>
            </a:r>
          </a:p>
        </p:txBody>
      </p:sp>
      <p:sp>
        <p:nvSpPr>
          <p:cNvPr id="80899" name="Rectangle 3"/>
          <p:cNvSpPr>
            <a:spLocks noGrp="1" noChangeArrowheads="1"/>
          </p:cNvSpPr>
          <p:nvPr>
            <p:ph type="body" sz="half" idx="1"/>
          </p:nvPr>
        </p:nvSpPr>
        <p:spPr>
          <a:xfrm>
            <a:off x="0" y="2636838"/>
            <a:ext cx="9144000" cy="4221162"/>
          </a:xfrm>
        </p:spPr>
        <p:txBody>
          <a:bodyPr/>
          <a:lstStyle/>
          <a:p>
            <a:pPr algn="just" eaLnBrk="1" hangingPunct="1">
              <a:lnSpc>
                <a:spcPct val="80000"/>
              </a:lnSpc>
              <a:buFont typeface="Wingdings" pitchFamily="2" charset="2"/>
              <a:buNone/>
              <a:defRPr/>
            </a:pPr>
            <a:r>
              <a:rPr lang="en-US" sz="1700" smtClean="0"/>
              <a:t>     </a:t>
            </a:r>
            <a:r>
              <a:rPr lang="ru-RU" sz="1800" smtClean="0"/>
              <a:t>На рисунке 9.1 изображён цилиндр. Представим себе, что его боковую поверхность разрезали по образующей </a:t>
            </a:r>
            <a:r>
              <a:rPr lang="en-US" sz="1800" i="1" smtClean="0">
                <a:solidFill>
                  <a:srgbClr val="000000"/>
                </a:solidFill>
                <a:effectLst>
                  <a:outerShdw blurRad="38100" dist="38100" dir="2700000" algn="tl">
                    <a:srgbClr val="FFFFFF"/>
                  </a:outerShdw>
                </a:effectLst>
              </a:rPr>
              <a:t>AB</a:t>
            </a:r>
            <a:r>
              <a:rPr lang="ru-RU" sz="1800" smtClean="0"/>
              <a:t> и развернули таким образом, что все образующие оказались расположенными в некоторой плоскости</a:t>
            </a:r>
            <a:r>
              <a:rPr lang="en-US" sz="1800" smtClean="0"/>
              <a:t> </a:t>
            </a:r>
            <a:r>
              <a:rPr lang="ru-RU" sz="1800" smtClean="0">
                <a:solidFill>
                  <a:srgbClr val="000000"/>
                </a:solidFill>
                <a:effectLst>
                  <a:outerShdw blurRad="38100" dist="38100" dir="2700000" algn="tl">
                    <a:srgbClr val="FFFFFF"/>
                  </a:outerShdw>
                </a:effectLst>
                <a:latin typeface="Book Antiqua" pitchFamily="18" charset="0"/>
              </a:rPr>
              <a:t></a:t>
            </a:r>
            <a:r>
              <a:rPr lang="ru-RU" sz="1800" smtClean="0">
                <a:solidFill>
                  <a:srgbClr val="000000"/>
                </a:solidFill>
                <a:effectLst>
                  <a:outerShdw blurRad="38100" dist="38100" dir="2700000" algn="tl">
                    <a:srgbClr val="FFFFFF"/>
                  </a:outerShdw>
                </a:effectLst>
              </a:rPr>
              <a:t> </a:t>
            </a:r>
            <a:r>
              <a:rPr lang="ru-RU" sz="1800" smtClean="0"/>
              <a:t>(Рис 9.2). В результате в плоскости     получится прямоугольник </a:t>
            </a:r>
            <a:r>
              <a:rPr lang="en-US" sz="1800" i="1" smtClean="0">
                <a:solidFill>
                  <a:srgbClr val="000000"/>
                </a:solidFill>
                <a:effectLst>
                  <a:outerShdw blurRad="38100" dist="38100" dir="2700000" algn="tl">
                    <a:srgbClr val="FFFFFF"/>
                  </a:outerShdw>
                </a:effectLst>
              </a:rPr>
              <a:t>ABA</a:t>
            </a:r>
            <a:r>
              <a:rPr lang="en-US" sz="1800" i="1" smtClean="0">
                <a:solidFill>
                  <a:srgbClr val="000000"/>
                </a:solidFill>
                <a:effectLst>
                  <a:outerShdw blurRad="38100" dist="38100" dir="2700000" algn="tl">
                    <a:srgbClr val="FFFFFF"/>
                  </a:outerShdw>
                </a:effectLst>
                <a:cs typeface="Tahoma" pitchFamily="34" charset="0"/>
              </a:rPr>
              <a:t>´</a:t>
            </a:r>
            <a:r>
              <a:rPr lang="en-US" sz="1800" i="1" smtClean="0">
                <a:solidFill>
                  <a:srgbClr val="000000"/>
                </a:solidFill>
                <a:effectLst>
                  <a:outerShdw blurRad="38100" dist="38100" dir="2700000" algn="tl">
                    <a:srgbClr val="FFFFFF"/>
                  </a:outerShdw>
                </a:effectLst>
              </a:rPr>
              <a:t>B</a:t>
            </a:r>
            <a:r>
              <a:rPr lang="en-US" sz="1800" i="1" smtClean="0">
                <a:solidFill>
                  <a:srgbClr val="000000"/>
                </a:solidFill>
                <a:effectLst>
                  <a:outerShdw blurRad="38100" dist="38100" dir="2700000" algn="tl">
                    <a:srgbClr val="FFFFFF"/>
                  </a:outerShdw>
                </a:effectLst>
                <a:cs typeface="Tahoma" pitchFamily="34" charset="0"/>
              </a:rPr>
              <a:t>´</a:t>
            </a:r>
            <a:r>
              <a:rPr lang="ru-RU" sz="1800" smtClean="0"/>
              <a:t> .</a:t>
            </a:r>
          </a:p>
          <a:p>
            <a:pPr algn="just" eaLnBrk="1" hangingPunct="1">
              <a:lnSpc>
                <a:spcPct val="80000"/>
              </a:lnSpc>
              <a:buFont typeface="Wingdings" pitchFamily="2" charset="2"/>
              <a:buNone/>
              <a:defRPr/>
            </a:pPr>
            <a:r>
              <a:rPr lang="en-US" sz="1800" smtClean="0"/>
              <a:t>     </a:t>
            </a:r>
            <a:r>
              <a:rPr lang="ru-RU" sz="1800" smtClean="0"/>
              <a:t>Стороны </a:t>
            </a:r>
            <a:r>
              <a:rPr lang="en-US" sz="1800" i="1" smtClean="0">
                <a:solidFill>
                  <a:srgbClr val="000000"/>
                </a:solidFill>
                <a:effectLst>
                  <a:outerShdw blurRad="38100" dist="38100" dir="2700000" algn="tl">
                    <a:srgbClr val="FFFFFF"/>
                  </a:outerShdw>
                </a:effectLst>
              </a:rPr>
              <a:t>AB</a:t>
            </a:r>
            <a:r>
              <a:rPr lang="ru-RU" sz="1800" smtClean="0"/>
              <a:t>  и </a:t>
            </a:r>
            <a:r>
              <a:rPr lang="en-US" sz="1800" i="1" smtClean="0">
                <a:solidFill>
                  <a:srgbClr val="000000"/>
                </a:solidFill>
                <a:effectLst>
                  <a:outerShdw blurRad="38100" dist="38100" dir="2700000" algn="tl">
                    <a:srgbClr val="FFFFFF"/>
                  </a:outerShdw>
                </a:effectLst>
              </a:rPr>
              <a:t>A</a:t>
            </a:r>
            <a:r>
              <a:rPr lang="en-US" sz="1800" i="1" smtClean="0">
                <a:solidFill>
                  <a:srgbClr val="000000"/>
                </a:solidFill>
                <a:effectLst>
                  <a:outerShdw blurRad="38100" dist="38100" dir="2700000" algn="tl">
                    <a:srgbClr val="FFFFFF"/>
                  </a:outerShdw>
                </a:effectLst>
                <a:cs typeface="Tahoma" pitchFamily="34" charset="0"/>
              </a:rPr>
              <a:t>´</a:t>
            </a:r>
            <a:r>
              <a:rPr lang="en-US" sz="1800" i="1" smtClean="0">
                <a:solidFill>
                  <a:srgbClr val="000000"/>
                </a:solidFill>
                <a:effectLst>
                  <a:outerShdw blurRad="38100" dist="38100" dir="2700000" algn="tl">
                    <a:srgbClr val="FFFFFF"/>
                  </a:outerShdw>
                </a:effectLst>
              </a:rPr>
              <a:t>B</a:t>
            </a:r>
            <a:r>
              <a:rPr lang="en-US" sz="1800" i="1" smtClean="0">
                <a:solidFill>
                  <a:srgbClr val="000000"/>
                </a:solidFill>
                <a:effectLst>
                  <a:outerShdw blurRad="38100" dist="38100" dir="2700000" algn="tl">
                    <a:srgbClr val="FFFFFF"/>
                  </a:outerShdw>
                </a:effectLst>
                <a:cs typeface="Tahoma" pitchFamily="34" charset="0"/>
              </a:rPr>
              <a:t>´</a:t>
            </a:r>
            <a:r>
              <a:rPr lang="ru-RU" sz="1800" smtClean="0"/>
              <a:t> прямоугольника представляют собой два края разреза боковой поверхности цилиндра по образующей </a:t>
            </a:r>
            <a:r>
              <a:rPr lang="en-US" sz="1800" i="1" smtClean="0">
                <a:solidFill>
                  <a:srgbClr val="000000"/>
                </a:solidFill>
                <a:effectLst>
                  <a:outerShdw blurRad="38100" dist="38100" dir="2700000" algn="tl">
                    <a:srgbClr val="FFFFFF"/>
                  </a:outerShdw>
                </a:effectLst>
              </a:rPr>
              <a:t>AB </a:t>
            </a:r>
            <a:r>
              <a:rPr lang="ru-RU" sz="1800" smtClean="0"/>
              <a:t>. Этот прямоугольник называется </a:t>
            </a:r>
            <a:r>
              <a:rPr lang="ru-RU" sz="1800" u="sng" smtClean="0"/>
              <a:t>развёрткой  боковой  поверхности  цилиндра</a:t>
            </a:r>
            <a:r>
              <a:rPr lang="ru-RU" sz="1800" smtClean="0"/>
              <a:t>.  Основание </a:t>
            </a:r>
            <a:r>
              <a:rPr lang="en-US" sz="1800" i="1" smtClean="0">
                <a:solidFill>
                  <a:srgbClr val="000000"/>
                </a:solidFill>
                <a:effectLst>
                  <a:outerShdw blurRad="38100" dist="38100" dir="2700000" algn="tl">
                    <a:srgbClr val="FFFFFF"/>
                  </a:outerShdw>
                </a:effectLst>
              </a:rPr>
              <a:t>AA</a:t>
            </a:r>
            <a:r>
              <a:rPr lang="en-US" sz="1800" i="1" smtClean="0">
                <a:solidFill>
                  <a:srgbClr val="000000"/>
                </a:solidFill>
                <a:effectLst>
                  <a:outerShdw blurRad="38100" dist="38100" dir="2700000" algn="tl">
                    <a:srgbClr val="FFFFFF"/>
                  </a:outerShdw>
                </a:effectLst>
                <a:cs typeface="Tahoma" pitchFamily="34" charset="0"/>
              </a:rPr>
              <a:t>´</a:t>
            </a:r>
            <a:r>
              <a:rPr lang="ru-RU" sz="1800" smtClean="0"/>
              <a:t> прямоугольника является развёрткой окружности основания цилиндра, а высота </a:t>
            </a:r>
            <a:r>
              <a:rPr lang="en-US" sz="1800" i="1" smtClean="0">
                <a:solidFill>
                  <a:srgbClr val="000000"/>
                </a:solidFill>
                <a:effectLst>
                  <a:outerShdw blurRad="38100" dist="38100" dir="2700000" algn="tl">
                    <a:srgbClr val="FFFFFF"/>
                  </a:outerShdw>
                </a:effectLst>
              </a:rPr>
              <a:t>AB</a:t>
            </a:r>
            <a:r>
              <a:rPr lang="ru-RU" sz="1800" smtClean="0"/>
              <a:t> – образующей цилиндра, поэтому </a:t>
            </a:r>
            <a:r>
              <a:rPr lang="en-US" sz="1800" smtClean="0">
                <a:solidFill>
                  <a:srgbClr val="000000"/>
                </a:solidFill>
                <a:effectLst>
                  <a:outerShdw blurRad="38100" dist="38100" dir="2700000" algn="tl">
                    <a:srgbClr val="FFFFFF"/>
                  </a:outerShdw>
                </a:effectLst>
              </a:rPr>
              <a:t>AA</a:t>
            </a:r>
            <a:r>
              <a:rPr lang="en-US" sz="1800" smtClean="0">
                <a:solidFill>
                  <a:srgbClr val="000000"/>
                </a:solidFill>
                <a:effectLst>
                  <a:outerShdw blurRad="38100" dist="38100" dir="2700000" algn="tl">
                    <a:srgbClr val="FFFFFF"/>
                  </a:outerShdw>
                </a:effectLst>
                <a:cs typeface="Tahoma" pitchFamily="34" charset="0"/>
              </a:rPr>
              <a:t>´</a:t>
            </a:r>
            <a:r>
              <a:rPr lang="ru-RU" sz="1800" smtClean="0">
                <a:solidFill>
                  <a:srgbClr val="000000"/>
                </a:solidFill>
                <a:effectLst>
                  <a:outerShdw blurRad="38100" dist="38100" dir="2700000" algn="tl">
                    <a:srgbClr val="FFFFFF"/>
                  </a:outerShdw>
                </a:effectLst>
              </a:rPr>
              <a:t> </a:t>
            </a:r>
            <a:r>
              <a:rPr lang="en-US" sz="1800" smtClean="0">
                <a:solidFill>
                  <a:srgbClr val="000000"/>
                </a:solidFill>
                <a:effectLst>
                  <a:outerShdw blurRad="38100" dist="38100" dir="2700000" algn="tl">
                    <a:srgbClr val="FFFFFF"/>
                  </a:outerShdw>
                </a:effectLst>
              </a:rPr>
              <a:t> = 2 </a:t>
            </a:r>
            <a:r>
              <a:rPr lang="en-US" sz="1800" smtClean="0">
                <a:solidFill>
                  <a:srgbClr val="000000"/>
                </a:solidFill>
                <a:effectLst>
                  <a:outerShdw blurRad="38100" dist="38100" dir="2700000" algn="tl">
                    <a:srgbClr val="FFFFFF"/>
                  </a:outerShdw>
                </a:effectLst>
                <a:latin typeface="Bookman Old Style" pitchFamily="18" charset="0"/>
              </a:rPr>
              <a:t>r , </a:t>
            </a:r>
            <a:r>
              <a:rPr lang="en-US" sz="1800" i="1" smtClean="0">
                <a:solidFill>
                  <a:srgbClr val="000000"/>
                </a:solidFill>
                <a:effectLst>
                  <a:outerShdw blurRad="38100" dist="38100" dir="2700000" algn="tl">
                    <a:srgbClr val="FFFFFF"/>
                  </a:outerShdw>
                </a:effectLst>
              </a:rPr>
              <a:t>AB = h</a:t>
            </a:r>
            <a:r>
              <a:rPr lang="ru-RU" sz="1800" smtClean="0"/>
              <a:t> , где  </a:t>
            </a:r>
            <a:r>
              <a:rPr lang="en-US" sz="1800" i="1" smtClean="0">
                <a:solidFill>
                  <a:srgbClr val="000000"/>
                </a:solidFill>
                <a:effectLst>
                  <a:outerShdw blurRad="38100" dist="38100" dir="2700000" algn="tl">
                    <a:srgbClr val="FFFFFF"/>
                  </a:outerShdw>
                </a:effectLst>
              </a:rPr>
              <a:t>r</a:t>
            </a:r>
            <a:r>
              <a:rPr lang="ru-RU" sz="1800" smtClean="0"/>
              <a:t>   – радиус цилиндра, </a:t>
            </a:r>
            <a:r>
              <a:rPr lang="en-US" sz="1800" i="1" smtClean="0">
                <a:solidFill>
                  <a:srgbClr val="000000"/>
                </a:solidFill>
                <a:effectLst>
                  <a:outerShdw blurRad="38100" dist="38100" dir="2700000" algn="tl">
                    <a:srgbClr val="FFFFFF"/>
                  </a:outerShdw>
                </a:effectLst>
              </a:rPr>
              <a:t>h</a:t>
            </a:r>
            <a:r>
              <a:rPr lang="ru-RU" sz="1800" smtClean="0"/>
              <a:t> – его высота.</a:t>
            </a:r>
          </a:p>
          <a:p>
            <a:pPr algn="just" eaLnBrk="1" hangingPunct="1">
              <a:lnSpc>
                <a:spcPct val="80000"/>
              </a:lnSpc>
              <a:buFont typeface="Wingdings" pitchFamily="2" charset="2"/>
              <a:buNone/>
              <a:defRPr/>
            </a:pPr>
            <a:r>
              <a:rPr lang="en-US" sz="1800" smtClean="0"/>
              <a:t>    </a:t>
            </a:r>
            <a:r>
              <a:rPr lang="ru-RU" sz="1800" u="sng" smtClean="0"/>
              <a:t>За площадь боковой поверхности цилиндра принимается площадь её развёртки.</a:t>
            </a:r>
          </a:p>
          <a:p>
            <a:pPr algn="just" eaLnBrk="1" hangingPunct="1">
              <a:lnSpc>
                <a:spcPct val="80000"/>
              </a:lnSpc>
              <a:buFont typeface="Wingdings" pitchFamily="2" charset="2"/>
              <a:buNone/>
              <a:defRPr/>
            </a:pPr>
            <a:r>
              <a:rPr lang="en-US" sz="1800" smtClean="0"/>
              <a:t>    </a:t>
            </a:r>
            <a:r>
              <a:rPr lang="ru-RU" sz="1800" smtClean="0"/>
              <a:t>Так как площадь прямоугольника </a:t>
            </a:r>
            <a:r>
              <a:rPr lang="en-US" sz="1800" i="1" smtClean="0">
                <a:solidFill>
                  <a:srgbClr val="000000"/>
                </a:solidFill>
                <a:effectLst>
                  <a:outerShdw blurRad="38100" dist="38100" dir="2700000" algn="tl">
                    <a:srgbClr val="FFFFFF"/>
                  </a:outerShdw>
                </a:effectLst>
              </a:rPr>
              <a:t>ABA</a:t>
            </a:r>
            <a:r>
              <a:rPr lang="en-US" sz="1800" i="1" smtClean="0">
                <a:solidFill>
                  <a:srgbClr val="000000"/>
                </a:solidFill>
                <a:effectLst>
                  <a:outerShdw blurRad="38100" dist="38100" dir="2700000" algn="tl">
                    <a:srgbClr val="FFFFFF"/>
                  </a:outerShdw>
                </a:effectLst>
                <a:cs typeface="Tahoma" pitchFamily="34" charset="0"/>
              </a:rPr>
              <a:t>´</a:t>
            </a:r>
            <a:r>
              <a:rPr lang="en-US" sz="1800" i="1" smtClean="0">
                <a:solidFill>
                  <a:srgbClr val="000000"/>
                </a:solidFill>
                <a:effectLst>
                  <a:outerShdw blurRad="38100" dist="38100" dir="2700000" algn="tl">
                    <a:srgbClr val="FFFFFF"/>
                  </a:outerShdw>
                </a:effectLst>
              </a:rPr>
              <a:t>B</a:t>
            </a:r>
            <a:r>
              <a:rPr lang="en-US" sz="1800" i="1" smtClean="0">
                <a:solidFill>
                  <a:srgbClr val="000000"/>
                </a:solidFill>
                <a:effectLst>
                  <a:outerShdw blurRad="38100" dist="38100" dir="2700000" algn="tl">
                    <a:srgbClr val="FFFFFF"/>
                  </a:outerShdw>
                </a:effectLst>
                <a:cs typeface="Tahoma" pitchFamily="34" charset="0"/>
              </a:rPr>
              <a:t>´</a:t>
            </a:r>
            <a:r>
              <a:rPr lang="ru-RU" sz="1800" smtClean="0"/>
              <a:t> равна </a:t>
            </a:r>
            <a:r>
              <a:rPr lang="en-US" sz="1800" smtClean="0">
                <a:solidFill>
                  <a:srgbClr val="000000"/>
                </a:solidFill>
                <a:effectLst>
                  <a:outerShdw blurRad="38100" dist="38100" dir="2700000" algn="tl">
                    <a:srgbClr val="FFFFFF"/>
                  </a:outerShdw>
                </a:effectLst>
              </a:rPr>
              <a:t>AA</a:t>
            </a:r>
            <a:r>
              <a:rPr lang="en-US" sz="1800" smtClean="0">
                <a:solidFill>
                  <a:srgbClr val="000000"/>
                </a:solidFill>
                <a:effectLst>
                  <a:outerShdw blurRad="38100" dist="38100" dir="2700000" algn="tl">
                    <a:srgbClr val="FFFFFF"/>
                  </a:outerShdw>
                </a:effectLst>
                <a:cs typeface="Tahoma" pitchFamily="34" charset="0"/>
              </a:rPr>
              <a:t>´· </a:t>
            </a:r>
            <a:r>
              <a:rPr lang="en-US" sz="1800" i="1" smtClean="0">
                <a:solidFill>
                  <a:srgbClr val="000000"/>
                </a:solidFill>
                <a:effectLst>
                  <a:outerShdw blurRad="38100" dist="38100" dir="2700000" algn="tl">
                    <a:srgbClr val="FFFFFF"/>
                  </a:outerShdw>
                </a:effectLst>
              </a:rPr>
              <a:t>AB = </a:t>
            </a:r>
            <a:r>
              <a:rPr lang="en-US" sz="1800" smtClean="0">
                <a:solidFill>
                  <a:srgbClr val="000000"/>
                </a:solidFill>
                <a:effectLst>
                  <a:outerShdw blurRad="38100" dist="38100" dir="2700000" algn="tl">
                    <a:srgbClr val="FFFFFF"/>
                  </a:outerShdw>
                </a:effectLst>
              </a:rPr>
              <a:t>2</a:t>
            </a:r>
            <a:r>
              <a:rPr lang="en-US" sz="1800" smtClean="0">
                <a:solidFill>
                  <a:srgbClr val="000000"/>
                </a:solidFill>
                <a:effectLst>
                  <a:outerShdw blurRad="38100" dist="38100" dir="2700000" algn="tl">
                    <a:srgbClr val="FFFFFF"/>
                  </a:outerShdw>
                </a:effectLst>
                <a:latin typeface="Bookman Old Style" pitchFamily="18" charset="0"/>
              </a:rPr>
              <a:t>r</a:t>
            </a:r>
            <a:r>
              <a:rPr lang="en-US" sz="1800" i="1" smtClean="0">
                <a:solidFill>
                  <a:srgbClr val="000000"/>
                </a:solidFill>
                <a:effectLst>
                  <a:outerShdw blurRad="38100" dist="38100" dir="2700000" algn="tl">
                    <a:srgbClr val="FFFFFF"/>
                  </a:outerShdw>
                </a:effectLst>
              </a:rPr>
              <a:t>h</a:t>
            </a:r>
            <a:r>
              <a:rPr lang="ru-RU" sz="1800" smtClean="0"/>
              <a:t> , то для вычисления площади </a:t>
            </a:r>
            <a:r>
              <a:rPr lang="en-US" sz="1800" i="1" smtClean="0">
                <a:solidFill>
                  <a:srgbClr val="000000"/>
                </a:solidFill>
                <a:effectLst>
                  <a:outerShdw blurRad="38100" dist="38100" dir="2700000" algn="tl">
                    <a:srgbClr val="FFFFFF"/>
                  </a:outerShdw>
                </a:effectLst>
              </a:rPr>
              <a:t>S</a:t>
            </a:r>
            <a:r>
              <a:rPr lang="ru-RU" sz="1800" i="1" baseline="-25000" smtClean="0">
                <a:solidFill>
                  <a:srgbClr val="000000"/>
                </a:solidFill>
                <a:effectLst>
                  <a:outerShdw blurRad="38100" dist="38100" dir="2700000" algn="tl">
                    <a:srgbClr val="FFFFFF"/>
                  </a:outerShdw>
                </a:effectLst>
              </a:rPr>
              <a:t>бок</a:t>
            </a:r>
            <a:r>
              <a:rPr lang="ru-RU" sz="1800" smtClean="0"/>
              <a:t> боковой поверхности цилиндра радиуса </a:t>
            </a:r>
            <a:r>
              <a:rPr lang="en-US" sz="1800" i="1" smtClean="0">
                <a:solidFill>
                  <a:srgbClr val="000000"/>
                </a:solidFill>
                <a:effectLst>
                  <a:outerShdw blurRad="38100" dist="38100" dir="2700000" algn="tl">
                    <a:srgbClr val="FFFFFF"/>
                  </a:outerShdw>
                </a:effectLst>
              </a:rPr>
              <a:t>r</a:t>
            </a:r>
            <a:r>
              <a:rPr lang="ru-RU" sz="1800" smtClean="0"/>
              <a:t> и высоты </a:t>
            </a:r>
            <a:r>
              <a:rPr lang="en-US" sz="1800" i="1" smtClean="0">
                <a:solidFill>
                  <a:srgbClr val="000000"/>
                </a:solidFill>
                <a:effectLst>
                  <a:outerShdw blurRad="38100" dist="38100" dir="2700000" algn="tl">
                    <a:srgbClr val="FFFFFF"/>
                  </a:outerShdw>
                </a:effectLst>
              </a:rPr>
              <a:t>h</a:t>
            </a:r>
            <a:r>
              <a:rPr lang="ru-RU" sz="1800" smtClean="0"/>
              <a:t> получается формула:         </a:t>
            </a:r>
            <a:r>
              <a:rPr lang="en-US" sz="1800" i="1" smtClean="0">
                <a:solidFill>
                  <a:srgbClr val="000000"/>
                </a:solidFill>
                <a:effectLst>
                  <a:outerShdw blurRad="38100" dist="38100" dir="2700000" algn="tl">
                    <a:srgbClr val="FFFFFF"/>
                  </a:outerShdw>
                </a:effectLst>
              </a:rPr>
              <a:t>S</a:t>
            </a:r>
            <a:r>
              <a:rPr lang="ru-RU" sz="1800" i="1" baseline="-25000" smtClean="0">
                <a:solidFill>
                  <a:srgbClr val="000000"/>
                </a:solidFill>
                <a:effectLst>
                  <a:outerShdw blurRad="38100" dist="38100" dir="2700000" algn="tl">
                    <a:srgbClr val="FFFFFF"/>
                  </a:outerShdw>
                </a:effectLst>
              </a:rPr>
              <a:t>бок</a:t>
            </a:r>
            <a:r>
              <a:rPr lang="ru-RU" sz="1800" i="1" smtClean="0">
                <a:solidFill>
                  <a:srgbClr val="000000"/>
                </a:solidFill>
                <a:effectLst>
                  <a:outerShdw blurRad="38100" dist="38100" dir="2700000" algn="tl">
                    <a:srgbClr val="FFFFFF"/>
                  </a:outerShdw>
                </a:effectLst>
              </a:rPr>
              <a:t> = </a:t>
            </a:r>
            <a:r>
              <a:rPr lang="en-US" sz="1800" smtClean="0">
                <a:solidFill>
                  <a:srgbClr val="000000"/>
                </a:solidFill>
                <a:effectLst>
                  <a:outerShdw blurRad="38100" dist="38100" dir="2700000" algn="tl">
                    <a:srgbClr val="FFFFFF"/>
                  </a:outerShdw>
                </a:effectLst>
              </a:rPr>
              <a:t>2</a:t>
            </a:r>
            <a:r>
              <a:rPr lang="en-US" sz="1800" smtClean="0">
                <a:solidFill>
                  <a:srgbClr val="000000"/>
                </a:solidFill>
                <a:effectLst>
                  <a:outerShdw blurRad="38100" dist="38100" dir="2700000" algn="tl">
                    <a:srgbClr val="FFFFFF"/>
                  </a:outerShdw>
                </a:effectLst>
                <a:latin typeface="Bookman Old Style" pitchFamily="18" charset="0"/>
              </a:rPr>
              <a:t>r</a:t>
            </a:r>
            <a:r>
              <a:rPr lang="en-US" sz="1800" i="1" smtClean="0">
                <a:solidFill>
                  <a:srgbClr val="000000"/>
                </a:solidFill>
                <a:effectLst>
                  <a:outerShdw blurRad="38100" dist="38100" dir="2700000" algn="tl">
                    <a:srgbClr val="FFFFFF"/>
                  </a:outerShdw>
                </a:effectLst>
              </a:rPr>
              <a:t>h</a:t>
            </a:r>
            <a:r>
              <a:rPr lang="ru-RU" sz="1800" smtClean="0"/>
              <a:t> .</a:t>
            </a:r>
          </a:p>
          <a:p>
            <a:pPr algn="just" eaLnBrk="1" hangingPunct="1">
              <a:lnSpc>
                <a:spcPct val="80000"/>
              </a:lnSpc>
              <a:buFont typeface="Wingdings" pitchFamily="2" charset="2"/>
              <a:buNone/>
              <a:defRPr/>
            </a:pPr>
            <a:r>
              <a:rPr lang="ru-RU" sz="1800" smtClean="0"/>
              <a:t>     </a:t>
            </a:r>
            <a:r>
              <a:rPr lang="ru-RU" sz="1800" u="sng" smtClean="0"/>
              <a:t>Итак, площадь боковой поверхности цилиндра равна произведению длины окружности основания на высоту цилиндра.</a:t>
            </a:r>
          </a:p>
        </p:txBody>
      </p:sp>
      <p:grpSp>
        <p:nvGrpSpPr>
          <p:cNvPr id="80964" name="Group 68"/>
          <p:cNvGrpSpPr>
            <a:grpSpLocks/>
          </p:cNvGrpSpPr>
          <p:nvPr/>
        </p:nvGrpSpPr>
        <p:grpSpPr bwMode="auto">
          <a:xfrm>
            <a:off x="3465513" y="2903538"/>
            <a:ext cx="0" cy="1587"/>
            <a:chOff x="913" y="1835"/>
            <a:chExt cx="3030" cy="525"/>
          </a:xfrm>
        </p:grpSpPr>
        <p:graphicFrame>
          <p:nvGraphicFramePr>
            <p:cNvPr id="21549" name="Object 4"/>
            <p:cNvGraphicFramePr>
              <a:graphicFrameLocks noChangeAspect="1"/>
            </p:cNvGraphicFramePr>
            <p:nvPr/>
          </p:nvGraphicFramePr>
          <p:xfrm>
            <a:off x="2064" y="1835"/>
            <a:ext cx="283" cy="184"/>
          </p:xfrm>
          <a:graphic>
            <a:graphicData uri="http://schemas.openxmlformats.org/presentationml/2006/ole">
              <mc:AlternateContent xmlns:mc="http://schemas.openxmlformats.org/markup-compatibility/2006">
                <mc:Choice xmlns:v="urn:schemas-microsoft-com:vml" Requires="v">
                  <p:oleObj spid="_x0000_s7170" name="Формула" r:id="rId3" imgW="253780" imgH="164957" progId="Equation.3">
                    <p:embed/>
                  </p:oleObj>
                </mc:Choice>
                <mc:Fallback>
                  <p:oleObj name="Формула" r:id="rId3" imgW="253780" imgH="164957"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64" y="1835"/>
                          <a:ext cx="283" cy="18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1550" name="Object 6"/>
            <p:cNvGraphicFramePr>
              <a:graphicFrameLocks noChangeAspect="1"/>
            </p:cNvGraphicFramePr>
            <p:nvPr/>
          </p:nvGraphicFramePr>
          <p:xfrm>
            <a:off x="3773" y="2045"/>
            <a:ext cx="170" cy="155"/>
          </p:xfrm>
          <a:graphic>
            <a:graphicData uri="http://schemas.openxmlformats.org/presentationml/2006/ole">
              <mc:AlternateContent xmlns:mc="http://schemas.openxmlformats.org/markup-compatibility/2006">
                <mc:Choice xmlns:v="urn:schemas-microsoft-com:vml" Requires="v">
                  <p:oleObj spid="_x0000_s7171" name="Формула" r:id="rId5" imgW="152334" imgH="139639" progId="Equation.3">
                    <p:embed/>
                  </p:oleObj>
                </mc:Choice>
                <mc:Fallback>
                  <p:oleObj name="Формула" r:id="rId5" imgW="152334" imgH="139639"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773" y="2045"/>
                          <a:ext cx="170" cy="15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1551" name="Object 7"/>
            <p:cNvGraphicFramePr>
              <a:graphicFrameLocks noChangeAspect="1"/>
            </p:cNvGraphicFramePr>
            <p:nvPr/>
          </p:nvGraphicFramePr>
          <p:xfrm>
            <a:off x="913" y="2205"/>
            <a:ext cx="170" cy="155"/>
          </p:xfrm>
          <a:graphic>
            <a:graphicData uri="http://schemas.openxmlformats.org/presentationml/2006/ole">
              <mc:AlternateContent xmlns:mc="http://schemas.openxmlformats.org/markup-compatibility/2006">
                <mc:Choice xmlns:v="urn:schemas-microsoft-com:vml" Requires="v">
                  <p:oleObj spid="_x0000_s7172" name="Формула" r:id="rId7" imgW="152334" imgH="139639" progId="Equation.3">
                    <p:embed/>
                  </p:oleObj>
                </mc:Choice>
                <mc:Fallback>
                  <p:oleObj name="Формула" r:id="rId7" imgW="152334" imgH="139639"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13" y="2205"/>
                          <a:ext cx="170" cy="15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1552" name="Object 8"/>
            <p:cNvGraphicFramePr>
              <a:graphicFrameLocks noChangeAspect="1"/>
            </p:cNvGraphicFramePr>
            <p:nvPr/>
          </p:nvGraphicFramePr>
          <p:xfrm>
            <a:off x="2768" y="2160"/>
            <a:ext cx="552" cy="184"/>
          </p:xfrm>
          <a:graphic>
            <a:graphicData uri="http://schemas.openxmlformats.org/presentationml/2006/ole">
              <mc:AlternateContent xmlns:mc="http://schemas.openxmlformats.org/markup-compatibility/2006">
                <mc:Choice xmlns:v="urn:schemas-microsoft-com:vml" Requires="v">
                  <p:oleObj spid="_x0000_s7173" name="Формула" r:id="rId9" imgW="494870" imgH="164957" progId="Equation.3">
                    <p:embed/>
                  </p:oleObj>
                </mc:Choice>
                <mc:Fallback>
                  <p:oleObj name="Формула" r:id="rId9" imgW="494870" imgH="164957"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768" y="2160"/>
                          <a:ext cx="552" cy="18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graphicFrame>
        <p:nvGraphicFramePr>
          <p:cNvPr id="80919" name="Object 23"/>
          <p:cNvGraphicFramePr>
            <a:graphicFrameLocks noChangeAspect="1"/>
          </p:cNvGraphicFramePr>
          <p:nvPr/>
        </p:nvGraphicFramePr>
        <p:xfrm>
          <a:off x="2484438" y="1557338"/>
          <a:ext cx="1279525" cy="404812"/>
        </p:xfrm>
        <a:graphic>
          <a:graphicData uri="http://schemas.openxmlformats.org/presentationml/2006/ole">
            <mc:AlternateContent xmlns:mc="http://schemas.openxmlformats.org/markup-compatibility/2006">
              <mc:Choice xmlns:v="urn:schemas-microsoft-com:vml" Requires="v">
                <p:oleObj spid="_x0000_s7174" name="Формула" r:id="rId11" imgW="723586" imgH="228501" progId="Equation.3">
                  <p:embed/>
                </p:oleObj>
              </mc:Choice>
              <mc:Fallback>
                <p:oleObj name="Формула" r:id="rId11" imgW="723586" imgH="228501"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484438" y="1557338"/>
                        <a:ext cx="1279525" cy="4048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80922" name="Rectangle 26"/>
          <p:cNvSpPr>
            <a:spLocks noChangeArrowheads="1"/>
          </p:cNvSpPr>
          <p:nvPr/>
        </p:nvSpPr>
        <p:spPr bwMode="auto">
          <a:xfrm>
            <a:off x="827088" y="836613"/>
            <a:ext cx="1368425" cy="1223962"/>
          </a:xfrm>
          <a:prstGeom prst="rect">
            <a:avLst/>
          </a:prstGeom>
          <a:gradFill rotWithShape="1">
            <a:gsLst>
              <a:gs pos="0">
                <a:schemeClr val="accent1"/>
              </a:gs>
              <a:gs pos="50000">
                <a:schemeClr val="accent1">
                  <a:gamma/>
                  <a:tint val="52941"/>
                  <a:invGamma/>
                </a:schemeClr>
              </a:gs>
              <a:gs pos="100000">
                <a:schemeClr val="accent1"/>
              </a:gs>
            </a:gsLst>
            <a:lin ang="0" scaled="1"/>
          </a:gradFill>
          <a:ln w="1587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ru-RU"/>
          </a:p>
        </p:txBody>
      </p:sp>
      <p:sp>
        <p:nvSpPr>
          <p:cNvPr id="80921" name="Oval 25"/>
          <p:cNvSpPr>
            <a:spLocks noChangeArrowheads="1"/>
          </p:cNvSpPr>
          <p:nvPr/>
        </p:nvSpPr>
        <p:spPr bwMode="auto">
          <a:xfrm>
            <a:off x="827088" y="585788"/>
            <a:ext cx="1368425" cy="504825"/>
          </a:xfrm>
          <a:prstGeom prst="ellipse">
            <a:avLst/>
          </a:prstGeom>
          <a:gradFill rotWithShape="1">
            <a:gsLst>
              <a:gs pos="0">
                <a:schemeClr val="accent1"/>
              </a:gs>
              <a:gs pos="50000">
                <a:schemeClr val="accent1">
                  <a:gamma/>
                  <a:tint val="87451"/>
                  <a:invGamma/>
                </a:schemeClr>
              </a:gs>
              <a:gs pos="100000">
                <a:schemeClr val="accent1"/>
              </a:gs>
            </a:gsLst>
            <a:lin ang="0" scaled="1"/>
          </a:gradFill>
          <a:ln w="1587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ru-RU"/>
          </a:p>
        </p:txBody>
      </p:sp>
      <p:sp>
        <p:nvSpPr>
          <p:cNvPr id="80923" name="Oval 27"/>
          <p:cNvSpPr>
            <a:spLocks noChangeArrowheads="1"/>
          </p:cNvSpPr>
          <p:nvPr/>
        </p:nvSpPr>
        <p:spPr bwMode="auto">
          <a:xfrm>
            <a:off x="827088" y="2022475"/>
            <a:ext cx="1368425" cy="73025"/>
          </a:xfrm>
          <a:prstGeom prst="ellipse">
            <a:avLst/>
          </a:prstGeom>
          <a:gradFill rotWithShape="1">
            <a:gsLst>
              <a:gs pos="0">
                <a:schemeClr val="accent1"/>
              </a:gs>
              <a:gs pos="50000">
                <a:schemeClr val="accent1">
                  <a:gamma/>
                  <a:tint val="52941"/>
                  <a:invGamma/>
                </a:schemeClr>
              </a:gs>
              <a:gs pos="100000">
                <a:schemeClr val="accent1"/>
              </a:gs>
            </a:gsLst>
            <a:lin ang="0" scaled="1"/>
          </a:gradFill>
          <a:ln>
            <a:noFill/>
          </a:ln>
          <a:effectLst/>
          <a:extLst>
            <a:ext uri="{91240B29-F687-4F45-9708-019B960494DF}">
              <a14:hiddenLine xmlns:a14="http://schemas.microsoft.com/office/drawing/2010/main" w="1587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ru-RU"/>
          </a:p>
        </p:txBody>
      </p:sp>
      <p:sp>
        <p:nvSpPr>
          <p:cNvPr id="80927" name="Arc 31"/>
          <p:cNvSpPr>
            <a:spLocks/>
          </p:cNvSpPr>
          <p:nvPr/>
        </p:nvSpPr>
        <p:spPr bwMode="auto">
          <a:xfrm>
            <a:off x="827088" y="1806575"/>
            <a:ext cx="1368425" cy="254000"/>
          </a:xfrm>
          <a:custGeom>
            <a:avLst/>
            <a:gdLst>
              <a:gd name="T0" fmla="*/ 63 w 43200"/>
              <a:gd name="T1" fmla="*/ 254000 h 21916"/>
              <a:gd name="T2" fmla="*/ 1368393 w 43200"/>
              <a:gd name="T3" fmla="*/ 252806 h 21916"/>
              <a:gd name="T4" fmla="*/ 684213 w 43200"/>
              <a:gd name="T5" fmla="*/ 250338 h 21916"/>
              <a:gd name="T6" fmla="*/ 0 60000 65536"/>
              <a:gd name="T7" fmla="*/ 0 60000 65536"/>
              <a:gd name="T8" fmla="*/ 0 60000 65536"/>
            </a:gdLst>
            <a:ahLst/>
            <a:cxnLst>
              <a:cxn ang="T6">
                <a:pos x="T0" y="T1"/>
              </a:cxn>
              <a:cxn ang="T7">
                <a:pos x="T2" y="T3"/>
              </a:cxn>
              <a:cxn ang="T8">
                <a:pos x="T4" y="T5"/>
              </a:cxn>
            </a:cxnLst>
            <a:rect l="0" t="0" r="r" b="b"/>
            <a:pathLst>
              <a:path w="43200" h="21916" fill="none" extrusionOk="0">
                <a:moveTo>
                  <a:pt x="2" y="21915"/>
                </a:moveTo>
                <a:cubicBezTo>
                  <a:pt x="0" y="21810"/>
                  <a:pt x="0" y="21705"/>
                  <a:pt x="0" y="21600"/>
                </a:cubicBezTo>
                <a:cubicBezTo>
                  <a:pt x="0" y="9670"/>
                  <a:pt x="9670" y="0"/>
                  <a:pt x="21600" y="0"/>
                </a:cubicBezTo>
                <a:cubicBezTo>
                  <a:pt x="33529" y="0"/>
                  <a:pt x="43200" y="9670"/>
                  <a:pt x="43200" y="21600"/>
                </a:cubicBezTo>
                <a:cubicBezTo>
                  <a:pt x="43200" y="21671"/>
                  <a:pt x="43199" y="21742"/>
                  <a:pt x="43198" y="21812"/>
                </a:cubicBezTo>
              </a:path>
              <a:path w="43200" h="21916" stroke="0" extrusionOk="0">
                <a:moveTo>
                  <a:pt x="2" y="21915"/>
                </a:moveTo>
                <a:cubicBezTo>
                  <a:pt x="0" y="21810"/>
                  <a:pt x="0" y="21705"/>
                  <a:pt x="0" y="21600"/>
                </a:cubicBezTo>
                <a:cubicBezTo>
                  <a:pt x="0" y="9670"/>
                  <a:pt x="9670" y="0"/>
                  <a:pt x="21600" y="0"/>
                </a:cubicBezTo>
                <a:cubicBezTo>
                  <a:pt x="33529" y="0"/>
                  <a:pt x="43200" y="9670"/>
                  <a:pt x="43200" y="21600"/>
                </a:cubicBezTo>
                <a:cubicBezTo>
                  <a:pt x="43200" y="21671"/>
                  <a:pt x="43199" y="21742"/>
                  <a:pt x="43198" y="21812"/>
                </a:cubicBezTo>
                <a:lnTo>
                  <a:pt x="21600" y="21600"/>
                </a:lnTo>
                <a:lnTo>
                  <a:pt x="2" y="21915"/>
                </a:lnTo>
                <a:close/>
              </a:path>
            </a:pathLst>
          </a:custGeom>
          <a:noFill/>
          <a:ln w="15875">
            <a:solidFill>
              <a:srgbClr val="000000"/>
            </a:solidFill>
            <a:prstDash val="dash"/>
            <a:round/>
            <a:headEnd/>
            <a:tailEnd/>
          </a:ln>
          <a:effectLst/>
          <a:extLst>
            <a:ext uri="{909E8E84-426E-40DD-AFC4-6F175D3DCCD1}">
              <a14:hiddenFill xmlns:a14="http://schemas.microsoft.com/office/drawing/2010/main">
                <a:solidFill>
                  <a:srgbClr val="FF6767"/>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80928" name="Line 32"/>
          <p:cNvSpPr>
            <a:spLocks noChangeShapeType="1"/>
          </p:cNvSpPr>
          <p:nvPr/>
        </p:nvSpPr>
        <p:spPr bwMode="auto">
          <a:xfrm>
            <a:off x="1509713" y="836613"/>
            <a:ext cx="0" cy="1223962"/>
          </a:xfrm>
          <a:prstGeom prst="line">
            <a:avLst/>
          </a:prstGeom>
          <a:noFill/>
          <a:ln w="15875">
            <a:solidFill>
              <a:srgbClr val="000000"/>
            </a:solidFill>
            <a:prstDash val="dash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80929" name="Line 33"/>
          <p:cNvSpPr>
            <a:spLocks noChangeShapeType="1"/>
          </p:cNvSpPr>
          <p:nvPr/>
        </p:nvSpPr>
        <p:spPr bwMode="auto">
          <a:xfrm>
            <a:off x="1511300" y="2060575"/>
            <a:ext cx="0" cy="431800"/>
          </a:xfrm>
          <a:prstGeom prst="line">
            <a:avLst/>
          </a:prstGeom>
          <a:noFill/>
          <a:ln w="158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80930" name="Line 34"/>
          <p:cNvSpPr>
            <a:spLocks noChangeShapeType="1"/>
          </p:cNvSpPr>
          <p:nvPr/>
        </p:nvSpPr>
        <p:spPr bwMode="auto">
          <a:xfrm>
            <a:off x="1511300" y="657225"/>
            <a:ext cx="0" cy="180975"/>
          </a:xfrm>
          <a:prstGeom prst="line">
            <a:avLst/>
          </a:prstGeom>
          <a:noFill/>
          <a:ln w="158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80931" name="Line 35"/>
          <p:cNvSpPr>
            <a:spLocks noChangeShapeType="1"/>
          </p:cNvSpPr>
          <p:nvPr/>
        </p:nvSpPr>
        <p:spPr bwMode="auto">
          <a:xfrm flipH="1">
            <a:off x="1042988" y="2062163"/>
            <a:ext cx="468312" cy="179387"/>
          </a:xfrm>
          <a:prstGeom prst="line">
            <a:avLst/>
          </a:prstGeom>
          <a:noFill/>
          <a:ln w="15875">
            <a:solidFill>
              <a:srgbClr val="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80932" name="Line 36"/>
          <p:cNvSpPr>
            <a:spLocks noChangeShapeType="1"/>
          </p:cNvSpPr>
          <p:nvPr/>
        </p:nvSpPr>
        <p:spPr bwMode="auto">
          <a:xfrm flipV="1">
            <a:off x="1042988" y="1017588"/>
            <a:ext cx="0" cy="1223962"/>
          </a:xfrm>
          <a:prstGeom prst="line">
            <a:avLst/>
          </a:prstGeom>
          <a:noFill/>
          <a:ln w="158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80933" name="Oval 37"/>
          <p:cNvSpPr>
            <a:spLocks noChangeArrowheads="1"/>
          </p:cNvSpPr>
          <p:nvPr/>
        </p:nvSpPr>
        <p:spPr bwMode="auto">
          <a:xfrm>
            <a:off x="1474788" y="804863"/>
            <a:ext cx="69850" cy="69850"/>
          </a:xfrm>
          <a:prstGeom prst="ellipse">
            <a:avLst/>
          </a:prstGeom>
          <a:solidFill>
            <a:srgbClr val="000000"/>
          </a:solidFill>
          <a:ln w="1587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80935" name="Oval 39"/>
          <p:cNvSpPr>
            <a:spLocks noChangeArrowheads="1"/>
          </p:cNvSpPr>
          <p:nvPr/>
        </p:nvSpPr>
        <p:spPr bwMode="auto">
          <a:xfrm>
            <a:off x="1008063" y="982663"/>
            <a:ext cx="69850" cy="69850"/>
          </a:xfrm>
          <a:prstGeom prst="ellipse">
            <a:avLst/>
          </a:prstGeom>
          <a:solidFill>
            <a:srgbClr val="000000"/>
          </a:solidFill>
          <a:ln w="1587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80936" name="Oval 40"/>
          <p:cNvSpPr>
            <a:spLocks noChangeArrowheads="1"/>
          </p:cNvSpPr>
          <p:nvPr/>
        </p:nvSpPr>
        <p:spPr bwMode="auto">
          <a:xfrm>
            <a:off x="1008063" y="2211388"/>
            <a:ext cx="69850" cy="69850"/>
          </a:xfrm>
          <a:prstGeom prst="ellipse">
            <a:avLst/>
          </a:prstGeom>
          <a:solidFill>
            <a:srgbClr val="000000"/>
          </a:solidFill>
          <a:ln w="1587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graphicFrame>
        <p:nvGraphicFramePr>
          <p:cNvPr id="80937" name="Object 41"/>
          <p:cNvGraphicFramePr>
            <a:graphicFrameLocks noChangeAspect="1"/>
          </p:cNvGraphicFramePr>
          <p:nvPr/>
        </p:nvGraphicFramePr>
        <p:xfrm>
          <a:off x="908050" y="2241550"/>
          <a:ext cx="269875" cy="292100"/>
        </p:xfrm>
        <a:graphic>
          <a:graphicData uri="http://schemas.openxmlformats.org/presentationml/2006/ole">
            <mc:AlternateContent xmlns:mc="http://schemas.openxmlformats.org/markup-compatibility/2006">
              <mc:Choice xmlns:v="urn:schemas-microsoft-com:vml" Requires="v">
                <p:oleObj spid="_x0000_s7175" name="Формула" r:id="rId13" imgW="152268" imgH="164957" progId="Equation.3">
                  <p:embed/>
                </p:oleObj>
              </mc:Choice>
              <mc:Fallback>
                <p:oleObj name="Формула" r:id="rId13" imgW="152268" imgH="164957"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908050" y="2241550"/>
                        <a:ext cx="269875" cy="2921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0938" name="Object 42"/>
          <p:cNvGraphicFramePr>
            <a:graphicFrameLocks noChangeAspect="1"/>
          </p:cNvGraphicFramePr>
          <p:nvPr/>
        </p:nvGraphicFramePr>
        <p:xfrm>
          <a:off x="1185863" y="1954213"/>
          <a:ext cx="203200" cy="223837"/>
        </p:xfrm>
        <a:graphic>
          <a:graphicData uri="http://schemas.openxmlformats.org/presentationml/2006/ole">
            <mc:AlternateContent xmlns:mc="http://schemas.openxmlformats.org/markup-compatibility/2006">
              <mc:Choice xmlns:v="urn:schemas-microsoft-com:vml" Requires="v">
                <p:oleObj spid="_x0000_s7176" name="Формула" r:id="rId15" imgW="114102" imgH="126780" progId="Equation.3">
                  <p:embed/>
                </p:oleObj>
              </mc:Choice>
              <mc:Fallback>
                <p:oleObj name="Формула" r:id="rId15" imgW="114102" imgH="126780" progId="Equation.3">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1185863" y="1954213"/>
                        <a:ext cx="203200" cy="2238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0939" name="Object 43"/>
          <p:cNvGraphicFramePr>
            <a:graphicFrameLocks noChangeAspect="1"/>
          </p:cNvGraphicFramePr>
          <p:nvPr/>
        </p:nvGraphicFramePr>
        <p:xfrm>
          <a:off x="909638" y="725488"/>
          <a:ext cx="269875" cy="292100"/>
        </p:xfrm>
        <a:graphic>
          <a:graphicData uri="http://schemas.openxmlformats.org/presentationml/2006/ole">
            <mc:AlternateContent xmlns:mc="http://schemas.openxmlformats.org/markup-compatibility/2006">
              <mc:Choice xmlns:v="urn:schemas-microsoft-com:vml" Requires="v">
                <p:oleObj spid="_x0000_s7177" name="Формула" r:id="rId17" imgW="152268" imgH="164957" progId="Equation.3">
                  <p:embed/>
                </p:oleObj>
              </mc:Choice>
              <mc:Fallback>
                <p:oleObj name="Формула" r:id="rId17" imgW="152268" imgH="164957" progId="Equation.3">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909638" y="725488"/>
                        <a:ext cx="269875" cy="2921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0940" name="Object 44"/>
          <p:cNvGraphicFramePr>
            <a:graphicFrameLocks noChangeAspect="1"/>
          </p:cNvGraphicFramePr>
          <p:nvPr/>
        </p:nvGraphicFramePr>
        <p:xfrm>
          <a:off x="2351088" y="1266825"/>
          <a:ext cx="225425" cy="312738"/>
        </p:xfrm>
        <a:graphic>
          <a:graphicData uri="http://schemas.openxmlformats.org/presentationml/2006/ole">
            <mc:AlternateContent xmlns:mc="http://schemas.openxmlformats.org/markup-compatibility/2006">
              <mc:Choice xmlns:v="urn:schemas-microsoft-com:vml" Requires="v">
                <p:oleObj spid="_x0000_s7178" name="Формула" r:id="rId19" imgW="126725" imgH="177415" progId="Equation.3">
                  <p:embed/>
                </p:oleObj>
              </mc:Choice>
              <mc:Fallback>
                <p:oleObj name="Формула" r:id="rId19" imgW="126725" imgH="177415" progId="Equation.3">
                  <p:embed/>
                  <p:pic>
                    <p:nvPicPr>
                      <p:cNvPr id="0" name=""/>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2351088" y="1266825"/>
                        <a:ext cx="225425" cy="3127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80941" name="Line 45"/>
          <p:cNvSpPr>
            <a:spLocks noChangeShapeType="1"/>
          </p:cNvSpPr>
          <p:nvPr/>
        </p:nvSpPr>
        <p:spPr bwMode="auto">
          <a:xfrm>
            <a:off x="1511300" y="838200"/>
            <a:ext cx="936625"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80942" name="Line 46"/>
          <p:cNvSpPr>
            <a:spLocks noChangeShapeType="1"/>
          </p:cNvSpPr>
          <p:nvPr/>
        </p:nvSpPr>
        <p:spPr bwMode="auto">
          <a:xfrm>
            <a:off x="2195513" y="2062163"/>
            <a:ext cx="250825"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80943" name="Line 47"/>
          <p:cNvSpPr>
            <a:spLocks noChangeShapeType="1"/>
          </p:cNvSpPr>
          <p:nvPr/>
        </p:nvSpPr>
        <p:spPr bwMode="auto">
          <a:xfrm>
            <a:off x="1509713" y="2062163"/>
            <a:ext cx="687387" cy="0"/>
          </a:xfrm>
          <a:prstGeom prst="line">
            <a:avLst/>
          </a:prstGeom>
          <a:noFill/>
          <a:ln w="12700">
            <a:solidFill>
              <a:srgbClr val="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80944" name="Line 48"/>
          <p:cNvSpPr>
            <a:spLocks noChangeShapeType="1"/>
          </p:cNvSpPr>
          <p:nvPr/>
        </p:nvSpPr>
        <p:spPr bwMode="auto">
          <a:xfrm>
            <a:off x="2357438" y="839788"/>
            <a:ext cx="0" cy="1220787"/>
          </a:xfrm>
          <a:prstGeom prst="line">
            <a:avLst/>
          </a:prstGeom>
          <a:noFill/>
          <a:ln w="12700">
            <a:solidFill>
              <a:srgbClr val="000000"/>
            </a:solidFill>
            <a:round/>
            <a:headEnd type="stealth" w="med" len="lg"/>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80946" name="Rectangle 50"/>
          <p:cNvSpPr>
            <a:spLocks noChangeArrowheads="1"/>
          </p:cNvSpPr>
          <p:nvPr/>
        </p:nvSpPr>
        <p:spPr bwMode="auto">
          <a:xfrm>
            <a:off x="3851275" y="260350"/>
            <a:ext cx="5041900" cy="2089150"/>
          </a:xfrm>
          <a:prstGeom prst="rect">
            <a:avLst/>
          </a:prstGeom>
          <a:solidFill>
            <a:srgbClr val="FFCC00"/>
          </a:solidFill>
          <a:ln w="1587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80947" name="Rectangle 51"/>
          <p:cNvSpPr>
            <a:spLocks noChangeArrowheads="1"/>
          </p:cNvSpPr>
          <p:nvPr/>
        </p:nvSpPr>
        <p:spPr bwMode="auto">
          <a:xfrm>
            <a:off x="4284663" y="692150"/>
            <a:ext cx="4175125" cy="1223963"/>
          </a:xfrm>
          <a:prstGeom prst="rect">
            <a:avLst/>
          </a:prstGeom>
          <a:solidFill>
            <a:schemeClr val="accent1"/>
          </a:solidFill>
          <a:ln w="1587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80948" name="Line 52"/>
          <p:cNvSpPr>
            <a:spLocks noChangeShapeType="1"/>
          </p:cNvSpPr>
          <p:nvPr/>
        </p:nvSpPr>
        <p:spPr bwMode="auto">
          <a:xfrm>
            <a:off x="4067175" y="692150"/>
            <a:ext cx="0" cy="1220788"/>
          </a:xfrm>
          <a:prstGeom prst="line">
            <a:avLst/>
          </a:prstGeom>
          <a:noFill/>
          <a:ln w="12700">
            <a:solidFill>
              <a:srgbClr val="000000"/>
            </a:solidFill>
            <a:round/>
            <a:headEnd type="stealth" w="med" len="lg"/>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80949" name="Line 53"/>
          <p:cNvSpPr>
            <a:spLocks noChangeShapeType="1"/>
          </p:cNvSpPr>
          <p:nvPr/>
        </p:nvSpPr>
        <p:spPr bwMode="auto">
          <a:xfrm>
            <a:off x="4284663" y="2205038"/>
            <a:ext cx="4176712" cy="0"/>
          </a:xfrm>
          <a:prstGeom prst="line">
            <a:avLst/>
          </a:prstGeom>
          <a:noFill/>
          <a:ln w="12700">
            <a:solidFill>
              <a:srgbClr val="000000"/>
            </a:solidFill>
            <a:round/>
            <a:headEnd type="stealth" w="med" len="lg"/>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80950" name="Line 54"/>
          <p:cNvSpPr>
            <a:spLocks noChangeShapeType="1"/>
          </p:cNvSpPr>
          <p:nvPr/>
        </p:nvSpPr>
        <p:spPr bwMode="auto">
          <a:xfrm>
            <a:off x="3995738" y="692150"/>
            <a:ext cx="288925"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80951" name="Line 55"/>
          <p:cNvSpPr>
            <a:spLocks noChangeShapeType="1"/>
          </p:cNvSpPr>
          <p:nvPr/>
        </p:nvSpPr>
        <p:spPr bwMode="auto">
          <a:xfrm>
            <a:off x="3995738" y="1916113"/>
            <a:ext cx="288925"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80952" name="Line 56"/>
          <p:cNvSpPr>
            <a:spLocks noChangeShapeType="1"/>
          </p:cNvSpPr>
          <p:nvPr/>
        </p:nvSpPr>
        <p:spPr bwMode="auto">
          <a:xfrm flipV="1">
            <a:off x="4284663" y="1916113"/>
            <a:ext cx="0" cy="360362"/>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80953" name="Line 57"/>
          <p:cNvSpPr>
            <a:spLocks noChangeShapeType="1"/>
          </p:cNvSpPr>
          <p:nvPr/>
        </p:nvSpPr>
        <p:spPr bwMode="auto">
          <a:xfrm flipV="1">
            <a:off x="8459788" y="1916113"/>
            <a:ext cx="0" cy="360362"/>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graphicFrame>
        <p:nvGraphicFramePr>
          <p:cNvPr id="80955" name="Object 59"/>
          <p:cNvGraphicFramePr>
            <a:graphicFrameLocks noChangeAspect="1"/>
          </p:cNvGraphicFramePr>
          <p:nvPr/>
        </p:nvGraphicFramePr>
        <p:xfrm>
          <a:off x="3851275" y="1125538"/>
          <a:ext cx="225425" cy="312737"/>
        </p:xfrm>
        <a:graphic>
          <a:graphicData uri="http://schemas.openxmlformats.org/presentationml/2006/ole">
            <mc:AlternateContent xmlns:mc="http://schemas.openxmlformats.org/markup-compatibility/2006">
              <mc:Choice xmlns:v="urn:schemas-microsoft-com:vml" Requires="v">
                <p:oleObj spid="_x0000_s7179" name="Формула" r:id="rId21" imgW="126725" imgH="177415" progId="Equation.3">
                  <p:embed/>
                </p:oleObj>
              </mc:Choice>
              <mc:Fallback>
                <p:oleObj name="Формула" r:id="rId21" imgW="126725" imgH="177415" progId="Equation.3">
                  <p:embed/>
                  <p:pic>
                    <p:nvPicPr>
                      <p:cNvPr id="0" name=""/>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3851275" y="1125538"/>
                        <a:ext cx="225425" cy="3127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0956" name="Object 60"/>
          <p:cNvGraphicFramePr>
            <a:graphicFrameLocks noChangeAspect="1"/>
          </p:cNvGraphicFramePr>
          <p:nvPr/>
        </p:nvGraphicFramePr>
        <p:xfrm>
          <a:off x="6103938" y="1916113"/>
          <a:ext cx="474662" cy="312737"/>
        </p:xfrm>
        <a:graphic>
          <a:graphicData uri="http://schemas.openxmlformats.org/presentationml/2006/ole">
            <mc:AlternateContent xmlns:mc="http://schemas.openxmlformats.org/markup-compatibility/2006">
              <mc:Choice xmlns:v="urn:schemas-microsoft-com:vml" Requires="v">
                <p:oleObj spid="_x0000_s7180" name="Формула" r:id="rId22" imgW="266353" imgH="177569" progId="Equation.3">
                  <p:embed/>
                </p:oleObj>
              </mc:Choice>
              <mc:Fallback>
                <p:oleObj name="Формула" r:id="rId22" imgW="266353" imgH="177569" progId="Equation.3">
                  <p:embed/>
                  <p:pic>
                    <p:nvPicPr>
                      <p:cNvPr id="0" name=""/>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6103938" y="1916113"/>
                        <a:ext cx="474662" cy="3127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0957" name="Object 61"/>
          <p:cNvGraphicFramePr>
            <a:graphicFrameLocks noChangeAspect="1"/>
          </p:cNvGraphicFramePr>
          <p:nvPr/>
        </p:nvGraphicFramePr>
        <p:xfrm>
          <a:off x="8604250" y="260350"/>
          <a:ext cx="269875" cy="246063"/>
        </p:xfrm>
        <a:graphic>
          <a:graphicData uri="http://schemas.openxmlformats.org/presentationml/2006/ole">
            <mc:AlternateContent xmlns:mc="http://schemas.openxmlformats.org/markup-compatibility/2006">
              <mc:Choice xmlns:v="urn:schemas-microsoft-com:vml" Requires="v">
                <p:oleObj spid="_x0000_s7181" name="Формула" r:id="rId24" imgW="152334" imgH="139639" progId="Equation.3">
                  <p:embed/>
                </p:oleObj>
              </mc:Choice>
              <mc:Fallback>
                <p:oleObj name="Формула" r:id="rId24" imgW="152334" imgH="139639"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604250" y="260350"/>
                        <a:ext cx="269875" cy="2460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0958" name="Object 62"/>
          <p:cNvGraphicFramePr>
            <a:graphicFrameLocks noChangeAspect="1"/>
          </p:cNvGraphicFramePr>
          <p:nvPr/>
        </p:nvGraphicFramePr>
        <p:xfrm>
          <a:off x="4014788" y="1916113"/>
          <a:ext cx="269875" cy="292100"/>
        </p:xfrm>
        <a:graphic>
          <a:graphicData uri="http://schemas.openxmlformats.org/presentationml/2006/ole">
            <mc:AlternateContent xmlns:mc="http://schemas.openxmlformats.org/markup-compatibility/2006">
              <mc:Choice xmlns:v="urn:schemas-microsoft-com:vml" Requires="v">
                <p:oleObj spid="_x0000_s7182" name="Формула" r:id="rId25" imgW="152268" imgH="164957" progId="Equation.3">
                  <p:embed/>
                </p:oleObj>
              </mc:Choice>
              <mc:Fallback>
                <p:oleObj name="Формула" r:id="rId25" imgW="152268" imgH="164957"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014788" y="1916113"/>
                        <a:ext cx="269875" cy="2921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0959" name="Object 63"/>
          <p:cNvGraphicFramePr>
            <a:graphicFrameLocks noChangeAspect="1"/>
          </p:cNvGraphicFramePr>
          <p:nvPr/>
        </p:nvGraphicFramePr>
        <p:xfrm>
          <a:off x="4014788" y="404813"/>
          <a:ext cx="269875" cy="292100"/>
        </p:xfrm>
        <a:graphic>
          <a:graphicData uri="http://schemas.openxmlformats.org/presentationml/2006/ole">
            <mc:AlternateContent xmlns:mc="http://schemas.openxmlformats.org/markup-compatibility/2006">
              <mc:Choice xmlns:v="urn:schemas-microsoft-com:vml" Requires="v">
                <p:oleObj spid="_x0000_s7183" name="Формула" r:id="rId26" imgW="152268" imgH="164957" progId="Equation.3">
                  <p:embed/>
                </p:oleObj>
              </mc:Choice>
              <mc:Fallback>
                <p:oleObj name="Формула" r:id="rId26" imgW="152268" imgH="164957" progId="Equation.3">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4014788" y="404813"/>
                        <a:ext cx="269875" cy="2921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0960" name="Object 64"/>
          <p:cNvGraphicFramePr>
            <a:graphicFrameLocks noChangeAspect="1"/>
          </p:cNvGraphicFramePr>
          <p:nvPr/>
        </p:nvGraphicFramePr>
        <p:xfrm>
          <a:off x="8459788" y="404813"/>
          <a:ext cx="315912" cy="292100"/>
        </p:xfrm>
        <a:graphic>
          <a:graphicData uri="http://schemas.openxmlformats.org/presentationml/2006/ole">
            <mc:AlternateContent xmlns:mc="http://schemas.openxmlformats.org/markup-compatibility/2006">
              <mc:Choice xmlns:v="urn:schemas-microsoft-com:vml" Requires="v">
                <p:oleObj spid="_x0000_s7184" name="Формула" r:id="rId27" imgW="177492" imgH="164814" progId="Equation.3">
                  <p:embed/>
                </p:oleObj>
              </mc:Choice>
              <mc:Fallback>
                <p:oleObj name="Формула" r:id="rId27" imgW="177492" imgH="164814" progId="Equation.3">
                  <p:embed/>
                  <p:pic>
                    <p:nvPicPr>
                      <p:cNvPr id="0" name=""/>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8459788" y="404813"/>
                        <a:ext cx="315912" cy="2921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0961" name="Object 65"/>
          <p:cNvGraphicFramePr>
            <a:graphicFrameLocks noChangeAspect="1"/>
          </p:cNvGraphicFramePr>
          <p:nvPr/>
        </p:nvGraphicFramePr>
        <p:xfrm>
          <a:off x="8459788" y="1916113"/>
          <a:ext cx="315912" cy="292100"/>
        </p:xfrm>
        <a:graphic>
          <a:graphicData uri="http://schemas.openxmlformats.org/presentationml/2006/ole">
            <mc:AlternateContent xmlns:mc="http://schemas.openxmlformats.org/markup-compatibility/2006">
              <mc:Choice xmlns:v="urn:schemas-microsoft-com:vml" Requires="v">
                <p:oleObj spid="_x0000_s7185" name="Формула" r:id="rId29" imgW="177492" imgH="164814" progId="Equation.3">
                  <p:embed/>
                </p:oleObj>
              </mc:Choice>
              <mc:Fallback>
                <p:oleObj name="Формула" r:id="rId29" imgW="177492" imgH="164814" progId="Equation.3">
                  <p:embed/>
                  <p:pic>
                    <p:nvPicPr>
                      <p:cNvPr id="0" name=""/>
                      <p:cNvPicPr>
                        <a:picLocks noChangeAspect="1" noChangeArrowheads="1"/>
                      </p:cNvPicPr>
                      <p:nvPr/>
                    </p:nvPicPr>
                    <p:blipFill>
                      <a:blip r:embed="rId30">
                        <a:extLst>
                          <a:ext uri="{28A0092B-C50C-407E-A947-70E740481C1C}">
                            <a14:useLocalDpi xmlns:a14="http://schemas.microsoft.com/office/drawing/2010/main" val="0"/>
                          </a:ext>
                        </a:extLst>
                      </a:blip>
                      <a:srcRect/>
                      <a:stretch>
                        <a:fillRect/>
                      </a:stretch>
                    </p:blipFill>
                    <p:spPr bwMode="auto">
                      <a:xfrm>
                        <a:off x="8459788" y="1916113"/>
                        <a:ext cx="315912" cy="2921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80962" name="Text Box 66"/>
          <p:cNvSpPr txBox="1">
            <a:spLocks noChangeArrowheads="1"/>
          </p:cNvSpPr>
          <p:nvPr/>
        </p:nvSpPr>
        <p:spPr bwMode="auto">
          <a:xfrm>
            <a:off x="1979613" y="2341563"/>
            <a:ext cx="1079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ru-RU" b="1">
                <a:solidFill>
                  <a:srgbClr val="00FF00"/>
                </a:solidFill>
                <a:effectLst>
                  <a:outerShdw blurRad="38100" dist="38100" dir="2700000" algn="tl">
                    <a:srgbClr val="000000"/>
                  </a:outerShdw>
                </a:effectLst>
                <a:latin typeface="Arial" charset="0"/>
              </a:rPr>
              <a:t>Рис. </a:t>
            </a:r>
            <a:r>
              <a:rPr lang="en-US" b="1">
                <a:solidFill>
                  <a:srgbClr val="00FF00"/>
                </a:solidFill>
                <a:effectLst>
                  <a:outerShdw blurRad="38100" dist="38100" dir="2700000" algn="tl">
                    <a:srgbClr val="000000"/>
                  </a:outerShdw>
                </a:effectLst>
                <a:latin typeface="Arial" charset="0"/>
              </a:rPr>
              <a:t>9</a:t>
            </a:r>
            <a:r>
              <a:rPr lang="ru-RU" b="1">
                <a:solidFill>
                  <a:srgbClr val="00FF00"/>
                </a:solidFill>
                <a:effectLst>
                  <a:outerShdw blurRad="38100" dist="38100" dir="2700000" algn="tl">
                    <a:srgbClr val="000000"/>
                  </a:outerShdw>
                </a:effectLst>
                <a:latin typeface="Arial" charset="0"/>
              </a:rPr>
              <a:t>.1</a:t>
            </a:r>
          </a:p>
        </p:txBody>
      </p:sp>
      <p:sp>
        <p:nvSpPr>
          <p:cNvPr id="80963" name="Text Box 67"/>
          <p:cNvSpPr txBox="1">
            <a:spLocks noChangeArrowheads="1"/>
          </p:cNvSpPr>
          <p:nvPr/>
        </p:nvSpPr>
        <p:spPr bwMode="auto">
          <a:xfrm>
            <a:off x="8064500" y="2349500"/>
            <a:ext cx="10795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ru-RU" b="1">
                <a:solidFill>
                  <a:srgbClr val="00FF00"/>
                </a:solidFill>
                <a:effectLst>
                  <a:outerShdw blurRad="38100" dist="38100" dir="2700000" algn="tl">
                    <a:srgbClr val="000000"/>
                  </a:outerShdw>
                </a:effectLst>
                <a:latin typeface="Arial" charset="0"/>
              </a:rPr>
              <a:t>Рис. </a:t>
            </a:r>
            <a:r>
              <a:rPr lang="en-US" b="1">
                <a:solidFill>
                  <a:srgbClr val="00FF00"/>
                </a:solidFill>
                <a:effectLst>
                  <a:outerShdw blurRad="38100" dist="38100" dir="2700000" algn="tl">
                    <a:srgbClr val="000000"/>
                  </a:outerShdw>
                </a:effectLst>
                <a:latin typeface="Arial" charset="0"/>
              </a:rPr>
              <a:t>9</a:t>
            </a:r>
            <a:r>
              <a:rPr lang="ru-RU" b="1">
                <a:solidFill>
                  <a:srgbClr val="00FF00"/>
                </a:solidFill>
                <a:effectLst>
                  <a:outerShdw blurRad="38100" dist="38100" dir="2700000" algn="tl">
                    <a:srgbClr val="000000"/>
                  </a:outerShdw>
                </a:effectLst>
                <a:latin typeface="Arial" charset="0"/>
              </a:rPr>
              <a:t>.</a:t>
            </a:r>
            <a:r>
              <a:rPr lang="en-US" b="1">
                <a:solidFill>
                  <a:srgbClr val="00FF00"/>
                </a:solidFill>
                <a:effectLst>
                  <a:outerShdw blurRad="38100" dist="38100" dir="2700000" algn="tl">
                    <a:srgbClr val="000000"/>
                  </a:outerShdw>
                </a:effectLst>
                <a:latin typeface="Arial" charset="0"/>
              </a:rPr>
              <a:t>2</a:t>
            </a:r>
            <a:endParaRPr lang="ru-RU" b="1">
              <a:solidFill>
                <a:srgbClr val="00FF00"/>
              </a:solidFill>
              <a:effectLst>
                <a:outerShdw blurRad="38100" dist="38100" dir="2700000" algn="tl">
                  <a:srgbClr val="000000"/>
                </a:outerShdw>
              </a:effectLst>
              <a:latin typeface="Arial" charset="0"/>
            </a:endParaRPr>
          </a:p>
        </p:txBody>
      </p:sp>
      <p:sp>
        <p:nvSpPr>
          <p:cNvPr id="80934" name="Oval 38"/>
          <p:cNvSpPr>
            <a:spLocks noChangeArrowheads="1"/>
          </p:cNvSpPr>
          <p:nvPr/>
        </p:nvSpPr>
        <p:spPr bwMode="auto">
          <a:xfrm>
            <a:off x="1474788" y="2028825"/>
            <a:ext cx="69850" cy="69850"/>
          </a:xfrm>
          <a:prstGeom prst="ellipse">
            <a:avLst/>
          </a:prstGeom>
          <a:solidFill>
            <a:schemeClr val="folHlink"/>
          </a:solidFill>
          <a:ln w="1587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Tree>
    <p:extLst>
      <p:ext uri="{BB962C8B-B14F-4D97-AF65-F5344CB8AC3E}">
        <p14:creationId xmlns:p14="http://schemas.microsoft.com/office/powerpoint/2010/main" val="4080145272"/>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80898"/>
                                        </p:tgtEl>
                                        <p:attrNameLst>
                                          <p:attrName>style.visibility</p:attrName>
                                        </p:attrNameLst>
                                      </p:cBhvr>
                                      <p:to>
                                        <p:strVal val="visible"/>
                                      </p:to>
                                    </p:set>
                                    <p:anim calcmode="lin" valueType="num">
                                      <p:cBhvr>
                                        <p:cTn id="7" dur="500" fill="hold"/>
                                        <p:tgtEl>
                                          <p:spTgt spid="80898"/>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80898"/>
                                        </p:tgtEl>
                                        <p:attrNameLst>
                                          <p:attrName>ppt_y</p:attrName>
                                        </p:attrNameLst>
                                      </p:cBhvr>
                                      <p:tavLst>
                                        <p:tav tm="0">
                                          <p:val>
                                            <p:strVal val="#ppt_y"/>
                                          </p:val>
                                        </p:tav>
                                        <p:tav tm="100000">
                                          <p:val>
                                            <p:strVal val="#ppt_y"/>
                                          </p:val>
                                        </p:tav>
                                      </p:tavLst>
                                    </p:anim>
                                    <p:anim calcmode="lin" valueType="num">
                                      <p:cBhvr>
                                        <p:cTn id="9" dur="500" fill="hold"/>
                                        <p:tgtEl>
                                          <p:spTgt spid="80898"/>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80898"/>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80898"/>
                                        </p:tgtEl>
                                      </p:cBhvr>
                                    </p:animEffect>
                                  </p:childTnLst>
                                </p:cTn>
                              </p:par>
                            </p:childTnLst>
                          </p:cTn>
                        </p:par>
                        <p:par>
                          <p:cTn id="12" fill="hold" nodeType="afterGroup">
                            <p:stCondLst>
                              <p:cond delay="1200"/>
                            </p:stCondLst>
                            <p:childTnLst>
                              <p:par>
                                <p:cTn id="13" presetID="47" presetClass="entr" presetSubtype="0" fill="hold" nodeType="afterEffect">
                                  <p:stCondLst>
                                    <p:cond delay="0"/>
                                  </p:stCondLst>
                                  <p:childTnLst>
                                    <p:set>
                                      <p:cBhvr>
                                        <p:cTn id="14" dur="1" fill="hold">
                                          <p:stCondLst>
                                            <p:cond delay="0"/>
                                          </p:stCondLst>
                                        </p:cTn>
                                        <p:tgtEl>
                                          <p:spTgt spid="80899">
                                            <p:txEl>
                                              <p:pRg st="0" end="0"/>
                                            </p:txEl>
                                          </p:spTgt>
                                        </p:tgtEl>
                                        <p:attrNameLst>
                                          <p:attrName>style.visibility</p:attrName>
                                        </p:attrNameLst>
                                      </p:cBhvr>
                                      <p:to>
                                        <p:strVal val="visible"/>
                                      </p:to>
                                    </p:set>
                                    <p:animEffect transition="in" filter="fade">
                                      <p:cBhvr>
                                        <p:cTn id="15" dur="500"/>
                                        <p:tgtEl>
                                          <p:spTgt spid="80899">
                                            <p:txEl>
                                              <p:pRg st="0" end="0"/>
                                            </p:txEl>
                                          </p:spTgt>
                                        </p:tgtEl>
                                      </p:cBhvr>
                                    </p:animEffect>
                                    <p:anim calcmode="lin" valueType="num">
                                      <p:cBhvr>
                                        <p:cTn id="16" dur="500" fill="hold"/>
                                        <p:tgtEl>
                                          <p:spTgt spid="80899">
                                            <p:txEl>
                                              <p:pRg st="0" end="0"/>
                                            </p:txEl>
                                          </p:spTgt>
                                        </p:tgtEl>
                                        <p:attrNameLst>
                                          <p:attrName>ppt_x</p:attrName>
                                        </p:attrNameLst>
                                      </p:cBhvr>
                                      <p:tavLst>
                                        <p:tav tm="0">
                                          <p:val>
                                            <p:strVal val="#ppt_x"/>
                                          </p:val>
                                        </p:tav>
                                        <p:tav tm="100000">
                                          <p:val>
                                            <p:strVal val="#ppt_x"/>
                                          </p:val>
                                        </p:tav>
                                      </p:tavLst>
                                    </p:anim>
                                    <p:anim calcmode="lin" valueType="num">
                                      <p:cBhvr>
                                        <p:cTn id="17" dur="500" fill="hold"/>
                                        <p:tgtEl>
                                          <p:spTgt spid="80899">
                                            <p:txEl>
                                              <p:pRg st="0" end="0"/>
                                            </p:txEl>
                                          </p:spTgt>
                                        </p:tgtEl>
                                        <p:attrNameLst>
                                          <p:attrName>ppt_y</p:attrName>
                                        </p:attrNameLst>
                                      </p:cBhvr>
                                      <p:tavLst>
                                        <p:tav tm="0">
                                          <p:val>
                                            <p:strVal val="#ppt_y-.1"/>
                                          </p:val>
                                        </p:tav>
                                        <p:tav tm="100000">
                                          <p:val>
                                            <p:strVal val="#ppt_y"/>
                                          </p:val>
                                        </p:tav>
                                      </p:tavLst>
                                    </p:anim>
                                  </p:childTnLst>
                                </p:cTn>
                              </p:par>
                              <p:par>
                                <p:cTn id="18" presetID="47" presetClass="entr" presetSubtype="0" fill="hold" nodeType="withEffect">
                                  <p:stCondLst>
                                    <p:cond delay="0"/>
                                  </p:stCondLst>
                                  <p:childTnLst>
                                    <p:set>
                                      <p:cBhvr>
                                        <p:cTn id="19" dur="1" fill="hold">
                                          <p:stCondLst>
                                            <p:cond delay="0"/>
                                          </p:stCondLst>
                                        </p:cTn>
                                        <p:tgtEl>
                                          <p:spTgt spid="80964"/>
                                        </p:tgtEl>
                                        <p:attrNameLst>
                                          <p:attrName>style.visibility</p:attrName>
                                        </p:attrNameLst>
                                      </p:cBhvr>
                                      <p:to>
                                        <p:strVal val="visible"/>
                                      </p:to>
                                    </p:set>
                                    <p:animEffect transition="in" filter="fade">
                                      <p:cBhvr>
                                        <p:cTn id="20" dur="500"/>
                                        <p:tgtEl>
                                          <p:spTgt spid="80964"/>
                                        </p:tgtEl>
                                      </p:cBhvr>
                                    </p:animEffect>
                                    <p:anim calcmode="lin" valueType="num">
                                      <p:cBhvr>
                                        <p:cTn id="21" dur="500" fill="hold"/>
                                        <p:tgtEl>
                                          <p:spTgt spid="80964"/>
                                        </p:tgtEl>
                                        <p:attrNameLst>
                                          <p:attrName>ppt_x</p:attrName>
                                        </p:attrNameLst>
                                      </p:cBhvr>
                                      <p:tavLst>
                                        <p:tav tm="0">
                                          <p:val>
                                            <p:strVal val="#ppt_x"/>
                                          </p:val>
                                        </p:tav>
                                        <p:tav tm="100000">
                                          <p:val>
                                            <p:strVal val="#ppt_x"/>
                                          </p:val>
                                        </p:tav>
                                      </p:tavLst>
                                    </p:anim>
                                    <p:anim calcmode="lin" valueType="num">
                                      <p:cBhvr>
                                        <p:cTn id="22" dur="500" fill="hold"/>
                                        <p:tgtEl>
                                          <p:spTgt spid="80964"/>
                                        </p:tgtEl>
                                        <p:attrNameLst>
                                          <p:attrName>ppt_y</p:attrName>
                                        </p:attrNameLst>
                                      </p:cBhvr>
                                      <p:tavLst>
                                        <p:tav tm="0">
                                          <p:val>
                                            <p:strVal val="#ppt_y-.1"/>
                                          </p:val>
                                        </p:tav>
                                        <p:tav tm="100000">
                                          <p:val>
                                            <p:strVal val="#ppt_y"/>
                                          </p:val>
                                        </p:tav>
                                      </p:tavLst>
                                    </p:anim>
                                  </p:childTnLst>
                                </p:cTn>
                              </p:par>
                            </p:childTnLst>
                          </p:cTn>
                        </p:par>
                        <p:par>
                          <p:cTn id="23" fill="hold" nodeType="afterGroup">
                            <p:stCondLst>
                              <p:cond delay="1700"/>
                            </p:stCondLst>
                            <p:childTnLst>
                              <p:par>
                                <p:cTn id="24" presetID="22" presetClass="entr" presetSubtype="4" fill="hold" grpId="0" nodeType="afterEffect">
                                  <p:stCondLst>
                                    <p:cond delay="0"/>
                                  </p:stCondLst>
                                  <p:childTnLst>
                                    <p:set>
                                      <p:cBhvr>
                                        <p:cTn id="25" dur="1" fill="hold">
                                          <p:stCondLst>
                                            <p:cond delay="0"/>
                                          </p:stCondLst>
                                        </p:cTn>
                                        <p:tgtEl>
                                          <p:spTgt spid="80928"/>
                                        </p:tgtEl>
                                        <p:attrNameLst>
                                          <p:attrName>style.visibility</p:attrName>
                                        </p:attrNameLst>
                                      </p:cBhvr>
                                      <p:to>
                                        <p:strVal val="visible"/>
                                      </p:to>
                                    </p:set>
                                    <p:animEffect transition="in" filter="wipe(down)">
                                      <p:cBhvr>
                                        <p:cTn id="26" dur="500"/>
                                        <p:tgtEl>
                                          <p:spTgt spid="80928"/>
                                        </p:tgtEl>
                                      </p:cBhvr>
                                    </p:animEffect>
                                  </p:childTnLst>
                                </p:cTn>
                              </p:par>
                              <p:par>
                                <p:cTn id="27" presetID="22" presetClass="entr" presetSubtype="4" fill="hold" grpId="0" nodeType="withEffect">
                                  <p:stCondLst>
                                    <p:cond delay="0"/>
                                  </p:stCondLst>
                                  <p:childTnLst>
                                    <p:set>
                                      <p:cBhvr>
                                        <p:cTn id="28" dur="1" fill="hold">
                                          <p:stCondLst>
                                            <p:cond delay="0"/>
                                          </p:stCondLst>
                                        </p:cTn>
                                        <p:tgtEl>
                                          <p:spTgt spid="80929"/>
                                        </p:tgtEl>
                                        <p:attrNameLst>
                                          <p:attrName>style.visibility</p:attrName>
                                        </p:attrNameLst>
                                      </p:cBhvr>
                                      <p:to>
                                        <p:strVal val="visible"/>
                                      </p:to>
                                    </p:set>
                                    <p:animEffect transition="in" filter="wipe(down)">
                                      <p:cBhvr>
                                        <p:cTn id="29" dur="500"/>
                                        <p:tgtEl>
                                          <p:spTgt spid="80929"/>
                                        </p:tgtEl>
                                      </p:cBhvr>
                                    </p:animEffect>
                                  </p:childTnLst>
                                </p:cTn>
                              </p:par>
                              <p:par>
                                <p:cTn id="30" presetID="22" presetClass="entr" presetSubtype="4" fill="hold" grpId="0" nodeType="withEffect">
                                  <p:stCondLst>
                                    <p:cond delay="0"/>
                                  </p:stCondLst>
                                  <p:childTnLst>
                                    <p:set>
                                      <p:cBhvr>
                                        <p:cTn id="31" dur="1" fill="hold">
                                          <p:stCondLst>
                                            <p:cond delay="0"/>
                                          </p:stCondLst>
                                        </p:cTn>
                                        <p:tgtEl>
                                          <p:spTgt spid="80930"/>
                                        </p:tgtEl>
                                        <p:attrNameLst>
                                          <p:attrName>style.visibility</p:attrName>
                                        </p:attrNameLst>
                                      </p:cBhvr>
                                      <p:to>
                                        <p:strVal val="visible"/>
                                      </p:to>
                                    </p:set>
                                    <p:animEffect transition="in" filter="wipe(down)">
                                      <p:cBhvr>
                                        <p:cTn id="32" dur="500"/>
                                        <p:tgtEl>
                                          <p:spTgt spid="80930"/>
                                        </p:tgtEl>
                                      </p:cBhvr>
                                    </p:animEffect>
                                  </p:childTnLst>
                                </p:cTn>
                              </p:par>
                            </p:childTnLst>
                          </p:cTn>
                        </p:par>
                        <p:par>
                          <p:cTn id="33" fill="hold" nodeType="afterGroup">
                            <p:stCondLst>
                              <p:cond delay="2200"/>
                            </p:stCondLst>
                            <p:childTnLst>
                              <p:par>
                                <p:cTn id="34" presetID="23" presetClass="entr" presetSubtype="16" fill="hold" grpId="0" nodeType="afterEffect">
                                  <p:stCondLst>
                                    <p:cond delay="0"/>
                                  </p:stCondLst>
                                  <p:childTnLst>
                                    <p:set>
                                      <p:cBhvr>
                                        <p:cTn id="35" dur="1" fill="hold">
                                          <p:stCondLst>
                                            <p:cond delay="0"/>
                                          </p:stCondLst>
                                        </p:cTn>
                                        <p:tgtEl>
                                          <p:spTgt spid="80934"/>
                                        </p:tgtEl>
                                        <p:attrNameLst>
                                          <p:attrName>style.visibility</p:attrName>
                                        </p:attrNameLst>
                                      </p:cBhvr>
                                      <p:to>
                                        <p:strVal val="visible"/>
                                      </p:to>
                                    </p:set>
                                    <p:anim calcmode="lin" valueType="num">
                                      <p:cBhvr>
                                        <p:cTn id="36" dur="500" fill="hold"/>
                                        <p:tgtEl>
                                          <p:spTgt spid="80934"/>
                                        </p:tgtEl>
                                        <p:attrNameLst>
                                          <p:attrName>ppt_w</p:attrName>
                                        </p:attrNameLst>
                                      </p:cBhvr>
                                      <p:tavLst>
                                        <p:tav tm="0">
                                          <p:val>
                                            <p:fltVal val="0"/>
                                          </p:val>
                                        </p:tav>
                                        <p:tav tm="100000">
                                          <p:val>
                                            <p:strVal val="#ppt_w"/>
                                          </p:val>
                                        </p:tav>
                                      </p:tavLst>
                                    </p:anim>
                                    <p:anim calcmode="lin" valueType="num">
                                      <p:cBhvr>
                                        <p:cTn id="37" dur="500" fill="hold"/>
                                        <p:tgtEl>
                                          <p:spTgt spid="80934"/>
                                        </p:tgtEl>
                                        <p:attrNameLst>
                                          <p:attrName>ppt_h</p:attrName>
                                        </p:attrNameLst>
                                      </p:cBhvr>
                                      <p:tavLst>
                                        <p:tav tm="0">
                                          <p:val>
                                            <p:fltVal val="0"/>
                                          </p:val>
                                        </p:tav>
                                        <p:tav tm="100000">
                                          <p:val>
                                            <p:strVal val="#ppt_h"/>
                                          </p:val>
                                        </p:tav>
                                      </p:tavLst>
                                    </p:anim>
                                  </p:childTnLst>
                                </p:cTn>
                              </p:par>
                            </p:childTnLst>
                          </p:cTn>
                        </p:par>
                        <p:par>
                          <p:cTn id="38" fill="hold" nodeType="afterGroup">
                            <p:stCondLst>
                              <p:cond delay="2700"/>
                            </p:stCondLst>
                            <p:childTnLst>
                              <p:par>
                                <p:cTn id="39" presetID="23" presetClass="entr" presetSubtype="16" fill="hold" grpId="0" nodeType="afterEffect">
                                  <p:stCondLst>
                                    <p:cond delay="0"/>
                                  </p:stCondLst>
                                  <p:childTnLst>
                                    <p:set>
                                      <p:cBhvr>
                                        <p:cTn id="40" dur="1" fill="hold">
                                          <p:stCondLst>
                                            <p:cond delay="0"/>
                                          </p:stCondLst>
                                        </p:cTn>
                                        <p:tgtEl>
                                          <p:spTgt spid="80933"/>
                                        </p:tgtEl>
                                        <p:attrNameLst>
                                          <p:attrName>style.visibility</p:attrName>
                                        </p:attrNameLst>
                                      </p:cBhvr>
                                      <p:to>
                                        <p:strVal val="visible"/>
                                      </p:to>
                                    </p:set>
                                    <p:anim calcmode="lin" valueType="num">
                                      <p:cBhvr>
                                        <p:cTn id="41" dur="500" fill="hold"/>
                                        <p:tgtEl>
                                          <p:spTgt spid="80933"/>
                                        </p:tgtEl>
                                        <p:attrNameLst>
                                          <p:attrName>ppt_w</p:attrName>
                                        </p:attrNameLst>
                                      </p:cBhvr>
                                      <p:tavLst>
                                        <p:tav tm="0">
                                          <p:val>
                                            <p:fltVal val="0"/>
                                          </p:val>
                                        </p:tav>
                                        <p:tav tm="100000">
                                          <p:val>
                                            <p:strVal val="#ppt_w"/>
                                          </p:val>
                                        </p:tav>
                                      </p:tavLst>
                                    </p:anim>
                                    <p:anim calcmode="lin" valueType="num">
                                      <p:cBhvr>
                                        <p:cTn id="42" dur="500" fill="hold"/>
                                        <p:tgtEl>
                                          <p:spTgt spid="80933"/>
                                        </p:tgtEl>
                                        <p:attrNameLst>
                                          <p:attrName>ppt_h</p:attrName>
                                        </p:attrNameLst>
                                      </p:cBhvr>
                                      <p:tavLst>
                                        <p:tav tm="0">
                                          <p:val>
                                            <p:fltVal val="0"/>
                                          </p:val>
                                        </p:tav>
                                        <p:tav tm="100000">
                                          <p:val>
                                            <p:strVal val="#ppt_h"/>
                                          </p:val>
                                        </p:tav>
                                      </p:tavLst>
                                    </p:anim>
                                  </p:childTnLst>
                                </p:cTn>
                              </p:par>
                            </p:childTnLst>
                          </p:cTn>
                        </p:par>
                        <p:par>
                          <p:cTn id="43" fill="hold" nodeType="afterGroup">
                            <p:stCondLst>
                              <p:cond delay="3200"/>
                            </p:stCondLst>
                            <p:childTnLst>
                              <p:par>
                                <p:cTn id="44" presetID="26" presetClass="entr" presetSubtype="0" fill="hold" grpId="0" nodeType="afterEffect">
                                  <p:stCondLst>
                                    <p:cond delay="0"/>
                                  </p:stCondLst>
                                  <p:childTnLst>
                                    <p:set>
                                      <p:cBhvr>
                                        <p:cTn id="45" dur="1" fill="hold">
                                          <p:stCondLst>
                                            <p:cond delay="0"/>
                                          </p:stCondLst>
                                        </p:cTn>
                                        <p:tgtEl>
                                          <p:spTgt spid="80962"/>
                                        </p:tgtEl>
                                        <p:attrNameLst>
                                          <p:attrName>style.visibility</p:attrName>
                                        </p:attrNameLst>
                                      </p:cBhvr>
                                      <p:to>
                                        <p:strVal val="visible"/>
                                      </p:to>
                                    </p:set>
                                    <p:animEffect transition="in" filter="wipe(down)">
                                      <p:cBhvr>
                                        <p:cTn id="46" dur="580">
                                          <p:stCondLst>
                                            <p:cond delay="0"/>
                                          </p:stCondLst>
                                        </p:cTn>
                                        <p:tgtEl>
                                          <p:spTgt spid="80962"/>
                                        </p:tgtEl>
                                      </p:cBhvr>
                                    </p:animEffect>
                                    <p:anim calcmode="lin" valueType="num">
                                      <p:cBhvr>
                                        <p:cTn id="47" dur="1822" tmFilter="0,0; 0.14,0.36; 0.43,0.73; 0.71,0.91; 1.0,1.0">
                                          <p:stCondLst>
                                            <p:cond delay="0"/>
                                          </p:stCondLst>
                                        </p:cTn>
                                        <p:tgtEl>
                                          <p:spTgt spid="80962"/>
                                        </p:tgtEl>
                                        <p:attrNameLst>
                                          <p:attrName>ppt_x</p:attrName>
                                        </p:attrNameLst>
                                      </p:cBhvr>
                                      <p:tavLst>
                                        <p:tav tm="0">
                                          <p:val>
                                            <p:strVal val="#ppt_x-0.25"/>
                                          </p:val>
                                        </p:tav>
                                        <p:tav tm="100000">
                                          <p:val>
                                            <p:strVal val="#ppt_x"/>
                                          </p:val>
                                        </p:tav>
                                      </p:tavLst>
                                    </p:anim>
                                    <p:anim calcmode="lin" valueType="num">
                                      <p:cBhvr>
                                        <p:cTn id="48" dur="664" tmFilter="0.0,0.0; 0.25,0.07; 0.50,0.2; 0.75,0.467; 1.0,1.0">
                                          <p:stCondLst>
                                            <p:cond delay="0"/>
                                          </p:stCondLst>
                                        </p:cTn>
                                        <p:tgtEl>
                                          <p:spTgt spid="80962"/>
                                        </p:tgtEl>
                                        <p:attrNameLst>
                                          <p:attrName>ppt_y</p:attrName>
                                        </p:attrNameLst>
                                      </p:cBhvr>
                                      <p:tavLst>
                                        <p:tav tm="0" fmla="#ppt_y-sin(pi*$)/3">
                                          <p:val>
                                            <p:fltVal val="0.5"/>
                                          </p:val>
                                        </p:tav>
                                        <p:tav tm="100000">
                                          <p:val>
                                            <p:fltVal val="1"/>
                                          </p:val>
                                        </p:tav>
                                      </p:tavLst>
                                    </p:anim>
                                    <p:anim calcmode="lin" valueType="num">
                                      <p:cBhvr>
                                        <p:cTn id="49" dur="664" tmFilter="0, 0; 0.125,0.2665; 0.25,0.4; 0.375,0.465; 0.5,0.5;  0.625,0.535; 0.75,0.6; 0.875,0.7335; 1,1">
                                          <p:stCondLst>
                                            <p:cond delay="664"/>
                                          </p:stCondLst>
                                        </p:cTn>
                                        <p:tgtEl>
                                          <p:spTgt spid="80962"/>
                                        </p:tgtEl>
                                        <p:attrNameLst>
                                          <p:attrName>ppt_y</p:attrName>
                                        </p:attrNameLst>
                                      </p:cBhvr>
                                      <p:tavLst>
                                        <p:tav tm="0" fmla="#ppt_y-sin(pi*$)/9">
                                          <p:val>
                                            <p:fltVal val="0"/>
                                          </p:val>
                                        </p:tav>
                                        <p:tav tm="100000">
                                          <p:val>
                                            <p:fltVal val="1"/>
                                          </p:val>
                                        </p:tav>
                                      </p:tavLst>
                                    </p:anim>
                                    <p:anim calcmode="lin" valueType="num">
                                      <p:cBhvr>
                                        <p:cTn id="50" dur="332" tmFilter="0, 0; 0.125,0.2665; 0.25,0.4; 0.375,0.465; 0.5,0.5;  0.625,0.535; 0.75,0.6; 0.875,0.7335; 1,1">
                                          <p:stCondLst>
                                            <p:cond delay="1324"/>
                                          </p:stCondLst>
                                        </p:cTn>
                                        <p:tgtEl>
                                          <p:spTgt spid="80962"/>
                                        </p:tgtEl>
                                        <p:attrNameLst>
                                          <p:attrName>ppt_y</p:attrName>
                                        </p:attrNameLst>
                                      </p:cBhvr>
                                      <p:tavLst>
                                        <p:tav tm="0" fmla="#ppt_y-sin(pi*$)/27">
                                          <p:val>
                                            <p:fltVal val="0"/>
                                          </p:val>
                                        </p:tav>
                                        <p:tav tm="100000">
                                          <p:val>
                                            <p:fltVal val="1"/>
                                          </p:val>
                                        </p:tav>
                                      </p:tavLst>
                                    </p:anim>
                                    <p:anim calcmode="lin" valueType="num">
                                      <p:cBhvr>
                                        <p:cTn id="51" dur="164" tmFilter="0, 0; 0.125,0.2665; 0.25,0.4; 0.375,0.465; 0.5,0.5;  0.625,0.535; 0.75,0.6; 0.875,0.7335; 1,1">
                                          <p:stCondLst>
                                            <p:cond delay="1656"/>
                                          </p:stCondLst>
                                        </p:cTn>
                                        <p:tgtEl>
                                          <p:spTgt spid="80962"/>
                                        </p:tgtEl>
                                        <p:attrNameLst>
                                          <p:attrName>ppt_y</p:attrName>
                                        </p:attrNameLst>
                                      </p:cBhvr>
                                      <p:tavLst>
                                        <p:tav tm="0" fmla="#ppt_y-sin(pi*$)/81">
                                          <p:val>
                                            <p:fltVal val="0"/>
                                          </p:val>
                                        </p:tav>
                                        <p:tav tm="100000">
                                          <p:val>
                                            <p:fltVal val="1"/>
                                          </p:val>
                                        </p:tav>
                                      </p:tavLst>
                                    </p:anim>
                                    <p:animScale>
                                      <p:cBhvr>
                                        <p:cTn id="52" dur="26">
                                          <p:stCondLst>
                                            <p:cond delay="650"/>
                                          </p:stCondLst>
                                        </p:cTn>
                                        <p:tgtEl>
                                          <p:spTgt spid="80962"/>
                                        </p:tgtEl>
                                      </p:cBhvr>
                                      <p:to x="100000" y="60000"/>
                                    </p:animScale>
                                    <p:animScale>
                                      <p:cBhvr>
                                        <p:cTn id="53" dur="166" decel="50000">
                                          <p:stCondLst>
                                            <p:cond delay="676"/>
                                          </p:stCondLst>
                                        </p:cTn>
                                        <p:tgtEl>
                                          <p:spTgt spid="80962"/>
                                        </p:tgtEl>
                                      </p:cBhvr>
                                      <p:to x="100000" y="100000"/>
                                    </p:animScale>
                                    <p:animScale>
                                      <p:cBhvr>
                                        <p:cTn id="54" dur="26">
                                          <p:stCondLst>
                                            <p:cond delay="1312"/>
                                          </p:stCondLst>
                                        </p:cTn>
                                        <p:tgtEl>
                                          <p:spTgt spid="80962"/>
                                        </p:tgtEl>
                                      </p:cBhvr>
                                      <p:to x="100000" y="80000"/>
                                    </p:animScale>
                                    <p:animScale>
                                      <p:cBhvr>
                                        <p:cTn id="55" dur="166" decel="50000">
                                          <p:stCondLst>
                                            <p:cond delay="1338"/>
                                          </p:stCondLst>
                                        </p:cTn>
                                        <p:tgtEl>
                                          <p:spTgt spid="80962"/>
                                        </p:tgtEl>
                                      </p:cBhvr>
                                      <p:to x="100000" y="100000"/>
                                    </p:animScale>
                                    <p:animScale>
                                      <p:cBhvr>
                                        <p:cTn id="56" dur="26">
                                          <p:stCondLst>
                                            <p:cond delay="1642"/>
                                          </p:stCondLst>
                                        </p:cTn>
                                        <p:tgtEl>
                                          <p:spTgt spid="80962"/>
                                        </p:tgtEl>
                                      </p:cBhvr>
                                      <p:to x="100000" y="90000"/>
                                    </p:animScale>
                                    <p:animScale>
                                      <p:cBhvr>
                                        <p:cTn id="57" dur="166" decel="50000">
                                          <p:stCondLst>
                                            <p:cond delay="1668"/>
                                          </p:stCondLst>
                                        </p:cTn>
                                        <p:tgtEl>
                                          <p:spTgt spid="80962"/>
                                        </p:tgtEl>
                                      </p:cBhvr>
                                      <p:to x="100000" y="100000"/>
                                    </p:animScale>
                                    <p:animScale>
                                      <p:cBhvr>
                                        <p:cTn id="58" dur="26">
                                          <p:stCondLst>
                                            <p:cond delay="1808"/>
                                          </p:stCondLst>
                                        </p:cTn>
                                        <p:tgtEl>
                                          <p:spTgt spid="80962"/>
                                        </p:tgtEl>
                                      </p:cBhvr>
                                      <p:to x="100000" y="95000"/>
                                    </p:animScale>
                                    <p:animScale>
                                      <p:cBhvr>
                                        <p:cTn id="59" dur="166" decel="50000">
                                          <p:stCondLst>
                                            <p:cond delay="1834"/>
                                          </p:stCondLst>
                                        </p:cTn>
                                        <p:tgtEl>
                                          <p:spTgt spid="80962"/>
                                        </p:tgtEl>
                                      </p:cBhvr>
                                      <p:to x="100000" y="100000"/>
                                    </p:animScale>
                                  </p:childTnLst>
                                </p:cTn>
                              </p:par>
                            </p:childTnLst>
                          </p:cTn>
                        </p:par>
                        <p:par>
                          <p:cTn id="60" fill="hold" nodeType="afterGroup">
                            <p:stCondLst>
                              <p:cond delay="5200"/>
                            </p:stCondLst>
                            <p:childTnLst>
                              <p:par>
                                <p:cTn id="61" presetID="22" presetClass="entr" presetSubtype="4" fill="hold" grpId="0" nodeType="afterEffect">
                                  <p:stCondLst>
                                    <p:cond delay="0"/>
                                  </p:stCondLst>
                                  <p:childTnLst>
                                    <p:set>
                                      <p:cBhvr>
                                        <p:cTn id="62" dur="1" fill="hold">
                                          <p:stCondLst>
                                            <p:cond delay="0"/>
                                          </p:stCondLst>
                                        </p:cTn>
                                        <p:tgtEl>
                                          <p:spTgt spid="80920"/>
                                        </p:tgtEl>
                                        <p:attrNameLst>
                                          <p:attrName>style.visibility</p:attrName>
                                        </p:attrNameLst>
                                      </p:cBhvr>
                                      <p:to>
                                        <p:strVal val="visible"/>
                                      </p:to>
                                    </p:set>
                                    <p:animEffect transition="in" filter="wipe(down)">
                                      <p:cBhvr>
                                        <p:cTn id="63" dur="500"/>
                                        <p:tgtEl>
                                          <p:spTgt spid="80920"/>
                                        </p:tgtEl>
                                      </p:cBhvr>
                                    </p:animEffect>
                                  </p:childTnLst>
                                </p:cTn>
                              </p:par>
                              <p:par>
                                <p:cTn id="64" presetID="22" presetClass="entr" presetSubtype="4" fill="hold" grpId="0" nodeType="withEffect">
                                  <p:stCondLst>
                                    <p:cond delay="0"/>
                                  </p:stCondLst>
                                  <p:childTnLst>
                                    <p:set>
                                      <p:cBhvr>
                                        <p:cTn id="65" dur="1" fill="hold">
                                          <p:stCondLst>
                                            <p:cond delay="0"/>
                                          </p:stCondLst>
                                        </p:cTn>
                                        <p:tgtEl>
                                          <p:spTgt spid="80923"/>
                                        </p:tgtEl>
                                        <p:attrNameLst>
                                          <p:attrName>style.visibility</p:attrName>
                                        </p:attrNameLst>
                                      </p:cBhvr>
                                      <p:to>
                                        <p:strVal val="visible"/>
                                      </p:to>
                                    </p:set>
                                    <p:animEffect transition="in" filter="wipe(down)">
                                      <p:cBhvr>
                                        <p:cTn id="66" dur="500"/>
                                        <p:tgtEl>
                                          <p:spTgt spid="80923"/>
                                        </p:tgtEl>
                                      </p:cBhvr>
                                    </p:animEffect>
                                  </p:childTnLst>
                                </p:cTn>
                              </p:par>
                              <p:par>
                                <p:cTn id="67" presetID="22" presetClass="entr" presetSubtype="4" fill="hold" grpId="0" nodeType="withEffect">
                                  <p:stCondLst>
                                    <p:cond delay="0"/>
                                  </p:stCondLst>
                                  <p:childTnLst>
                                    <p:set>
                                      <p:cBhvr>
                                        <p:cTn id="68" dur="1" fill="hold">
                                          <p:stCondLst>
                                            <p:cond delay="0"/>
                                          </p:stCondLst>
                                        </p:cTn>
                                        <p:tgtEl>
                                          <p:spTgt spid="80921"/>
                                        </p:tgtEl>
                                        <p:attrNameLst>
                                          <p:attrName>style.visibility</p:attrName>
                                        </p:attrNameLst>
                                      </p:cBhvr>
                                      <p:to>
                                        <p:strVal val="visible"/>
                                      </p:to>
                                    </p:set>
                                    <p:animEffect transition="in" filter="wipe(down)">
                                      <p:cBhvr>
                                        <p:cTn id="69" dur="500"/>
                                        <p:tgtEl>
                                          <p:spTgt spid="80921"/>
                                        </p:tgtEl>
                                      </p:cBhvr>
                                    </p:animEffect>
                                  </p:childTnLst>
                                </p:cTn>
                              </p:par>
                              <p:par>
                                <p:cTn id="70" presetID="22" presetClass="entr" presetSubtype="4" fill="hold" grpId="0" nodeType="withEffect">
                                  <p:stCondLst>
                                    <p:cond delay="0"/>
                                  </p:stCondLst>
                                  <p:childTnLst>
                                    <p:set>
                                      <p:cBhvr>
                                        <p:cTn id="71" dur="1" fill="hold">
                                          <p:stCondLst>
                                            <p:cond delay="0"/>
                                          </p:stCondLst>
                                        </p:cTn>
                                        <p:tgtEl>
                                          <p:spTgt spid="80922"/>
                                        </p:tgtEl>
                                        <p:attrNameLst>
                                          <p:attrName>style.visibility</p:attrName>
                                        </p:attrNameLst>
                                      </p:cBhvr>
                                      <p:to>
                                        <p:strVal val="visible"/>
                                      </p:to>
                                    </p:set>
                                    <p:animEffect transition="in" filter="wipe(down)">
                                      <p:cBhvr>
                                        <p:cTn id="72" dur="500"/>
                                        <p:tgtEl>
                                          <p:spTgt spid="80922"/>
                                        </p:tgtEl>
                                      </p:cBhvr>
                                    </p:animEffect>
                                  </p:childTnLst>
                                </p:cTn>
                              </p:par>
                              <p:par>
                                <p:cTn id="73" presetID="22" presetClass="entr" presetSubtype="4" fill="hold" grpId="0" nodeType="withEffect">
                                  <p:stCondLst>
                                    <p:cond delay="0"/>
                                  </p:stCondLst>
                                  <p:childTnLst>
                                    <p:set>
                                      <p:cBhvr>
                                        <p:cTn id="74" dur="1" fill="hold">
                                          <p:stCondLst>
                                            <p:cond delay="0"/>
                                          </p:stCondLst>
                                        </p:cTn>
                                        <p:tgtEl>
                                          <p:spTgt spid="80927"/>
                                        </p:tgtEl>
                                        <p:attrNameLst>
                                          <p:attrName>style.visibility</p:attrName>
                                        </p:attrNameLst>
                                      </p:cBhvr>
                                      <p:to>
                                        <p:strVal val="visible"/>
                                      </p:to>
                                    </p:set>
                                    <p:animEffect transition="in" filter="wipe(down)">
                                      <p:cBhvr>
                                        <p:cTn id="75" dur="500"/>
                                        <p:tgtEl>
                                          <p:spTgt spid="80927"/>
                                        </p:tgtEl>
                                      </p:cBhvr>
                                    </p:animEffect>
                                  </p:childTnLst>
                                </p:cTn>
                              </p:par>
                            </p:childTnLst>
                          </p:cTn>
                        </p:par>
                        <p:par>
                          <p:cTn id="76" fill="hold" nodeType="afterGroup">
                            <p:stCondLst>
                              <p:cond delay="5700"/>
                            </p:stCondLst>
                            <p:childTnLst>
                              <p:par>
                                <p:cTn id="77" presetID="23" presetClass="entr" presetSubtype="16" fill="hold" grpId="0" nodeType="afterEffect">
                                  <p:stCondLst>
                                    <p:cond delay="0"/>
                                  </p:stCondLst>
                                  <p:childTnLst>
                                    <p:set>
                                      <p:cBhvr>
                                        <p:cTn id="78" dur="1" fill="hold">
                                          <p:stCondLst>
                                            <p:cond delay="0"/>
                                          </p:stCondLst>
                                        </p:cTn>
                                        <p:tgtEl>
                                          <p:spTgt spid="80931"/>
                                        </p:tgtEl>
                                        <p:attrNameLst>
                                          <p:attrName>style.visibility</p:attrName>
                                        </p:attrNameLst>
                                      </p:cBhvr>
                                      <p:to>
                                        <p:strVal val="visible"/>
                                      </p:to>
                                    </p:set>
                                    <p:anim calcmode="lin" valueType="num">
                                      <p:cBhvr>
                                        <p:cTn id="79" dur="500" fill="hold"/>
                                        <p:tgtEl>
                                          <p:spTgt spid="80931"/>
                                        </p:tgtEl>
                                        <p:attrNameLst>
                                          <p:attrName>ppt_w</p:attrName>
                                        </p:attrNameLst>
                                      </p:cBhvr>
                                      <p:tavLst>
                                        <p:tav tm="0">
                                          <p:val>
                                            <p:fltVal val="0"/>
                                          </p:val>
                                        </p:tav>
                                        <p:tav tm="100000">
                                          <p:val>
                                            <p:strVal val="#ppt_w"/>
                                          </p:val>
                                        </p:tav>
                                      </p:tavLst>
                                    </p:anim>
                                    <p:anim calcmode="lin" valueType="num">
                                      <p:cBhvr>
                                        <p:cTn id="80" dur="500" fill="hold"/>
                                        <p:tgtEl>
                                          <p:spTgt spid="80931"/>
                                        </p:tgtEl>
                                        <p:attrNameLst>
                                          <p:attrName>ppt_h</p:attrName>
                                        </p:attrNameLst>
                                      </p:cBhvr>
                                      <p:tavLst>
                                        <p:tav tm="0">
                                          <p:val>
                                            <p:fltVal val="0"/>
                                          </p:val>
                                        </p:tav>
                                        <p:tav tm="100000">
                                          <p:val>
                                            <p:strVal val="#ppt_h"/>
                                          </p:val>
                                        </p:tav>
                                      </p:tavLst>
                                    </p:anim>
                                  </p:childTnLst>
                                </p:cTn>
                              </p:par>
                              <p:par>
                                <p:cTn id="81" presetID="23" presetClass="entr" presetSubtype="16" fill="hold" nodeType="withEffect">
                                  <p:stCondLst>
                                    <p:cond delay="0"/>
                                  </p:stCondLst>
                                  <p:childTnLst>
                                    <p:set>
                                      <p:cBhvr>
                                        <p:cTn id="82" dur="1" fill="hold">
                                          <p:stCondLst>
                                            <p:cond delay="0"/>
                                          </p:stCondLst>
                                        </p:cTn>
                                        <p:tgtEl>
                                          <p:spTgt spid="80938"/>
                                        </p:tgtEl>
                                        <p:attrNameLst>
                                          <p:attrName>style.visibility</p:attrName>
                                        </p:attrNameLst>
                                      </p:cBhvr>
                                      <p:to>
                                        <p:strVal val="visible"/>
                                      </p:to>
                                    </p:set>
                                    <p:anim calcmode="lin" valueType="num">
                                      <p:cBhvr>
                                        <p:cTn id="83" dur="500" fill="hold"/>
                                        <p:tgtEl>
                                          <p:spTgt spid="80938"/>
                                        </p:tgtEl>
                                        <p:attrNameLst>
                                          <p:attrName>ppt_w</p:attrName>
                                        </p:attrNameLst>
                                      </p:cBhvr>
                                      <p:tavLst>
                                        <p:tav tm="0">
                                          <p:val>
                                            <p:fltVal val="0"/>
                                          </p:val>
                                        </p:tav>
                                        <p:tav tm="100000">
                                          <p:val>
                                            <p:strVal val="#ppt_w"/>
                                          </p:val>
                                        </p:tav>
                                      </p:tavLst>
                                    </p:anim>
                                    <p:anim calcmode="lin" valueType="num">
                                      <p:cBhvr>
                                        <p:cTn id="84" dur="500" fill="hold"/>
                                        <p:tgtEl>
                                          <p:spTgt spid="80938"/>
                                        </p:tgtEl>
                                        <p:attrNameLst>
                                          <p:attrName>ppt_h</p:attrName>
                                        </p:attrNameLst>
                                      </p:cBhvr>
                                      <p:tavLst>
                                        <p:tav tm="0">
                                          <p:val>
                                            <p:fltVal val="0"/>
                                          </p:val>
                                        </p:tav>
                                        <p:tav tm="100000">
                                          <p:val>
                                            <p:strVal val="#ppt_h"/>
                                          </p:val>
                                        </p:tav>
                                      </p:tavLst>
                                    </p:anim>
                                  </p:childTnLst>
                                </p:cTn>
                              </p:par>
                            </p:childTnLst>
                          </p:cTn>
                        </p:par>
                        <p:par>
                          <p:cTn id="85" fill="hold" nodeType="afterGroup">
                            <p:stCondLst>
                              <p:cond delay="6200"/>
                            </p:stCondLst>
                            <p:childTnLst>
                              <p:par>
                                <p:cTn id="86" presetID="22" presetClass="entr" presetSubtype="8" fill="hold" grpId="0" nodeType="afterEffect">
                                  <p:stCondLst>
                                    <p:cond delay="0"/>
                                  </p:stCondLst>
                                  <p:childTnLst>
                                    <p:set>
                                      <p:cBhvr>
                                        <p:cTn id="87" dur="1" fill="hold">
                                          <p:stCondLst>
                                            <p:cond delay="0"/>
                                          </p:stCondLst>
                                        </p:cTn>
                                        <p:tgtEl>
                                          <p:spTgt spid="80941"/>
                                        </p:tgtEl>
                                        <p:attrNameLst>
                                          <p:attrName>style.visibility</p:attrName>
                                        </p:attrNameLst>
                                      </p:cBhvr>
                                      <p:to>
                                        <p:strVal val="visible"/>
                                      </p:to>
                                    </p:set>
                                    <p:animEffect transition="in" filter="wipe(left)">
                                      <p:cBhvr>
                                        <p:cTn id="88" dur="500"/>
                                        <p:tgtEl>
                                          <p:spTgt spid="80941"/>
                                        </p:tgtEl>
                                      </p:cBhvr>
                                    </p:animEffect>
                                  </p:childTnLst>
                                </p:cTn>
                              </p:par>
                            </p:childTnLst>
                          </p:cTn>
                        </p:par>
                        <p:par>
                          <p:cTn id="89" fill="hold" nodeType="afterGroup">
                            <p:stCondLst>
                              <p:cond delay="6700"/>
                            </p:stCondLst>
                            <p:childTnLst>
                              <p:par>
                                <p:cTn id="90" presetID="22" presetClass="entr" presetSubtype="8" fill="hold" grpId="0" nodeType="afterEffect">
                                  <p:stCondLst>
                                    <p:cond delay="0"/>
                                  </p:stCondLst>
                                  <p:childTnLst>
                                    <p:set>
                                      <p:cBhvr>
                                        <p:cTn id="91" dur="1" fill="hold">
                                          <p:stCondLst>
                                            <p:cond delay="0"/>
                                          </p:stCondLst>
                                        </p:cTn>
                                        <p:tgtEl>
                                          <p:spTgt spid="80943"/>
                                        </p:tgtEl>
                                        <p:attrNameLst>
                                          <p:attrName>style.visibility</p:attrName>
                                        </p:attrNameLst>
                                      </p:cBhvr>
                                      <p:to>
                                        <p:strVal val="visible"/>
                                      </p:to>
                                    </p:set>
                                    <p:animEffect transition="in" filter="wipe(left)">
                                      <p:cBhvr>
                                        <p:cTn id="92" dur="500"/>
                                        <p:tgtEl>
                                          <p:spTgt spid="80943"/>
                                        </p:tgtEl>
                                      </p:cBhvr>
                                    </p:animEffect>
                                  </p:childTnLst>
                                </p:cTn>
                              </p:par>
                            </p:childTnLst>
                          </p:cTn>
                        </p:par>
                        <p:par>
                          <p:cTn id="93" fill="hold" nodeType="afterGroup">
                            <p:stCondLst>
                              <p:cond delay="7200"/>
                            </p:stCondLst>
                            <p:childTnLst>
                              <p:par>
                                <p:cTn id="94" presetID="22" presetClass="entr" presetSubtype="8" fill="hold" grpId="0" nodeType="afterEffect">
                                  <p:stCondLst>
                                    <p:cond delay="0"/>
                                  </p:stCondLst>
                                  <p:childTnLst>
                                    <p:set>
                                      <p:cBhvr>
                                        <p:cTn id="95" dur="1" fill="hold">
                                          <p:stCondLst>
                                            <p:cond delay="0"/>
                                          </p:stCondLst>
                                        </p:cTn>
                                        <p:tgtEl>
                                          <p:spTgt spid="80942"/>
                                        </p:tgtEl>
                                        <p:attrNameLst>
                                          <p:attrName>style.visibility</p:attrName>
                                        </p:attrNameLst>
                                      </p:cBhvr>
                                      <p:to>
                                        <p:strVal val="visible"/>
                                      </p:to>
                                    </p:set>
                                    <p:animEffect transition="in" filter="wipe(left)">
                                      <p:cBhvr>
                                        <p:cTn id="96" dur="500"/>
                                        <p:tgtEl>
                                          <p:spTgt spid="80942"/>
                                        </p:tgtEl>
                                      </p:cBhvr>
                                    </p:animEffect>
                                  </p:childTnLst>
                                </p:cTn>
                              </p:par>
                            </p:childTnLst>
                          </p:cTn>
                        </p:par>
                        <p:par>
                          <p:cTn id="97" fill="hold" nodeType="afterGroup">
                            <p:stCondLst>
                              <p:cond delay="7700"/>
                            </p:stCondLst>
                            <p:childTnLst>
                              <p:par>
                                <p:cTn id="98" presetID="23" presetClass="entr" presetSubtype="16" fill="hold" grpId="0" nodeType="afterEffect">
                                  <p:stCondLst>
                                    <p:cond delay="0"/>
                                  </p:stCondLst>
                                  <p:childTnLst>
                                    <p:set>
                                      <p:cBhvr>
                                        <p:cTn id="99" dur="1" fill="hold">
                                          <p:stCondLst>
                                            <p:cond delay="0"/>
                                          </p:stCondLst>
                                        </p:cTn>
                                        <p:tgtEl>
                                          <p:spTgt spid="80944"/>
                                        </p:tgtEl>
                                        <p:attrNameLst>
                                          <p:attrName>style.visibility</p:attrName>
                                        </p:attrNameLst>
                                      </p:cBhvr>
                                      <p:to>
                                        <p:strVal val="visible"/>
                                      </p:to>
                                    </p:set>
                                    <p:anim calcmode="lin" valueType="num">
                                      <p:cBhvr>
                                        <p:cTn id="100" dur="500" fill="hold"/>
                                        <p:tgtEl>
                                          <p:spTgt spid="80944"/>
                                        </p:tgtEl>
                                        <p:attrNameLst>
                                          <p:attrName>ppt_w</p:attrName>
                                        </p:attrNameLst>
                                      </p:cBhvr>
                                      <p:tavLst>
                                        <p:tav tm="0">
                                          <p:val>
                                            <p:fltVal val="0"/>
                                          </p:val>
                                        </p:tav>
                                        <p:tav tm="100000">
                                          <p:val>
                                            <p:strVal val="#ppt_w"/>
                                          </p:val>
                                        </p:tav>
                                      </p:tavLst>
                                    </p:anim>
                                    <p:anim calcmode="lin" valueType="num">
                                      <p:cBhvr>
                                        <p:cTn id="101" dur="500" fill="hold"/>
                                        <p:tgtEl>
                                          <p:spTgt spid="80944"/>
                                        </p:tgtEl>
                                        <p:attrNameLst>
                                          <p:attrName>ppt_h</p:attrName>
                                        </p:attrNameLst>
                                      </p:cBhvr>
                                      <p:tavLst>
                                        <p:tav tm="0">
                                          <p:val>
                                            <p:fltVal val="0"/>
                                          </p:val>
                                        </p:tav>
                                        <p:tav tm="100000">
                                          <p:val>
                                            <p:strVal val="#ppt_h"/>
                                          </p:val>
                                        </p:tav>
                                      </p:tavLst>
                                    </p:anim>
                                  </p:childTnLst>
                                </p:cTn>
                              </p:par>
                              <p:par>
                                <p:cTn id="102" presetID="23" presetClass="entr" presetSubtype="16" fill="hold" nodeType="withEffect">
                                  <p:stCondLst>
                                    <p:cond delay="0"/>
                                  </p:stCondLst>
                                  <p:childTnLst>
                                    <p:set>
                                      <p:cBhvr>
                                        <p:cTn id="103" dur="1" fill="hold">
                                          <p:stCondLst>
                                            <p:cond delay="0"/>
                                          </p:stCondLst>
                                        </p:cTn>
                                        <p:tgtEl>
                                          <p:spTgt spid="80940"/>
                                        </p:tgtEl>
                                        <p:attrNameLst>
                                          <p:attrName>style.visibility</p:attrName>
                                        </p:attrNameLst>
                                      </p:cBhvr>
                                      <p:to>
                                        <p:strVal val="visible"/>
                                      </p:to>
                                    </p:set>
                                    <p:anim calcmode="lin" valueType="num">
                                      <p:cBhvr>
                                        <p:cTn id="104" dur="500" fill="hold"/>
                                        <p:tgtEl>
                                          <p:spTgt spid="80940"/>
                                        </p:tgtEl>
                                        <p:attrNameLst>
                                          <p:attrName>ppt_w</p:attrName>
                                        </p:attrNameLst>
                                      </p:cBhvr>
                                      <p:tavLst>
                                        <p:tav tm="0">
                                          <p:val>
                                            <p:fltVal val="0"/>
                                          </p:val>
                                        </p:tav>
                                        <p:tav tm="100000">
                                          <p:val>
                                            <p:strVal val="#ppt_w"/>
                                          </p:val>
                                        </p:tav>
                                      </p:tavLst>
                                    </p:anim>
                                    <p:anim calcmode="lin" valueType="num">
                                      <p:cBhvr>
                                        <p:cTn id="105" dur="500" fill="hold"/>
                                        <p:tgtEl>
                                          <p:spTgt spid="80940"/>
                                        </p:tgtEl>
                                        <p:attrNameLst>
                                          <p:attrName>ppt_h</p:attrName>
                                        </p:attrNameLst>
                                      </p:cBhvr>
                                      <p:tavLst>
                                        <p:tav tm="0">
                                          <p:val>
                                            <p:fltVal val="0"/>
                                          </p:val>
                                        </p:tav>
                                        <p:tav tm="100000">
                                          <p:val>
                                            <p:strVal val="#ppt_h"/>
                                          </p:val>
                                        </p:tav>
                                      </p:tavLst>
                                    </p:anim>
                                  </p:childTnLst>
                                </p:cTn>
                              </p:par>
                            </p:childTnLst>
                          </p:cTn>
                        </p:par>
                        <p:par>
                          <p:cTn id="106" fill="hold" nodeType="afterGroup">
                            <p:stCondLst>
                              <p:cond delay="8200"/>
                            </p:stCondLst>
                            <p:childTnLst>
                              <p:par>
                                <p:cTn id="107" presetID="23" presetClass="entr" presetSubtype="16" fill="hold" grpId="0" nodeType="afterEffect">
                                  <p:stCondLst>
                                    <p:cond delay="0"/>
                                  </p:stCondLst>
                                  <p:childTnLst>
                                    <p:set>
                                      <p:cBhvr>
                                        <p:cTn id="108" dur="1" fill="hold">
                                          <p:stCondLst>
                                            <p:cond delay="0"/>
                                          </p:stCondLst>
                                        </p:cTn>
                                        <p:tgtEl>
                                          <p:spTgt spid="80932"/>
                                        </p:tgtEl>
                                        <p:attrNameLst>
                                          <p:attrName>style.visibility</p:attrName>
                                        </p:attrNameLst>
                                      </p:cBhvr>
                                      <p:to>
                                        <p:strVal val="visible"/>
                                      </p:to>
                                    </p:set>
                                    <p:anim calcmode="lin" valueType="num">
                                      <p:cBhvr>
                                        <p:cTn id="109" dur="500" fill="hold"/>
                                        <p:tgtEl>
                                          <p:spTgt spid="80932"/>
                                        </p:tgtEl>
                                        <p:attrNameLst>
                                          <p:attrName>ppt_w</p:attrName>
                                        </p:attrNameLst>
                                      </p:cBhvr>
                                      <p:tavLst>
                                        <p:tav tm="0">
                                          <p:val>
                                            <p:fltVal val="0"/>
                                          </p:val>
                                        </p:tav>
                                        <p:tav tm="100000">
                                          <p:val>
                                            <p:strVal val="#ppt_w"/>
                                          </p:val>
                                        </p:tav>
                                      </p:tavLst>
                                    </p:anim>
                                    <p:anim calcmode="lin" valueType="num">
                                      <p:cBhvr>
                                        <p:cTn id="110" dur="500" fill="hold"/>
                                        <p:tgtEl>
                                          <p:spTgt spid="80932"/>
                                        </p:tgtEl>
                                        <p:attrNameLst>
                                          <p:attrName>ppt_h</p:attrName>
                                        </p:attrNameLst>
                                      </p:cBhvr>
                                      <p:tavLst>
                                        <p:tav tm="0">
                                          <p:val>
                                            <p:fltVal val="0"/>
                                          </p:val>
                                        </p:tav>
                                        <p:tav tm="100000">
                                          <p:val>
                                            <p:strVal val="#ppt_h"/>
                                          </p:val>
                                        </p:tav>
                                      </p:tavLst>
                                    </p:anim>
                                  </p:childTnLst>
                                </p:cTn>
                              </p:par>
                              <p:par>
                                <p:cTn id="111" presetID="23" presetClass="entr" presetSubtype="16" fill="hold" grpId="0" nodeType="withEffect">
                                  <p:stCondLst>
                                    <p:cond delay="0"/>
                                  </p:stCondLst>
                                  <p:childTnLst>
                                    <p:set>
                                      <p:cBhvr>
                                        <p:cTn id="112" dur="1" fill="hold">
                                          <p:stCondLst>
                                            <p:cond delay="0"/>
                                          </p:stCondLst>
                                        </p:cTn>
                                        <p:tgtEl>
                                          <p:spTgt spid="80935"/>
                                        </p:tgtEl>
                                        <p:attrNameLst>
                                          <p:attrName>style.visibility</p:attrName>
                                        </p:attrNameLst>
                                      </p:cBhvr>
                                      <p:to>
                                        <p:strVal val="visible"/>
                                      </p:to>
                                    </p:set>
                                    <p:anim calcmode="lin" valueType="num">
                                      <p:cBhvr>
                                        <p:cTn id="113" dur="500" fill="hold"/>
                                        <p:tgtEl>
                                          <p:spTgt spid="80935"/>
                                        </p:tgtEl>
                                        <p:attrNameLst>
                                          <p:attrName>ppt_w</p:attrName>
                                        </p:attrNameLst>
                                      </p:cBhvr>
                                      <p:tavLst>
                                        <p:tav tm="0">
                                          <p:val>
                                            <p:fltVal val="0"/>
                                          </p:val>
                                        </p:tav>
                                        <p:tav tm="100000">
                                          <p:val>
                                            <p:strVal val="#ppt_w"/>
                                          </p:val>
                                        </p:tav>
                                      </p:tavLst>
                                    </p:anim>
                                    <p:anim calcmode="lin" valueType="num">
                                      <p:cBhvr>
                                        <p:cTn id="114" dur="500" fill="hold"/>
                                        <p:tgtEl>
                                          <p:spTgt spid="80935"/>
                                        </p:tgtEl>
                                        <p:attrNameLst>
                                          <p:attrName>ppt_h</p:attrName>
                                        </p:attrNameLst>
                                      </p:cBhvr>
                                      <p:tavLst>
                                        <p:tav tm="0">
                                          <p:val>
                                            <p:fltVal val="0"/>
                                          </p:val>
                                        </p:tav>
                                        <p:tav tm="100000">
                                          <p:val>
                                            <p:strVal val="#ppt_h"/>
                                          </p:val>
                                        </p:tav>
                                      </p:tavLst>
                                    </p:anim>
                                  </p:childTnLst>
                                </p:cTn>
                              </p:par>
                              <p:par>
                                <p:cTn id="115" presetID="23" presetClass="entr" presetSubtype="16" fill="hold" grpId="0" nodeType="withEffect">
                                  <p:stCondLst>
                                    <p:cond delay="0"/>
                                  </p:stCondLst>
                                  <p:childTnLst>
                                    <p:set>
                                      <p:cBhvr>
                                        <p:cTn id="116" dur="1" fill="hold">
                                          <p:stCondLst>
                                            <p:cond delay="0"/>
                                          </p:stCondLst>
                                        </p:cTn>
                                        <p:tgtEl>
                                          <p:spTgt spid="80936"/>
                                        </p:tgtEl>
                                        <p:attrNameLst>
                                          <p:attrName>style.visibility</p:attrName>
                                        </p:attrNameLst>
                                      </p:cBhvr>
                                      <p:to>
                                        <p:strVal val="visible"/>
                                      </p:to>
                                    </p:set>
                                    <p:anim calcmode="lin" valueType="num">
                                      <p:cBhvr>
                                        <p:cTn id="117" dur="500" fill="hold"/>
                                        <p:tgtEl>
                                          <p:spTgt spid="80936"/>
                                        </p:tgtEl>
                                        <p:attrNameLst>
                                          <p:attrName>ppt_w</p:attrName>
                                        </p:attrNameLst>
                                      </p:cBhvr>
                                      <p:tavLst>
                                        <p:tav tm="0">
                                          <p:val>
                                            <p:fltVal val="0"/>
                                          </p:val>
                                        </p:tav>
                                        <p:tav tm="100000">
                                          <p:val>
                                            <p:strVal val="#ppt_w"/>
                                          </p:val>
                                        </p:tav>
                                      </p:tavLst>
                                    </p:anim>
                                    <p:anim calcmode="lin" valueType="num">
                                      <p:cBhvr>
                                        <p:cTn id="118" dur="500" fill="hold"/>
                                        <p:tgtEl>
                                          <p:spTgt spid="80936"/>
                                        </p:tgtEl>
                                        <p:attrNameLst>
                                          <p:attrName>ppt_h</p:attrName>
                                        </p:attrNameLst>
                                      </p:cBhvr>
                                      <p:tavLst>
                                        <p:tav tm="0">
                                          <p:val>
                                            <p:fltVal val="0"/>
                                          </p:val>
                                        </p:tav>
                                        <p:tav tm="100000">
                                          <p:val>
                                            <p:strVal val="#ppt_h"/>
                                          </p:val>
                                        </p:tav>
                                      </p:tavLst>
                                    </p:anim>
                                  </p:childTnLst>
                                </p:cTn>
                              </p:par>
                            </p:childTnLst>
                          </p:cTn>
                        </p:par>
                        <p:par>
                          <p:cTn id="119" fill="hold" nodeType="afterGroup">
                            <p:stCondLst>
                              <p:cond delay="8700"/>
                            </p:stCondLst>
                            <p:childTnLst>
                              <p:par>
                                <p:cTn id="120" presetID="51" presetClass="entr" presetSubtype="0" fill="hold" nodeType="afterEffect">
                                  <p:stCondLst>
                                    <p:cond delay="0"/>
                                  </p:stCondLst>
                                  <p:childTnLst>
                                    <p:set>
                                      <p:cBhvr>
                                        <p:cTn id="121" dur="1" fill="hold">
                                          <p:stCondLst>
                                            <p:cond delay="0"/>
                                          </p:stCondLst>
                                        </p:cTn>
                                        <p:tgtEl>
                                          <p:spTgt spid="80937"/>
                                        </p:tgtEl>
                                        <p:attrNameLst>
                                          <p:attrName>style.visibility</p:attrName>
                                        </p:attrNameLst>
                                      </p:cBhvr>
                                      <p:to>
                                        <p:strVal val="visible"/>
                                      </p:to>
                                    </p:set>
                                    <p:animEffect transition="in" filter="fade">
                                      <p:cBhvr>
                                        <p:cTn id="122" dur="192" decel="100000"/>
                                        <p:tgtEl>
                                          <p:spTgt spid="80937"/>
                                        </p:tgtEl>
                                      </p:cBhvr>
                                    </p:animEffect>
                                    <p:animScale>
                                      <p:cBhvr>
                                        <p:cTn id="123" dur="192" decel="100000"/>
                                        <p:tgtEl>
                                          <p:spTgt spid="80937"/>
                                        </p:tgtEl>
                                      </p:cBhvr>
                                      <p:from x="10000" y="10000"/>
                                      <p:to x="200000" y="450000"/>
                                    </p:animScale>
                                    <p:animScale>
                                      <p:cBhvr>
                                        <p:cTn id="124" dur="308" accel="100000" fill="hold">
                                          <p:stCondLst>
                                            <p:cond delay="192"/>
                                          </p:stCondLst>
                                        </p:cTn>
                                        <p:tgtEl>
                                          <p:spTgt spid="80937"/>
                                        </p:tgtEl>
                                      </p:cBhvr>
                                      <p:from x="200000" y="450000"/>
                                      <p:to x="100000" y="100000"/>
                                    </p:animScale>
                                    <p:set>
                                      <p:cBhvr>
                                        <p:cTn id="125" dur="192" fill="hold"/>
                                        <p:tgtEl>
                                          <p:spTgt spid="80937"/>
                                        </p:tgtEl>
                                        <p:attrNameLst>
                                          <p:attrName>ppt_x</p:attrName>
                                        </p:attrNameLst>
                                      </p:cBhvr>
                                      <p:to>
                                        <p:strVal val="(0.5)"/>
                                      </p:to>
                                    </p:set>
                                    <p:anim from="(0.5)" to="(#ppt_x)" calcmode="lin" valueType="num">
                                      <p:cBhvr>
                                        <p:cTn id="126" dur="308" accel="100000" fill="hold">
                                          <p:stCondLst>
                                            <p:cond delay="192"/>
                                          </p:stCondLst>
                                        </p:cTn>
                                        <p:tgtEl>
                                          <p:spTgt spid="80937"/>
                                        </p:tgtEl>
                                        <p:attrNameLst>
                                          <p:attrName>ppt_x</p:attrName>
                                        </p:attrNameLst>
                                      </p:cBhvr>
                                    </p:anim>
                                    <p:set>
                                      <p:cBhvr>
                                        <p:cTn id="127" dur="192" fill="hold"/>
                                        <p:tgtEl>
                                          <p:spTgt spid="80937"/>
                                        </p:tgtEl>
                                        <p:attrNameLst>
                                          <p:attrName>ppt_y</p:attrName>
                                        </p:attrNameLst>
                                      </p:cBhvr>
                                      <p:to>
                                        <p:strVal val="(#ppt_y+0.4)"/>
                                      </p:to>
                                    </p:set>
                                    <p:anim from="(#ppt_y+0.4)" to="(#ppt_y)" calcmode="lin" valueType="num">
                                      <p:cBhvr>
                                        <p:cTn id="128" dur="308" accel="100000" fill="hold">
                                          <p:stCondLst>
                                            <p:cond delay="192"/>
                                          </p:stCondLst>
                                        </p:cTn>
                                        <p:tgtEl>
                                          <p:spTgt spid="80937"/>
                                        </p:tgtEl>
                                        <p:attrNameLst>
                                          <p:attrName>ppt_y</p:attrName>
                                        </p:attrNameLst>
                                      </p:cBhvr>
                                    </p:anim>
                                  </p:childTnLst>
                                </p:cTn>
                              </p:par>
                            </p:childTnLst>
                          </p:cTn>
                        </p:par>
                        <p:par>
                          <p:cTn id="129" fill="hold" nodeType="afterGroup">
                            <p:stCondLst>
                              <p:cond delay="9200"/>
                            </p:stCondLst>
                            <p:childTnLst>
                              <p:par>
                                <p:cTn id="130" presetID="51" presetClass="entr" presetSubtype="0" fill="hold" nodeType="afterEffect">
                                  <p:stCondLst>
                                    <p:cond delay="0"/>
                                  </p:stCondLst>
                                  <p:childTnLst>
                                    <p:set>
                                      <p:cBhvr>
                                        <p:cTn id="131" dur="1" fill="hold">
                                          <p:stCondLst>
                                            <p:cond delay="0"/>
                                          </p:stCondLst>
                                        </p:cTn>
                                        <p:tgtEl>
                                          <p:spTgt spid="80939"/>
                                        </p:tgtEl>
                                        <p:attrNameLst>
                                          <p:attrName>style.visibility</p:attrName>
                                        </p:attrNameLst>
                                      </p:cBhvr>
                                      <p:to>
                                        <p:strVal val="visible"/>
                                      </p:to>
                                    </p:set>
                                    <p:animEffect transition="in" filter="fade">
                                      <p:cBhvr>
                                        <p:cTn id="132" dur="192" decel="100000"/>
                                        <p:tgtEl>
                                          <p:spTgt spid="80939"/>
                                        </p:tgtEl>
                                      </p:cBhvr>
                                    </p:animEffect>
                                    <p:animScale>
                                      <p:cBhvr>
                                        <p:cTn id="133" dur="192" decel="100000"/>
                                        <p:tgtEl>
                                          <p:spTgt spid="80939"/>
                                        </p:tgtEl>
                                      </p:cBhvr>
                                      <p:from x="10000" y="10000"/>
                                      <p:to x="200000" y="450000"/>
                                    </p:animScale>
                                    <p:animScale>
                                      <p:cBhvr>
                                        <p:cTn id="134" dur="308" accel="100000" fill="hold">
                                          <p:stCondLst>
                                            <p:cond delay="192"/>
                                          </p:stCondLst>
                                        </p:cTn>
                                        <p:tgtEl>
                                          <p:spTgt spid="80939"/>
                                        </p:tgtEl>
                                      </p:cBhvr>
                                      <p:from x="200000" y="450000"/>
                                      <p:to x="100000" y="100000"/>
                                    </p:animScale>
                                    <p:set>
                                      <p:cBhvr>
                                        <p:cTn id="135" dur="192" fill="hold"/>
                                        <p:tgtEl>
                                          <p:spTgt spid="80939"/>
                                        </p:tgtEl>
                                        <p:attrNameLst>
                                          <p:attrName>ppt_x</p:attrName>
                                        </p:attrNameLst>
                                      </p:cBhvr>
                                      <p:to>
                                        <p:strVal val="(0.5)"/>
                                      </p:to>
                                    </p:set>
                                    <p:anim from="(0.5)" to="(#ppt_x)" calcmode="lin" valueType="num">
                                      <p:cBhvr>
                                        <p:cTn id="136" dur="308" accel="100000" fill="hold">
                                          <p:stCondLst>
                                            <p:cond delay="192"/>
                                          </p:stCondLst>
                                        </p:cTn>
                                        <p:tgtEl>
                                          <p:spTgt spid="80939"/>
                                        </p:tgtEl>
                                        <p:attrNameLst>
                                          <p:attrName>ppt_x</p:attrName>
                                        </p:attrNameLst>
                                      </p:cBhvr>
                                    </p:anim>
                                    <p:set>
                                      <p:cBhvr>
                                        <p:cTn id="137" dur="192" fill="hold"/>
                                        <p:tgtEl>
                                          <p:spTgt spid="80939"/>
                                        </p:tgtEl>
                                        <p:attrNameLst>
                                          <p:attrName>ppt_y</p:attrName>
                                        </p:attrNameLst>
                                      </p:cBhvr>
                                      <p:to>
                                        <p:strVal val="(#ppt_y+0.4)"/>
                                      </p:to>
                                    </p:set>
                                    <p:anim from="(#ppt_y+0.4)" to="(#ppt_y)" calcmode="lin" valueType="num">
                                      <p:cBhvr>
                                        <p:cTn id="138" dur="308" accel="100000" fill="hold">
                                          <p:stCondLst>
                                            <p:cond delay="192"/>
                                          </p:stCondLst>
                                        </p:cTn>
                                        <p:tgtEl>
                                          <p:spTgt spid="80939"/>
                                        </p:tgtEl>
                                        <p:attrNameLst>
                                          <p:attrName>ppt_y</p:attrName>
                                        </p:attrNameLst>
                                      </p:cBhvr>
                                    </p:anim>
                                  </p:childTnLst>
                                </p:cTn>
                              </p:par>
                            </p:childTnLst>
                          </p:cTn>
                        </p:par>
                        <p:par>
                          <p:cTn id="139" fill="hold" nodeType="afterGroup">
                            <p:stCondLst>
                              <p:cond delay="9700"/>
                            </p:stCondLst>
                            <p:childTnLst>
                              <p:par>
                                <p:cTn id="140" presetID="34" presetClass="entr" presetSubtype="0" fill="hold" grpId="0" nodeType="afterEffect">
                                  <p:stCondLst>
                                    <p:cond delay="0"/>
                                  </p:stCondLst>
                                  <p:childTnLst>
                                    <p:set>
                                      <p:cBhvr>
                                        <p:cTn id="141" dur="1" fill="hold">
                                          <p:stCondLst>
                                            <p:cond delay="0"/>
                                          </p:stCondLst>
                                        </p:cTn>
                                        <p:tgtEl>
                                          <p:spTgt spid="80946"/>
                                        </p:tgtEl>
                                        <p:attrNameLst>
                                          <p:attrName>style.visibility</p:attrName>
                                        </p:attrNameLst>
                                      </p:cBhvr>
                                      <p:to>
                                        <p:strVal val="visible"/>
                                      </p:to>
                                    </p:set>
                                    <p:anim from="(-#ppt_w/2)" to="(#ppt_x)" calcmode="lin" valueType="num">
                                      <p:cBhvr>
                                        <p:cTn id="142" dur="600" fill="hold">
                                          <p:stCondLst>
                                            <p:cond delay="0"/>
                                          </p:stCondLst>
                                        </p:cTn>
                                        <p:tgtEl>
                                          <p:spTgt spid="80946"/>
                                        </p:tgtEl>
                                        <p:attrNameLst>
                                          <p:attrName>ppt_x</p:attrName>
                                        </p:attrNameLst>
                                      </p:cBhvr>
                                    </p:anim>
                                    <p:anim from="0" to="-1.0" calcmode="lin" valueType="num">
                                      <p:cBhvr>
                                        <p:cTn id="143" dur="200" decel="50000" autoRev="1" fill="hold">
                                          <p:stCondLst>
                                            <p:cond delay="600"/>
                                          </p:stCondLst>
                                        </p:cTn>
                                        <p:tgtEl>
                                          <p:spTgt spid="80946"/>
                                        </p:tgtEl>
                                        <p:attrNameLst>
                                          <p:attrName>xshear</p:attrName>
                                        </p:attrNameLst>
                                      </p:cBhvr>
                                    </p:anim>
                                    <p:animScale>
                                      <p:cBhvr>
                                        <p:cTn id="144" dur="200" decel="100000" autoRev="1" fill="hold">
                                          <p:stCondLst>
                                            <p:cond delay="600"/>
                                          </p:stCondLst>
                                        </p:cTn>
                                        <p:tgtEl>
                                          <p:spTgt spid="80946"/>
                                        </p:tgtEl>
                                      </p:cBhvr>
                                      <p:from x="100000" y="100000"/>
                                      <p:to x="80000" y="100000"/>
                                    </p:animScale>
                                    <p:anim by="(#ppt_h/3+#ppt_w*0.1)" calcmode="lin" valueType="num">
                                      <p:cBhvr additive="sum">
                                        <p:cTn id="145" dur="200" decel="100000" autoRev="1" fill="hold">
                                          <p:stCondLst>
                                            <p:cond delay="600"/>
                                          </p:stCondLst>
                                        </p:cTn>
                                        <p:tgtEl>
                                          <p:spTgt spid="80946"/>
                                        </p:tgtEl>
                                        <p:attrNameLst>
                                          <p:attrName>ppt_x</p:attrName>
                                        </p:attrNameLst>
                                      </p:cBhvr>
                                    </p:anim>
                                  </p:childTnLst>
                                </p:cTn>
                              </p:par>
                              <p:par>
                                <p:cTn id="146" presetID="34" presetClass="entr" presetSubtype="0" fill="hold" nodeType="withEffect">
                                  <p:stCondLst>
                                    <p:cond delay="0"/>
                                  </p:stCondLst>
                                  <p:childTnLst>
                                    <p:set>
                                      <p:cBhvr>
                                        <p:cTn id="147" dur="1" fill="hold">
                                          <p:stCondLst>
                                            <p:cond delay="0"/>
                                          </p:stCondLst>
                                        </p:cTn>
                                        <p:tgtEl>
                                          <p:spTgt spid="80957"/>
                                        </p:tgtEl>
                                        <p:attrNameLst>
                                          <p:attrName>style.visibility</p:attrName>
                                        </p:attrNameLst>
                                      </p:cBhvr>
                                      <p:to>
                                        <p:strVal val="visible"/>
                                      </p:to>
                                    </p:set>
                                    <p:anim from="(-#ppt_w/2)" to="(#ppt_x)" calcmode="lin" valueType="num">
                                      <p:cBhvr>
                                        <p:cTn id="148" dur="600" fill="hold">
                                          <p:stCondLst>
                                            <p:cond delay="0"/>
                                          </p:stCondLst>
                                        </p:cTn>
                                        <p:tgtEl>
                                          <p:spTgt spid="80957"/>
                                        </p:tgtEl>
                                        <p:attrNameLst>
                                          <p:attrName>ppt_x</p:attrName>
                                        </p:attrNameLst>
                                      </p:cBhvr>
                                    </p:anim>
                                    <p:anim from="0" to="-1.0" calcmode="lin" valueType="num">
                                      <p:cBhvr>
                                        <p:cTn id="149" dur="200" decel="50000" autoRev="1" fill="hold">
                                          <p:stCondLst>
                                            <p:cond delay="600"/>
                                          </p:stCondLst>
                                        </p:cTn>
                                        <p:tgtEl>
                                          <p:spTgt spid="80957"/>
                                        </p:tgtEl>
                                        <p:attrNameLst>
                                          <p:attrName>xshear</p:attrName>
                                        </p:attrNameLst>
                                      </p:cBhvr>
                                    </p:anim>
                                    <p:animScale>
                                      <p:cBhvr>
                                        <p:cTn id="150" dur="200" decel="100000" autoRev="1" fill="hold">
                                          <p:stCondLst>
                                            <p:cond delay="600"/>
                                          </p:stCondLst>
                                        </p:cTn>
                                        <p:tgtEl>
                                          <p:spTgt spid="80957"/>
                                        </p:tgtEl>
                                      </p:cBhvr>
                                      <p:from x="100000" y="100000"/>
                                      <p:to x="80000" y="100000"/>
                                    </p:animScale>
                                    <p:anim by="(#ppt_h/3+#ppt_w*0.1)" calcmode="lin" valueType="num">
                                      <p:cBhvr additive="sum">
                                        <p:cTn id="151" dur="200" decel="100000" autoRev="1" fill="hold">
                                          <p:stCondLst>
                                            <p:cond delay="600"/>
                                          </p:stCondLst>
                                        </p:cTn>
                                        <p:tgtEl>
                                          <p:spTgt spid="80957"/>
                                        </p:tgtEl>
                                        <p:attrNameLst>
                                          <p:attrName>ppt_x</p:attrName>
                                        </p:attrNameLst>
                                      </p:cBhvr>
                                    </p:anim>
                                  </p:childTnLst>
                                </p:cTn>
                              </p:par>
                            </p:childTnLst>
                          </p:cTn>
                        </p:par>
                        <p:par>
                          <p:cTn id="152" fill="hold" nodeType="afterGroup">
                            <p:stCondLst>
                              <p:cond delay="10700"/>
                            </p:stCondLst>
                            <p:childTnLst>
                              <p:par>
                                <p:cTn id="153" presetID="26" presetClass="entr" presetSubtype="0" fill="hold" grpId="0" nodeType="afterEffect">
                                  <p:stCondLst>
                                    <p:cond delay="0"/>
                                  </p:stCondLst>
                                  <p:childTnLst>
                                    <p:set>
                                      <p:cBhvr>
                                        <p:cTn id="154" dur="1" fill="hold">
                                          <p:stCondLst>
                                            <p:cond delay="0"/>
                                          </p:stCondLst>
                                        </p:cTn>
                                        <p:tgtEl>
                                          <p:spTgt spid="80963"/>
                                        </p:tgtEl>
                                        <p:attrNameLst>
                                          <p:attrName>style.visibility</p:attrName>
                                        </p:attrNameLst>
                                      </p:cBhvr>
                                      <p:to>
                                        <p:strVal val="visible"/>
                                      </p:to>
                                    </p:set>
                                    <p:animEffect transition="in" filter="wipe(down)">
                                      <p:cBhvr>
                                        <p:cTn id="155" dur="580">
                                          <p:stCondLst>
                                            <p:cond delay="0"/>
                                          </p:stCondLst>
                                        </p:cTn>
                                        <p:tgtEl>
                                          <p:spTgt spid="80963"/>
                                        </p:tgtEl>
                                      </p:cBhvr>
                                    </p:animEffect>
                                    <p:anim calcmode="lin" valueType="num">
                                      <p:cBhvr>
                                        <p:cTn id="156" dur="1822" tmFilter="0,0; 0.14,0.36; 0.43,0.73; 0.71,0.91; 1.0,1.0">
                                          <p:stCondLst>
                                            <p:cond delay="0"/>
                                          </p:stCondLst>
                                        </p:cTn>
                                        <p:tgtEl>
                                          <p:spTgt spid="80963"/>
                                        </p:tgtEl>
                                        <p:attrNameLst>
                                          <p:attrName>ppt_x</p:attrName>
                                        </p:attrNameLst>
                                      </p:cBhvr>
                                      <p:tavLst>
                                        <p:tav tm="0">
                                          <p:val>
                                            <p:strVal val="#ppt_x-0.25"/>
                                          </p:val>
                                        </p:tav>
                                        <p:tav tm="100000">
                                          <p:val>
                                            <p:strVal val="#ppt_x"/>
                                          </p:val>
                                        </p:tav>
                                      </p:tavLst>
                                    </p:anim>
                                    <p:anim calcmode="lin" valueType="num">
                                      <p:cBhvr>
                                        <p:cTn id="157" dur="664" tmFilter="0.0,0.0; 0.25,0.07; 0.50,0.2; 0.75,0.467; 1.0,1.0">
                                          <p:stCondLst>
                                            <p:cond delay="0"/>
                                          </p:stCondLst>
                                        </p:cTn>
                                        <p:tgtEl>
                                          <p:spTgt spid="80963"/>
                                        </p:tgtEl>
                                        <p:attrNameLst>
                                          <p:attrName>ppt_y</p:attrName>
                                        </p:attrNameLst>
                                      </p:cBhvr>
                                      <p:tavLst>
                                        <p:tav tm="0" fmla="#ppt_y-sin(pi*$)/3">
                                          <p:val>
                                            <p:fltVal val="0.5"/>
                                          </p:val>
                                        </p:tav>
                                        <p:tav tm="100000">
                                          <p:val>
                                            <p:fltVal val="1"/>
                                          </p:val>
                                        </p:tav>
                                      </p:tavLst>
                                    </p:anim>
                                    <p:anim calcmode="lin" valueType="num">
                                      <p:cBhvr>
                                        <p:cTn id="158" dur="664" tmFilter="0, 0; 0.125,0.2665; 0.25,0.4; 0.375,0.465; 0.5,0.5;  0.625,0.535; 0.75,0.6; 0.875,0.7335; 1,1">
                                          <p:stCondLst>
                                            <p:cond delay="664"/>
                                          </p:stCondLst>
                                        </p:cTn>
                                        <p:tgtEl>
                                          <p:spTgt spid="80963"/>
                                        </p:tgtEl>
                                        <p:attrNameLst>
                                          <p:attrName>ppt_y</p:attrName>
                                        </p:attrNameLst>
                                      </p:cBhvr>
                                      <p:tavLst>
                                        <p:tav tm="0" fmla="#ppt_y-sin(pi*$)/9">
                                          <p:val>
                                            <p:fltVal val="0"/>
                                          </p:val>
                                        </p:tav>
                                        <p:tav tm="100000">
                                          <p:val>
                                            <p:fltVal val="1"/>
                                          </p:val>
                                        </p:tav>
                                      </p:tavLst>
                                    </p:anim>
                                    <p:anim calcmode="lin" valueType="num">
                                      <p:cBhvr>
                                        <p:cTn id="159" dur="332" tmFilter="0, 0; 0.125,0.2665; 0.25,0.4; 0.375,0.465; 0.5,0.5;  0.625,0.535; 0.75,0.6; 0.875,0.7335; 1,1">
                                          <p:stCondLst>
                                            <p:cond delay="1324"/>
                                          </p:stCondLst>
                                        </p:cTn>
                                        <p:tgtEl>
                                          <p:spTgt spid="80963"/>
                                        </p:tgtEl>
                                        <p:attrNameLst>
                                          <p:attrName>ppt_y</p:attrName>
                                        </p:attrNameLst>
                                      </p:cBhvr>
                                      <p:tavLst>
                                        <p:tav tm="0" fmla="#ppt_y-sin(pi*$)/27">
                                          <p:val>
                                            <p:fltVal val="0"/>
                                          </p:val>
                                        </p:tav>
                                        <p:tav tm="100000">
                                          <p:val>
                                            <p:fltVal val="1"/>
                                          </p:val>
                                        </p:tav>
                                      </p:tavLst>
                                    </p:anim>
                                    <p:anim calcmode="lin" valueType="num">
                                      <p:cBhvr>
                                        <p:cTn id="160" dur="164" tmFilter="0, 0; 0.125,0.2665; 0.25,0.4; 0.375,0.465; 0.5,0.5;  0.625,0.535; 0.75,0.6; 0.875,0.7335; 1,1">
                                          <p:stCondLst>
                                            <p:cond delay="1656"/>
                                          </p:stCondLst>
                                        </p:cTn>
                                        <p:tgtEl>
                                          <p:spTgt spid="80963"/>
                                        </p:tgtEl>
                                        <p:attrNameLst>
                                          <p:attrName>ppt_y</p:attrName>
                                        </p:attrNameLst>
                                      </p:cBhvr>
                                      <p:tavLst>
                                        <p:tav tm="0" fmla="#ppt_y-sin(pi*$)/81">
                                          <p:val>
                                            <p:fltVal val="0"/>
                                          </p:val>
                                        </p:tav>
                                        <p:tav tm="100000">
                                          <p:val>
                                            <p:fltVal val="1"/>
                                          </p:val>
                                        </p:tav>
                                      </p:tavLst>
                                    </p:anim>
                                    <p:animScale>
                                      <p:cBhvr>
                                        <p:cTn id="161" dur="26">
                                          <p:stCondLst>
                                            <p:cond delay="650"/>
                                          </p:stCondLst>
                                        </p:cTn>
                                        <p:tgtEl>
                                          <p:spTgt spid="80963"/>
                                        </p:tgtEl>
                                      </p:cBhvr>
                                      <p:to x="100000" y="60000"/>
                                    </p:animScale>
                                    <p:animScale>
                                      <p:cBhvr>
                                        <p:cTn id="162" dur="166" decel="50000">
                                          <p:stCondLst>
                                            <p:cond delay="676"/>
                                          </p:stCondLst>
                                        </p:cTn>
                                        <p:tgtEl>
                                          <p:spTgt spid="80963"/>
                                        </p:tgtEl>
                                      </p:cBhvr>
                                      <p:to x="100000" y="100000"/>
                                    </p:animScale>
                                    <p:animScale>
                                      <p:cBhvr>
                                        <p:cTn id="163" dur="26">
                                          <p:stCondLst>
                                            <p:cond delay="1312"/>
                                          </p:stCondLst>
                                        </p:cTn>
                                        <p:tgtEl>
                                          <p:spTgt spid="80963"/>
                                        </p:tgtEl>
                                      </p:cBhvr>
                                      <p:to x="100000" y="80000"/>
                                    </p:animScale>
                                    <p:animScale>
                                      <p:cBhvr>
                                        <p:cTn id="164" dur="166" decel="50000">
                                          <p:stCondLst>
                                            <p:cond delay="1338"/>
                                          </p:stCondLst>
                                        </p:cTn>
                                        <p:tgtEl>
                                          <p:spTgt spid="80963"/>
                                        </p:tgtEl>
                                      </p:cBhvr>
                                      <p:to x="100000" y="100000"/>
                                    </p:animScale>
                                    <p:animScale>
                                      <p:cBhvr>
                                        <p:cTn id="165" dur="26">
                                          <p:stCondLst>
                                            <p:cond delay="1642"/>
                                          </p:stCondLst>
                                        </p:cTn>
                                        <p:tgtEl>
                                          <p:spTgt spid="80963"/>
                                        </p:tgtEl>
                                      </p:cBhvr>
                                      <p:to x="100000" y="90000"/>
                                    </p:animScale>
                                    <p:animScale>
                                      <p:cBhvr>
                                        <p:cTn id="166" dur="166" decel="50000">
                                          <p:stCondLst>
                                            <p:cond delay="1668"/>
                                          </p:stCondLst>
                                        </p:cTn>
                                        <p:tgtEl>
                                          <p:spTgt spid="80963"/>
                                        </p:tgtEl>
                                      </p:cBhvr>
                                      <p:to x="100000" y="100000"/>
                                    </p:animScale>
                                    <p:animScale>
                                      <p:cBhvr>
                                        <p:cTn id="167" dur="26">
                                          <p:stCondLst>
                                            <p:cond delay="1808"/>
                                          </p:stCondLst>
                                        </p:cTn>
                                        <p:tgtEl>
                                          <p:spTgt spid="80963"/>
                                        </p:tgtEl>
                                      </p:cBhvr>
                                      <p:to x="100000" y="95000"/>
                                    </p:animScale>
                                    <p:animScale>
                                      <p:cBhvr>
                                        <p:cTn id="168" dur="166" decel="50000">
                                          <p:stCondLst>
                                            <p:cond delay="1834"/>
                                          </p:stCondLst>
                                        </p:cTn>
                                        <p:tgtEl>
                                          <p:spTgt spid="80963"/>
                                        </p:tgtEl>
                                      </p:cBhvr>
                                      <p:to x="100000" y="100000"/>
                                    </p:animScale>
                                  </p:childTnLst>
                                </p:cTn>
                              </p:par>
                            </p:childTnLst>
                          </p:cTn>
                        </p:par>
                        <p:par>
                          <p:cTn id="169" fill="hold" nodeType="afterGroup">
                            <p:stCondLst>
                              <p:cond delay="12700"/>
                            </p:stCondLst>
                            <p:childTnLst>
                              <p:par>
                                <p:cTn id="170" presetID="22" presetClass="entr" presetSubtype="8" fill="hold" grpId="0" nodeType="afterEffect">
                                  <p:stCondLst>
                                    <p:cond delay="0"/>
                                  </p:stCondLst>
                                  <p:childTnLst>
                                    <p:set>
                                      <p:cBhvr>
                                        <p:cTn id="171" dur="1" fill="hold">
                                          <p:stCondLst>
                                            <p:cond delay="0"/>
                                          </p:stCondLst>
                                        </p:cTn>
                                        <p:tgtEl>
                                          <p:spTgt spid="80947"/>
                                        </p:tgtEl>
                                        <p:attrNameLst>
                                          <p:attrName>style.visibility</p:attrName>
                                        </p:attrNameLst>
                                      </p:cBhvr>
                                      <p:to>
                                        <p:strVal val="visible"/>
                                      </p:to>
                                    </p:set>
                                    <p:animEffect transition="in" filter="wipe(left)">
                                      <p:cBhvr>
                                        <p:cTn id="172" dur="500"/>
                                        <p:tgtEl>
                                          <p:spTgt spid="80947"/>
                                        </p:tgtEl>
                                      </p:cBhvr>
                                    </p:animEffect>
                                  </p:childTnLst>
                                </p:cTn>
                              </p:par>
                            </p:childTnLst>
                          </p:cTn>
                        </p:par>
                        <p:par>
                          <p:cTn id="173" fill="hold" nodeType="afterGroup">
                            <p:stCondLst>
                              <p:cond delay="13200"/>
                            </p:stCondLst>
                            <p:childTnLst>
                              <p:par>
                                <p:cTn id="174" presetID="51" presetClass="entr" presetSubtype="0" fill="hold" nodeType="afterEffect">
                                  <p:stCondLst>
                                    <p:cond delay="0"/>
                                  </p:stCondLst>
                                  <p:childTnLst>
                                    <p:set>
                                      <p:cBhvr>
                                        <p:cTn id="175" dur="1" fill="hold">
                                          <p:stCondLst>
                                            <p:cond delay="0"/>
                                          </p:stCondLst>
                                        </p:cTn>
                                        <p:tgtEl>
                                          <p:spTgt spid="80958"/>
                                        </p:tgtEl>
                                        <p:attrNameLst>
                                          <p:attrName>style.visibility</p:attrName>
                                        </p:attrNameLst>
                                      </p:cBhvr>
                                      <p:to>
                                        <p:strVal val="visible"/>
                                      </p:to>
                                    </p:set>
                                    <p:animEffect transition="in" filter="fade">
                                      <p:cBhvr>
                                        <p:cTn id="176" dur="192" decel="100000"/>
                                        <p:tgtEl>
                                          <p:spTgt spid="80958"/>
                                        </p:tgtEl>
                                      </p:cBhvr>
                                    </p:animEffect>
                                    <p:animScale>
                                      <p:cBhvr>
                                        <p:cTn id="177" dur="192" decel="100000"/>
                                        <p:tgtEl>
                                          <p:spTgt spid="80958"/>
                                        </p:tgtEl>
                                      </p:cBhvr>
                                      <p:from x="10000" y="10000"/>
                                      <p:to x="200000" y="450000"/>
                                    </p:animScale>
                                    <p:animScale>
                                      <p:cBhvr>
                                        <p:cTn id="178" dur="308" accel="100000" fill="hold">
                                          <p:stCondLst>
                                            <p:cond delay="192"/>
                                          </p:stCondLst>
                                        </p:cTn>
                                        <p:tgtEl>
                                          <p:spTgt spid="80958"/>
                                        </p:tgtEl>
                                      </p:cBhvr>
                                      <p:from x="200000" y="450000"/>
                                      <p:to x="100000" y="100000"/>
                                    </p:animScale>
                                    <p:set>
                                      <p:cBhvr>
                                        <p:cTn id="179" dur="192" fill="hold"/>
                                        <p:tgtEl>
                                          <p:spTgt spid="80958"/>
                                        </p:tgtEl>
                                        <p:attrNameLst>
                                          <p:attrName>ppt_x</p:attrName>
                                        </p:attrNameLst>
                                      </p:cBhvr>
                                      <p:to>
                                        <p:strVal val="(0.5)"/>
                                      </p:to>
                                    </p:set>
                                    <p:anim from="(0.5)" to="(#ppt_x)" calcmode="lin" valueType="num">
                                      <p:cBhvr>
                                        <p:cTn id="180" dur="308" accel="100000" fill="hold">
                                          <p:stCondLst>
                                            <p:cond delay="192"/>
                                          </p:stCondLst>
                                        </p:cTn>
                                        <p:tgtEl>
                                          <p:spTgt spid="80958"/>
                                        </p:tgtEl>
                                        <p:attrNameLst>
                                          <p:attrName>ppt_x</p:attrName>
                                        </p:attrNameLst>
                                      </p:cBhvr>
                                    </p:anim>
                                    <p:set>
                                      <p:cBhvr>
                                        <p:cTn id="181" dur="192" fill="hold"/>
                                        <p:tgtEl>
                                          <p:spTgt spid="80958"/>
                                        </p:tgtEl>
                                        <p:attrNameLst>
                                          <p:attrName>ppt_y</p:attrName>
                                        </p:attrNameLst>
                                      </p:cBhvr>
                                      <p:to>
                                        <p:strVal val="(#ppt_y+0.4)"/>
                                      </p:to>
                                    </p:set>
                                    <p:anim from="(#ppt_y+0.4)" to="(#ppt_y)" calcmode="lin" valueType="num">
                                      <p:cBhvr>
                                        <p:cTn id="182" dur="308" accel="100000" fill="hold">
                                          <p:stCondLst>
                                            <p:cond delay="192"/>
                                          </p:stCondLst>
                                        </p:cTn>
                                        <p:tgtEl>
                                          <p:spTgt spid="80958"/>
                                        </p:tgtEl>
                                        <p:attrNameLst>
                                          <p:attrName>ppt_y</p:attrName>
                                        </p:attrNameLst>
                                      </p:cBhvr>
                                    </p:anim>
                                  </p:childTnLst>
                                </p:cTn>
                              </p:par>
                            </p:childTnLst>
                          </p:cTn>
                        </p:par>
                        <p:par>
                          <p:cTn id="183" fill="hold" nodeType="afterGroup">
                            <p:stCondLst>
                              <p:cond delay="13700"/>
                            </p:stCondLst>
                            <p:childTnLst>
                              <p:par>
                                <p:cTn id="184" presetID="51" presetClass="entr" presetSubtype="0" fill="hold" nodeType="afterEffect">
                                  <p:stCondLst>
                                    <p:cond delay="0"/>
                                  </p:stCondLst>
                                  <p:childTnLst>
                                    <p:set>
                                      <p:cBhvr>
                                        <p:cTn id="185" dur="1" fill="hold">
                                          <p:stCondLst>
                                            <p:cond delay="0"/>
                                          </p:stCondLst>
                                        </p:cTn>
                                        <p:tgtEl>
                                          <p:spTgt spid="80959"/>
                                        </p:tgtEl>
                                        <p:attrNameLst>
                                          <p:attrName>style.visibility</p:attrName>
                                        </p:attrNameLst>
                                      </p:cBhvr>
                                      <p:to>
                                        <p:strVal val="visible"/>
                                      </p:to>
                                    </p:set>
                                    <p:animEffect transition="in" filter="fade">
                                      <p:cBhvr>
                                        <p:cTn id="186" dur="192" decel="100000"/>
                                        <p:tgtEl>
                                          <p:spTgt spid="80959"/>
                                        </p:tgtEl>
                                      </p:cBhvr>
                                    </p:animEffect>
                                    <p:animScale>
                                      <p:cBhvr>
                                        <p:cTn id="187" dur="192" decel="100000"/>
                                        <p:tgtEl>
                                          <p:spTgt spid="80959"/>
                                        </p:tgtEl>
                                      </p:cBhvr>
                                      <p:from x="10000" y="10000"/>
                                      <p:to x="200000" y="450000"/>
                                    </p:animScale>
                                    <p:animScale>
                                      <p:cBhvr>
                                        <p:cTn id="188" dur="308" accel="100000" fill="hold">
                                          <p:stCondLst>
                                            <p:cond delay="192"/>
                                          </p:stCondLst>
                                        </p:cTn>
                                        <p:tgtEl>
                                          <p:spTgt spid="80959"/>
                                        </p:tgtEl>
                                      </p:cBhvr>
                                      <p:from x="200000" y="450000"/>
                                      <p:to x="100000" y="100000"/>
                                    </p:animScale>
                                    <p:set>
                                      <p:cBhvr>
                                        <p:cTn id="189" dur="192" fill="hold"/>
                                        <p:tgtEl>
                                          <p:spTgt spid="80959"/>
                                        </p:tgtEl>
                                        <p:attrNameLst>
                                          <p:attrName>ppt_x</p:attrName>
                                        </p:attrNameLst>
                                      </p:cBhvr>
                                      <p:to>
                                        <p:strVal val="(0.5)"/>
                                      </p:to>
                                    </p:set>
                                    <p:anim from="(0.5)" to="(#ppt_x)" calcmode="lin" valueType="num">
                                      <p:cBhvr>
                                        <p:cTn id="190" dur="308" accel="100000" fill="hold">
                                          <p:stCondLst>
                                            <p:cond delay="192"/>
                                          </p:stCondLst>
                                        </p:cTn>
                                        <p:tgtEl>
                                          <p:spTgt spid="80959"/>
                                        </p:tgtEl>
                                        <p:attrNameLst>
                                          <p:attrName>ppt_x</p:attrName>
                                        </p:attrNameLst>
                                      </p:cBhvr>
                                    </p:anim>
                                    <p:set>
                                      <p:cBhvr>
                                        <p:cTn id="191" dur="192" fill="hold"/>
                                        <p:tgtEl>
                                          <p:spTgt spid="80959"/>
                                        </p:tgtEl>
                                        <p:attrNameLst>
                                          <p:attrName>ppt_y</p:attrName>
                                        </p:attrNameLst>
                                      </p:cBhvr>
                                      <p:to>
                                        <p:strVal val="(#ppt_y+0.4)"/>
                                      </p:to>
                                    </p:set>
                                    <p:anim from="(#ppt_y+0.4)" to="(#ppt_y)" calcmode="lin" valueType="num">
                                      <p:cBhvr>
                                        <p:cTn id="192" dur="308" accel="100000" fill="hold">
                                          <p:stCondLst>
                                            <p:cond delay="192"/>
                                          </p:stCondLst>
                                        </p:cTn>
                                        <p:tgtEl>
                                          <p:spTgt spid="80959"/>
                                        </p:tgtEl>
                                        <p:attrNameLst>
                                          <p:attrName>ppt_y</p:attrName>
                                        </p:attrNameLst>
                                      </p:cBhvr>
                                    </p:anim>
                                  </p:childTnLst>
                                </p:cTn>
                              </p:par>
                            </p:childTnLst>
                          </p:cTn>
                        </p:par>
                        <p:par>
                          <p:cTn id="193" fill="hold" nodeType="afterGroup">
                            <p:stCondLst>
                              <p:cond delay="14200"/>
                            </p:stCondLst>
                            <p:childTnLst>
                              <p:par>
                                <p:cTn id="194" presetID="51" presetClass="entr" presetSubtype="0" fill="hold" nodeType="afterEffect">
                                  <p:stCondLst>
                                    <p:cond delay="0"/>
                                  </p:stCondLst>
                                  <p:childTnLst>
                                    <p:set>
                                      <p:cBhvr>
                                        <p:cTn id="195" dur="1" fill="hold">
                                          <p:stCondLst>
                                            <p:cond delay="0"/>
                                          </p:stCondLst>
                                        </p:cTn>
                                        <p:tgtEl>
                                          <p:spTgt spid="80960"/>
                                        </p:tgtEl>
                                        <p:attrNameLst>
                                          <p:attrName>style.visibility</p:attrName>
                                        </p:attrNameLst>
                                      </p:cBhvr>
                                      <p:to>
                                        <p:strVal val="visible"/>
                                      </p:to>
                                    </p:set>
                                    <p:animEffect transition="in" filter="fade">
                                      <p:cBhvr>
                                        <p:cTn id="196" dur="192" decel="100000"/>
                                        <p:tgtEl>
                                          <p:spTgt spid="80960"/>
                                        </p:tgtEl>
                                      </p:cBhvr>
                                    </p:animEffect>
                                    <p:animScale>
                                      <p:cBhvr>
                                        <p:cTn id="197" dur="192" decel="100000"/>
                                        <p:tgtEl>
                                          <p:spTgt spid="80960"/>
                                        </p:tgtEl>
                                      </p:cBhvr>
                                      <p:from x="10000" y="10000"/>
                                      <p:to x="200000" y="450000"/>
                                    </p:animScale>
                                    <p:animScale>
                                      <p:cBhvr>
                                        <p:cTn id="198" dur="308" accel="100000" fill="hold">
                                          <p:stCondLst>
                                            <p:cond delay="192"/>
                                          </p:stCondLst>
                                        </p:cTn>
                                        <p:tgtEl>
                                          <p:spTgt spid="80960"/>
                                        </p:tgtEl>
                                      </p:cBhvr>
                                      <p:from x="200000" y="450000"/>
                                      <p:to x="100000" y="100000"/>
                                    </p:animScale>
                                    <p:set>
                                      <p:cBhvr>
                                        <p:cTn id="199" dur="192" fill="hold"/>
                                        <p:tgtEl>
                                          <p:spTgt spid="80960"/>
                                        </p:tgtEl>
                                        <p:attrNameLst>
                                          <p:attrName>ppt_x</p:attrName>
                                        </p:attrNameLst>
                                      </p:cBhvr>
                                      <p:to>
                                        <p:strVal val="(0.5)"/>
                                      </p:to>
                                    </p:set>
                                    <p:anim from="(0.5)" to="(#ppt_x)" calcmode="lin" valueType="num">
                                      <p:cBhvr>
                                        <p:cTn id="200" dur="308" accel="100000" fill="hold">
                                          <p:stCondLst>
                                            <p:cond delay="192"/>
                                          </p:stCondLst>
                                        </p:cTn>
                                        <p:tgtEl>
                                          <p:spTgt spid="80960"/>
                                        </p:tgtEl>
                                        <p:attrNameLst>
                                          <p:attrName>ppt_x</p:attrName>
                                        </p:attrNameLst>
                                      </p:cBhvr>
                                    </p:anim>
                                    <p:set>
                                      <p:cBhvr>
                                        <p:cTn id="201" dur="192" fill="hold"/>
                                        <p:tgtEl>
                                          <p:spTgt spid="80960"/>
                                        </p:tgtEl>
                                        <p:attrNameLst>
                                          <p:attrName>ppt_y</p:attrName>
                                        </p:attrNameLst>
                                      </p:cBhvr>
                                      <p:to>
                                        <p:strVal val="(#ppt_y+0.4)"/>
                                      </p:to>
                                    </p:set>
                                    <p:anim from="(#ppt_y+0.4)" to="(#ppt_y)" calcmode="lin" valueType="num">
                                      <p:cBhvr>
                                        <p:cTn id="202" dur="308" accel="100000" fill="hold">
                                          <p:stCondLst>
                                            <p:cond delay="192"/>
                                          </p:stCondLst>
                                        </p:cTn>
                                        <p:tgtEl>
                                          <p:spTgt spid="80960"/>
                                        </p:tgtEl>
                                        <p:attrNameLst>
                                          <p:attrName>ppt_y</p:attrName>
                                        </p:attrNameLst>
                                      </p:cBhvr>
                                    </p:anim>
                                  </p:childTnLst>
                                </p:cTn>
                              </p:par>
                            </p:childTnLst>
                          </p:cTn>
                        </p:par>
                        <p:par>
                          <p:cTn id="203" fill="hold" nodeType="afterGroup">
                            <p:stCondLst>
                              <p:cond delay="14700"/>
                            </p:stCondLst>
                            <p:childTnLst>
                              <p:par>
                                <p:cTn id="204" presetID="51" presetClass="entr" presetSubtype="0" fill="hold" nodeType="afterEffect">
                                  <p:stCondLst>
                                    <p:cond delay="0"/>
                                  </p:stCondLst>
                                  <p:childTnLst>
                                    <p:set>
                                      <p:cBhvr>
                                        <p:cTn id="205" dur="1" fill="hold">
                                          <p:stCondLst>
                                            <p:cond delay="0"/>
                                          </p:stCondLst>
                                        </p:cTn>
                                        <p:tgtEl>
                                          <p:spTgt spid="80961"/>
                                        </p:tgtEl>
                                        <p:attrNameLst>
                                          <p:attrName>style.visibility</p:attrName>
                                        </p:attrNameLst>
                                      </p:cBhvr>
                                      <p:to>
                                        <p:strVal val="visible"/>
                                      </p:to>
                                    </p:set>
                                    <p:animEffect transition="in" filter="fade">
                                      <p:cBhvr>
                                        <p:cTn id="206" dur="192" decel="100000"/>
                                        <p:tgtEl>
                                          <p:spTgt spid="80961"/>
                                        </p:tgtEl>
                                      </p:cBhvr>
                                    </p:animEffect>
                                    <p:animScale>
                                      <p:cBhvr>
                                        <p:cTn id="207" dur="192" decel="100000"/>
                                        <p:tgtEl>
                                          <p:spTgt spid="80961"/>
                                        </p:tgtEl>
                                      </p:cBhvr>
                                      <p:from x="10000" y="10000"/>
                                      <p:to x="200000" y="450000"/>
                                    </p:animScale>
                                    <p:animScale>
                                      <p:cBhvr>
                                        <p:cTn id="208" dur="308" accel="100000" fill="hold">
                                          <p:stCondLst>
                                            <p:cond delay="192"/>
                                          </p:stCondLst>
                                        </p:cTn>
                                        <p:tgtEl>
                                          <p:spTgt spid="80961"/>
                                        </p:tgtEl>
                                      </p:cBhvr>
                                      <p:from x="200000" y="450000"/>
                                      <p:to x="100000" y="100000"/>
                                    </p:animScale>
                                    <p:set>
                                      <p:cBhvr>
                                        <p:cTn id="209" dur="192" fill="hold"/>
                                        <p:tgtEl>
                                          <p:spTgt spid="80961"/>
                                        </p:tgtEl>
                                        <p:attrNameLst>
                                          <p:attrName>ppt_x</p:attrName>
                                        </p:attrNameLst>
                                      </p:cBhvr>
                                      <p:to>
                                        <p:strVal val="(0.5)"/>
                                      </p:to>
                                    </p:set>
                                    <p:anim from="(0.5)" to="(#ppt_x)" calcmode="lin" valueType="num">
                                      <p:cBhvr>
                                        <p:cTn id="210" dur="308" accel="100000" fill="hold">
                                          <p:stCondLst>
                                            <p:cond delay="192"/>
                                          </p:stCondLst>
                                        </p:cTn>
                                        <p:tgtEl>
                                          <p:spTgt spid="80961"/>
                                        </p:tgtEl>
                                        <p:attrNameLst>
                                          <p:attrName>ppt_x</p:attrName>
                                        </p:attrNameLst>
                                      </p:cBhvr>
                                    </p:anim>
                                    <p:set>
                                      <p:cBhvr>
                                        <p:cTn id="211" dur="192" fill="hold"/>
                                        <p:tgtEl>
                                          <p:spTgt spid="80961"/>
                                        </p:tgtEl>
                                        <p:attrNameLst>
                                          <p:attrName>ppt_y</p:attrName>
                                        </p:attrNameLst>
                                      </p:cBhvr>
                                      <p:to>
                                        <p:strVal val="(#ppt_y+0.4)"/>
                                      </p:to>
                                    </p:set>
                                    <p:anim from="(#ppt_y+0.4)" to="(#ppt_y)" calcmode="lin" valueType="num">
                                      <p:cBhvr>
                                        <p:cTn id="212" dur="308" accel="100000" fill="hold">
                                          <p:stCondLst>
                                            <p:cond delay="192"/>
                                          </p:stCondLst>
                                        </p:cTn>
                                        <p:tgtEl>
                                          <p:spTgt spid="80961"/>
                                        </p:tgtEl>
                                        <p:attrNameLst>
                                          <p:attrName>ppt_y</p:attrName>
                                        </p:attrNameLst>
                                      </p:cBhvr>
                                    </p:anim>
                                  </p:childTnLst>
                                </p:cTn>
                              </p:par>
                            </p:childTnLst>
                          </p:cTn>
                        </p:par>
                        <p:par>
                          <p:cTn id="213" fill="hold" nodeType="afterGroup">
                            <p:stCondLst>
                              <p:cond delay="15200"/>
                            </p:stCondLst>
                            <p:childTnLst>
                              <p:par>
                                <p:cTn id="214" presetID="42" presetClass="entr" presetSubtype="0" fill="hold" nodeType="afterEffect">
                                  <p:stCondLst>
                                    <p:cond delay="0"/>
                                  </p:stCondLst>
                                  <p:childTnLst>
                                    <p:set>
                                      <p:cBhvr>
                                        <p:cTn id="215" dur="1" fill="hold">
                                          <p:stCondLst>
                                            <p:cond delay="0"/>
                                          </p:stCondLst>
                                        </p:cTn>
                                        <p:tgtEl>
                                          <p:spTgt spid="80899">
                                            <p:txEl>
                                              <p:pRg st="1" end="1"/>
                                            </p:txEl>
                                          </p:spTgt>
                                        </p:tgtEl>
                                        <p:attrNameLst>
                                          <p:attrName>style.visibility</p:attrName>
                                        </p:attrNameLst>
                                      </p:cBhvr>
                                      <p:to>
                                        <p:strVal val="visible"/>
                                      </p:to>
                                    </p:set>
                                    <p:animEffect transition="in" filter="fade">
                                      <p:cBhvr>
                                        <p:cTn id="216" dur="500"/>
                                        <p:tgtEl>
                                          <p:spTgt spid="80899">
                                            <p:txEl>
                                              <p:pRg st="1" end="1"/>
                                            </p:txEl>
                                          </p:spTgt>
                                        </p:tgtEl>
                                      </p:cBhvr>
                                    </p:animEffect>
                                    <p:anim calcmode="lin" valueType="num">
                                      <p:cBhvr>
                                        <p:cTn id="217" dur="500" fill="hold"/>
                                        <p:tgtEl>
                                          <p:spTgt spid="80899">
                                            <p:txEl>
                                              <p:pRg st="1" end="1"/>
                                            </p:txEl>
                                          </p:spTgt>
                                        </p:tgtEl>
                                        <p:attrNameLst>
                                          <p:attrName>ppt_x</p:attrName>
                                        </p:attrNameLst>
                                      </p:cBhvr>
                                      <p:tavLst>
                                        <p:tav tm="0">
                                          <p:val>
                                            <p:strVal val="#ppt_x"/>
                                          </p:val>
                                        </p:tav>
                                        <p:tav tm="100000">
                                          <p:val>
                                            <p:strVal val="#ppt_x"/>
                                          </p:val>
                                        </p:tav>
                                      </p:tavLst>
                                    </p:anim>
                                    <p:anim calcmode="lin" valueType="num">
                                      <p:cBhvr>
                                        <p:cTn id="218" dur="500" fill="hold"/>
                                        <p:tgtEl>
                                          <p:spTgt spid="80899">
                                            <p:txEl>
                                              <p:pRg st="1" end="1"/>
                                            </p:txEl>
                                          </p:spTgt>
                                        </p:tgtEl>
                                        <p:attrNameLst>
                                          <p:attrName>ppt_y</p:attrName>
                                        </p:attrNameLst>
                                      </p:cBhvr>
                                      <p:tavLst>
                                        <p:tav tm="0">
                                          <p:val>
                                            <p:strVal val="#ppt_y+.1"/>
                                          </p:val>
                                        </p:tav>
                                        <p:tav tm="100000">
                                          <p:val>
                                            <p:strVal val="#ppt_y"/>
                                          </p:val>
                                        </p:tav>
                                      </p:tavLst>
                                    </p:anim>
                                  </p:childTnLst>
                                </p:cTn>
                              </p:par>
                            </p:childTnLst>
                          </p:cTn>
                        </p:par>
                        <p:par>
                          <p:cTn id="219" fill="hold" nodeType="afterGroup">
                            <p:stCondLst>
                              <p:cond delay="15700"/>
                            </p:stCondLst>
                            <p:childTnLst>
                              <p:par>
                                <p:cTn id="220" presetID="22" presetClass="entr" presetSubtype="1" fill="hold" grpId="0" nodeType="afterEffect">
                                  <p:stCondLst>
                                    <p:cond delay="0"/>
                                  </p:stCondLst>
                                  <p:childTnLst>
                                    <p:set>
                                      <p:cBhvr>
                                        <p:cTn id="221" dur="1" fill="hold">
                                          <p:stCondLst>
                                            <p:cond delay="0"/>
                                          </p:stCondLst>
                                        </p:cTn>
                                        <p:tgtEl>
                                          <p:spTgt spid="80952"/>
                                        </p:tgtEl>
                                        <p:attrNameLst>
                                          <p:attrName>style.visibility</p:attrName>
                                        </p:attrNameLst>
                                      </p:cBhvr>
                                      <p:to>
                                        <p:strVal val="visible"/>
                                      </p:to>
                                    </p:set>
                                    <p:animEffect transition="in" filter="wipe(up)">
                                      <p:cBhvr>
                                        <p:cTn id="222" dur="500"/>
                                        <p:tgtEl>
                                          <p:spTgt spid="80952"/>
                                        </p:tgtEl>
                                      </p:cBhvr>
                                    </p:animEffect>
                                  </p:childTnLst>
                                </p:cTn>
                              </p:par>
                              <p:par>
                                <p:cTn id="223" presetID="22" presetClass="entr" presetSubtype="1" fill="hold" grpId="0" nodeType="withEffect">
                                  <p:stCondLst>
                                    <p:cond delay="0"/>
                                  </p:stCondLst>
                                  <p:childTnLst>
                                    <p:set>
                                      <p:cBhvr>
                                        <p:cTn id="224" dur="1" fill="hold">
                                          <p:stCondLst>
                                            <p:cond delay="0"/>
                                          </p:stCondLst>
                                        </p:cTn>
                                        <p:tgtEl>
                                          <p:spTgt spid="80953"/>
                                        </p:tgtEl>
                                        <p:attrNameLst>
                                          <p:attrName>style.visibility</p:attrName>
                                        </p:attrNameLst>
                                      </p:cBhvr>
                                      <p:to>
                                        <p:strVal val="visible"/>
                                      </p:to>
                                    </p:set>
                                    <p:animEffect transition="in" filter="wipe(up)">
                                      <p:cBhvr>
                                        <p:cTn id="225" dur="500"/>
                                        <p:tgtEl>
                                          <p:spTgt spid="80953"/>
                                        </p:tgtEl>
                                      </p:cBhvr>
                                    </p:animEffect>
                                  </p:childTnLst>
                                </p:cTn>
                              </p:par>
                            </p:childTnLst>
                          </p:cTn>
                        </p:par>
                        <p:par>
                          <p:cTn id="226" fill="hold" nodeType="afterGroup">
                            <p:stCondLst>
                              <p:cond delay="16200"/>
                            </p:stCondLst>
                            <p:childTnLst>
                              <p:par>
                                <p:cTn id="227" presetID="23" presetClass="entr" presetSubtype="16" fill="hold" grpId="0" nodeType="afterEffect">
                                  <p:stCondLst>
                                    <p:cond delay="0"/>
                                  </p:stCondLst>
                                  <p:childTnLst>
                                    <p:set>
                                      <p:cBhvr>
                                        <p:cTn id="228" dur="1" fill="hold">
                                          <p:stCondLst>
                                            <p:cond delay="0"/>
                                          </p:stCondLst>
                                        </p:cTn>
                                        <p:tgtEl>
                                          <p:spTgt spid="80949"/>
                                        </p:tgtEl>
                                        <p:attrNameLst>
                                          <p:attrName>style.visibility</p:attrName>
                                        </p:attrNameLst>
                                      </p:cBhvr>
                                      <p:to>
                                        <p:strVal val="visible"/>
                                      </p:to>
                                    </p:set>
                                    <p:anim calcmode="lin" valueType="num">
                                      <p:cBhvr>
                                        <p:cTn id="229" dur="500" fill="hold"/>
                                        <p:tgtEl>
                                          <p:spTgt spid="80949"/>
                                        </p:tgtEl>
                                        <p:attrNameLst>
                                          <p:attrName>ppt_w</p:attrName>
                                        </p:attrNameLst>
                                      </p:cBhvr>
                                      <p:tavLst>
                                        <p:tav tm="0">
                                          <p:val>
                                            <p:fltVal val="0"/>
                                          </p:val>
                                        </p:tav>
                                        <p:tav tm="100000">
                                          <p:val>
                                            <p:strVal val="#ppt_w"/>
                                          </p:val>
                                        </p:tav>
                                      </p:tavLst>
                                    </p:anim>
                                    <p:anim calcmode="lin" valueType="num">
                                      <p:cBhvr>
                                        <p:cTn id="230" dur="500" fill="hold"/>
                                        <p:tgtEl>
                                          <p:spTgt spid="80949"/>
                                        </p:tgtEl>
                                        <p:attrNameLst>
                                          <p:attrName>ppt_h</p:attrName>
                                        </p:attrNameLst>
                                      </p:cBhvr>
                                      <p:tavLst>
                                        <p:tav tm="0">
                                          <p:val>
                                            <p:fltVal val="0"/>
                                          </p:val>
                                        </p:tav>
                                        <p:tav tm="100000">
                                          <p:val>
                                            <p:strVal val="#ppt_h"/>
                                          </p:val>
                                        </p:tav>
                                      </p:tavLst>
                                    </p:anim>
                                  </p:childTnLst>
                                </p:cTn>
                              </p:par>
                              <p:par>
                                <p:cTn id="231" presetID="23" presetClass="entr" presetSubtype="16" fill="hold" nodeType="withEffect">
                                  <p:stCondLst>
                                    <p:cond delay="0"/>
                                  </p:stCondLst>
                                  <p:childTnLst>
                                    <p:set>
                                      <p:cBhvr>
                                        <p:cTn id="232" dur="1" fill="hold">
                                          <p:stCondLst>
                                            <p:cond delay="0"/>
                                          </p:stCondLst>
                                        </p:cTn>
                                        <p:tgtEl>
                                          <p:spTgt spid="80956"/>
                                        </p:tgtEl>
                                        <p:attrNameLst>
                                          <p:attrName>style.visibility</p:attrName>
                                        </p:attrNameLst>
                                      </p:cBhvr>
                                      <p:to>
                                        <p:strVal val="visible"/>
                                      </p:to>
                                    </p:set>
                                    <p:anim calcmode="lin" valueType="num">
                                      <p:cBhvr>
                                        <p:cTn id="233" dur="500" fill="hold"/>
                                        <p:tgtEl>
                                          <p:spTgt spid="80956"/>
                                        </p:tgtEl>
                                        <p:attrNameLst>
                                          <p:attrName>ppt_w</p:attrName>
                                        </p:attrNameLst>
                                      </p:cBhvr>
                                      <p:tavLst>
                                        <p:tav tm="0">
                                          <p:val>
                                            <p:fltVal val="0"/>
                                          </p:val>
                                        </p:tav>
                                        <p:tav tm="100000">
                                          <p:val>
                                            <p:strVal val="#ppt_w"/>
                                          </p:val>
                                        </p:tav>
                                      </p:tavLst>
                                    </p:anim>
                                    <p:anim calcmode="lin" valueType="num">
                                      <p:cBhvr>
                                        <p:cTn id="234" dur="500" fill="hold"/>
                                        <p:tgtEl>
                                          <p:spTgt spid="80956"/>
                                        </p:tgtEl>
                                        <p:attrNameLst>
                                          <p:attrName>ppt_h</p:attrName>
                                        </p:attrNameLst>
                                      </p:cBhvr>
                                      <p:tavLst>
                                        <p:tav tm="0">
                                          <p:val>
                                            <p:fltVal val="0"/>
                                          </p:val>
                                        </p:tav>
                                        <p:tav tm="100000">
                                          <p:val>
                                            <p:strVal val="#ppt_h"/>
                                          </p:val>
                                        </p:tav>
                                      </p:tavLst>
                                    </p:anim>
                                  </p:childTnLst>
                                </p:cTn>
                              </p:par>
                            </p:childTnLst>
                          </p:cTn>
                        </p:par>
                        <p:par>
                          <p:cTn id="235" fill="hold" nodeType="afterGroup">
                            <p:stCondLst>
                              <p:cond delay="16700"/>
                            </p:stCondLst>
                            <p:childTnLst>
                              <p:par>
                                <p:cTn id="236" presetID="22" presetClass="entr" presetSubtype="2" fill="hold" grpId="0" nodeType="afterEffect">
                                  <p:stCondLst>
                                    <p:cond delay="0"/>
                                  </p:stCondLst>
                                  <p:childTnLst>
                                    <p:set>
                                      <p:cBhvr>
                                        <p:cTn id="237" dur="1" fill="hold">
                                          <p:stCondLst>
                                            <p:cond delay="0"/>
                                          </p:stCondLst>
                                        </p:cTn>
                                        <p:tgtEl>
                                          <p:spTgt spid="80951"/>
                                        </p:tgtEl>
                                        <p:attrNameLst>
                                          <p:attrName>style.visibility</p:attrName>
                                        </p:attrNameLst>
                                      </p:cBhvr>
                                      <p:to>
                                        <p:strVal val="visible"/>
                                      </p:to>
                                    </p:set>
                                    <p:animEffect transition="in" filter="wipe(right)">
                                      <p:cBhvr>
                                        <p:cTn id="238" dur="500"/>
                                        <p:tgtEl>
                                          <p:spTgt spid="80951"/>
                                        </p:tgtEl>
                                      </p:cBhvr>
                                    </p:animEffect>
                                  </p:childTnLst>
                                </p:cTn>
                              </p:par>
                              <p:par>
                                <p:cTn id="239" presetID="22" presetClass="entr" presetSubtype="2" fill="hold" grpId="0" nodeType="withEffect">
                                  <p:stCondLst>
                                    <p:cond delay="0"/>
                                  </p:stCondLst>
                                  <p:childTnLst>
                                    <p:set>
                                      <p:cBhvr>
                                        <p:cTn id="240" dur="1" fill="hold">
                                          <p:stCondLst>
                                            <p:cond delay="0"/>
                                          </p:stCondLst>
                                        </p:cTn>
                                        <p:tgtEl>
                                          <p:spTgt spid="80950"/>
                                        </p:tgtEl>
                                        <p:attrNameLst>
                                          <p:attrName>style.visibility</p:attrName>
                                        </p:attrNameLst>
                                      </p:cBhvr>
                                      <p:to>
                                        <p:strVal val="visible"/>
                                      </p:to>
                                    </p:set>
                                    <p:animEffect transition="in" filter="wipe(right)">
                                      <p:cBhvr>
                                        <p:cTn id="241" dur="500"/>
                                        <p:tgtEl>
                                          <p:spTgt spid="80950"/>
                                        </p:tgtEl>
                                      </p:cBhvr>
                                    </p:animEffect>
                                  </p:childTnLst>
                                </p:cTn>
                              </p:par>
                            </p:childTnLst>
                          </p:cTn>
                        </p:par>
                        <p:par>
                          <p:cTn id="242" fill="hold" nodeType="afterGroup">
                            <p:stCondLst>
                              <p:cond delay="17200"/>
                            </p:stCondLst>
                            <p:childTnLst>
                              <p:par>
                                <p:cTn id="243" presetID="23" presetClass="entr" presetSubtype="16" fill="hold" grpId="0" nodeType="afterEffect">
                                  <p:stCondLst>
                                    <p:cond delay="0"/>
                                  </p:stCondLst>
                                  <p:childTnLst>
                                    <p:set>
                                      <p:cBhvr>
                                        <p:cTn id="244" dur="1" fill="hold">
                                          <p:stCondLst>
                                            <p:cond delay="0"/>
                                          </p:stCondLst>
                                        </p:cTn>
                                        <p:tgtEl>
                                          <p:spTgt spid="80948"/>
                                        </p:tgtEl>
                                        <p:attrNameLst>
                                          <p:attrName>style.visibility</p:attrName>
                                        </p:attrNameLst>
                                      </p:cBhvr>
                                      <p:to>
                                        <p:strVal val="visible"/>
                                      </p:to>
                                    </p:set>
                                    <p:anim calcmode="lin" valueType="num">
                                      <p:cBhvr>
                                        <p:cTn id="245" dur="500" fill="hold"/>
                                        <p:tgtEl>
                                          <p:spTgt spid="80948"/>
                                        </p:tgtEl>
                                        <p:attrNameLst>
                                          <p:attrName>ppt_w</p:attrName>
                                        </p:attrNameLst>
                                      </p:cBhvr>
                                      <p:tavLst>
                                        <p:tav tm="0">
                                          <p:val>
                                            <p:fltVal val="0"/>
                                          </p:val>
                                        </p:tav>
                                        <p:tav tm="100000">
                                          <p:val>
                                            <p:strVal val="#ppt_w"/>
                                          </p:val>
                                        </p:tav>
                                      </p:tavLst>
                                    </p:anim>
                                    <p:anim calcmode="lin" valueType="num">
                                      <p:cBhvr>
                                        <p:cTn id="246" dur="500" fill="hold"/>
                                        <p:tgtEl>
                                          <p:spTgt spid="80948"/>
                                        </p:tgtEl>
                                        <p:attrNameLst>
                                          <p:attrName>ppt_h</p:attrName>
                                        </p:attrNameLst>
                                      </p:cBhvr>
                                      <p:tavLst>
                                        <p:tav tm="0">
                                          <p:val>
                                            <p:fltVal val="0"/>
                                          </p:val>
                                        </p:tav>
                                        <p:tav tm="100000">
                                          <p:val>
                                            <p:strVal val="#ppt_h"/>
                                          </p:val>
                                        </p:tav>
                                      </p:tavLst>
                                    </p:anim>
                                  </p:childTnLst>
                                </p:cTn>
                              </p:par>
                              <p:par>
                                <p:cTn id="247" presetID="23" presetClass="entr" presetSubtype="16" fill="hold" nodeType="withEffect">
                                  <p:stCondLst>
                                    <p:cond delay="0"/>
                                  </p:stCondLst>
                                  <p:childTnLst>
                                    <p:set>
                                      <p:cBhvr>
                                        <p:cTn id="248" dur="1" fill="hold">
                                          <p:stCondLst>
                                            <p:cond delay="0"/>
                                          </p:stCondLst>
                                        </p:cTn>
                                        <p:tgtEl>
                                          <p:spTgt spid="80955"/>
                                        </p:tgtEl>
                                        <p:attrNameLst>
                                          <p:attrName>style.visibility</p:attrName>
                                        </p:attrNameLst>
                                      </p:cBhvr>
                                      <p:to>
                                        <p:strVal val="visible"/>
                                      </p:to>
                                    </p:set>
                                    <p:anim calcmode="lin" valueType="num">
                                      <p:cBhvr>
                                        <p:cTn id="249" dur="500" fill="hold"/>
                                        <p:tgtEl>
                                          <p:spTgt spid="80955"/>
                                        </p:tgtEl>
                                        <p:attrNameLst>
                                          <p:attrName>ppt_w</p:attrName>
                                        </p:attrNameLst>
                                      </p:cBhvr>
                                      <p:tavLst>
                                        <p:tav tm="0">
                                          <p:val>
                                            <p:fltVal val="0"/>
                                          </p:val>
                                        </p:tav>
                                        <p:tav tm="100000">
                                          <p:val>
                                            <p:strVal val="#ppt_w"/>
                                          </p:val>
                                        </p:tav>
                                      </p:tavLst>
                                    </p:anim>
                                    <p:anim calcmode="lin" valueType="num">
                                      <p:cBhvr>
                                        <p:cTn id="250" dur="500" fill="hold"/>
                                        <p:tgtEl>
                                          <p:spTgt spid="80955"/>
                                        </p:tgtEl>
                                        <p:attrNameLst>
                                          <p:attrName>ppt_h</p:attrName>
                                        </p:attrNameLst>
                                      </p:cBhvr>
                                      <p:tavLst>
                                        <p:tav tm="0">
                                          <p:val>
                                            <p:fltVal val="0"/>
                                          </p:val>
                                        </p:tav>
                                        <p:tav tm="100000">
                                          <p:val>
                                            <p:strVal val="#ppt_h"/>
                                          </p:val>
                                        </p:tav>
                                      </p:tavLst>
                                    </p:anim>
                                  </p:childTnLst>
                                </p:cTn>
                              </p:par>
                            </p:childTnLst>
                          </p:cTn>
                        </p:par>
                        <p:par>
                          <p:cTn id="251" fill="hold" nodeType="afterGroup">
                            <p:stCondLst>
                              <p:cond delay="17700"/>
                            </p:stCondLst>
                            <p:childTnLst>
                              <p:par>
                                <p:cTn id="252" presetID="35" presetClass="entr" presetSubtype="0" fill="hold" nodeType="afterEffect">
                                  <p:stCondLst>
                                    <p:cond delay="0"/>
                                  </p:stCondLst>
                                  <p:childTnLst>
                                    <p:set>
                                      <p:cBhvr>
                                        <p:cTn id="253" dur="1" fill="hold">
                                          <p:stCondLst>
                                            <p:cond delay="0"/>
                                          </p:stCondLst>
                                        </p:cTn>
                                        <p:tgtEl>
                                          <p:spTgt spid="80919"/>
                                        </p:tgtEl>
                                        <p:attrNameLst>
                                          <p:attrName>style.visibility</p:attrName>
                                        </p:attrNameLst>
                                      </p:cBhvr>
                                      <p:to>
                                        <p:strVal val="visible"/>
                                      </p:to>
                                    </p:set>
                                    <p:animEffect transition="in" filter="fade">
                                      <p:cBhvr>
                                        <p:cTn id="254" dur="2000"/>
                                        <p:tgtEl>
                                          <p:spTgt spid="80919"/>
                                        </p:tgtEl>
                                      </p:cBhvr>
                                    </p:animEffect>
                                    <p:anim calcmode="lin" valueType="num">
                                      <p:cBhvr>
                                        <p:cTn id="255" dur="2000" fill="hold"/>
                                        <p:tgtEl>
                                          <p:spTgt spid="80919"/>
                                        </p:tgtEl>
                                        <p:attrNameLst>
                                          <p:attrName>style.rotation</p:attrName>
                                        </p:attrNameLst>
                                      </p:cBhvr>
                                      <p:tavLst>
                                        <p:tav tm="0">
                                          <p:val>
                                            <p:fltVal val="720"/>
                                          </p:val>
                                        </p:tav>
                                        <p:tav tm="100000">
                                          <p:val>
                                            <p:fltVal val="0"/>
                                          </p:val>
                                        </p:tav>
                                      </p:tavLst>
                                    </p:anim>
                                    <p:anim calcmode="lin" valueType="num">
                                      <p:cBhvr>
                                        <p:cTn id="256" dur="2000" fill="hold"/>
                                        <p:tgtEl>
                                          <p:spTgt spid="80919"/>
                                        </p:tgtEl>
                                        <p:attrNameLst>
                                          <p:attrName>ppt_h</p:attrName>
                                        </p:attrNameLst>
                                      </p:cBhvr>
                                      <p:tavLst>
                                        <p:tav tm="0">
                                          <p:val>
                                            <p:fltVal val="0"/>
                                          </p:val>
                                        </p:tav>
                                        <p:tav tm="100000">
                                          <p:val>
                                            <p:strVal val="#ppt_h"/>
                                          </p:val>
                                        </p:tav>
                                      </p:tavLst>
                                    </p:anim>
                                    <p:anim calcmode="lin" valueType="num">
                                      <p:cBhvr>
                                        <p:cTn id="257" dur="2000" fill="hold"/>
                                        <p:tgtEl>
                                          <p:spTgt spid="80919"/>
                                        </p:tgtEl>
                                        <p:attrNameLst>
                                          <p:attrName>ppt_w</p:attrName>
                                        </p:attrNameLst>
                                      </p:cBhvr>
                                      <p:tavLst>
                                        <p:tav tm="0">
                                          <p:val>
                                            <p:fltVal val="0"/>
                                          </p:val>
                                        </p:tav>
                                        <p:tav tm="100000">
                                          <p:val>
                                            <p:strVal val="#ppt_w"/>
                                          </p:val>
                                        </p:tav>
                                      </p:tavLst>
                                    </p:anim>
                                  </p:childTnLst>
                                </p:cTn>
                              </p:par>
                            </p:childTnLst>
                          </p:cTn>
                        </p:par>
                        <p:par>
                          <p:cTn id="258" fill="hold" nodeType="afterGroup">
                            <p:stCondLst>
                              <p:cond delay="19700"/>
                            </p:stCondLst>
                            <p:childTnLst>
                              <p:par>
                                <p:cTn id="259" presetID="40" presetClass="entr" presetSubtype="0" fill="hold" nodeType="afterEffect">
                                  <p:stCondLst>
                                    <p:cond delay="0"/>
                                  </p:stCondLst>
                                  <p:iterate type="lt">
                                    <p:tmPct val="10000"/>
                                  </p:iterate>
                                  <p:childTnLst>
                                    <p:set>
                                      <p:cBhvr>
                                        <p:cTn id="260" dur="1" fill="hold">
                                          <p:stCondLst>
                                            <p:cond delay="0"/>
                                          </p:stCondLst>
                                        </p:cTn>
                                        <p:tgtEl>
                                          <p:spTgt spid="80899">
                                            <p:txEl>
                                              <p:pRg st="2" end="2"/>
                                            </p:txEl>
                                          </p:spTgt>
                                        </p:tgtEl>
                                        <p:attrNameLst>
                                          <p:attrName>style.visibility</p:attrName>
                                        </p:attrNameLst>
                                      </p:cBhvr>
                                      <p:to>
                                        <p:strVal val="visible"/>
                                      </p:to>
                                    </p:set>
                                    <p:animEffect transition="in" filter="fade">
                                      <p:cBhvr>
                                        <p:cTn id="261" dur="500"/>
                                        <p:tgtEl>
                                          <p:spTgt spid="80899">
                                            <p:txEl>
                                              <p:pRg st="2" end="2"/>
                                            </p:txEl>
                                          </p:spTgt>
                                        </p:tgtEl>
                                      </p:cBhvr>
                                    </p:animEffect>
                                    <p:anim calcmode="lin" valueType="num">
                                      <p:cBhvr>
                                        <p:cTn id="262" dur="500" fill="hold"/>
                                        <p:tgtEl>
                                          <p:spTgt spid="80899">
                                            <p:txEl>
                                              <p:pRg st="2" end="2"/>
                                            </p:txEl>
                                          </p:spTgt>
                                        </p:tgtEl>
                                        <p:attrNameLst>
                                          <p:attrName>ppt_x</p:attrName>
                                        </p:attrNameLst>
                                      </p:cBhvr>
                                      <p:tavLst>
                                        <p:tav tm="0">
                                          <p:val>
                                            <p:strVal val="#ppt_x-.1"/>
                                          </p:val>
                                        </p:tav>
                                        <p:tav tm="100000">
                                          <p:val>
                                            <p:strVal val="#ppt_x"/>
                                          </p:val>
                                        </p:tav>
                                      </p:tavLst>
                                    </p:anim>
                                    <p:anim calcmode="lin" valueType="num">
                                      <p:cBhvr>
                                        <p:cTn id="263" dur="500" fill="hold"/>
                                        <p:tgtEl>
                                          <p:spTgt spid="80899">
                                            <p:txEl>
                                              <p:pRg st="2" end="2"/>
                                            </p:txEl>
                                          </p:spTgt>
                                        </p:tgtEl>
                                        <p:attrNameLst>
                                          <p:attrName>ppt_y</p:attrName>
                                        </p:attrNameLst>
                                      </p:cBhvr>
                                      <p:tavLst>
                                        <p:tav tm="0">
                                          <p:val>
                                            <p:strVal val="#ppt_y"/>
                                          </p:val>
                                        </p:tav>
                                        <p:tav tm="100000">
                                          <p:val>
                                            <p:strVal val="#ppt_y"/>
                                          </p:val>
                                        </p:tav>
                                      </p:tavLst>
                                    </p:anim>
                                  </p:childTnLst>
                                </p:cTn>
                              </p:par>
                            </p:childTnLst>
                          </p:cTn>
                        </p:par>
                        <p:par>
                          <p:cTn id="264" fill="hold" nodeType="afterGroup">
                            <p:stCondLst>
                              <p:cond delay="23400"/>
                            </p:stCondLst>
                            <p:childTnLst>
                              <p:par>
                                <p:cTn id="265" presetID="55" presetClass="entr" presetSubtype="0" fill="hold" nodeType="afterEffect">
                                  <p:stCondLst>
                                    <p:cond delay="0"/>
                                  </p:stCondLst>
                                  <p:childTnLst>
                                    <p:set>
                                      <p:cBhvr>
                                        <p:cTn id="266" dur="1" fill="hold">
                                          <p:stCondLst>
                                            <p:cond delay="0"/>
                                          </p:stCondLst>
                                        </p:cTn>
                                        <p:tgtEl>
                                          <p:spTgt spid="80899">
                                            <p:txEl>
                                              <p:pRg st="3" end="3"/>
                                            </p:txEl>
                                          </p:spTgt>
                                        </p:tgtEl>
                                        <p:attrNameLst>
                                          <p:attrName>style.visibility</p:attrName>
                                        </p:attrNameLst>
                                      </p:cBhvr>
                                      <p:to>
                                        <p:strVal val="visible"/>
                                      </p:to>
                                    </p:set>
                                    <p:anim calcmode="lin" valueType="num">
                                      <p:cBhvr>
                                        <p:cTn id="267" dur="500" fill="hold"/>
                                        <p:tgtEl>
                                          <p:spTgt spid="80899">
                                            <p:txEl>
                                              <p:pRg st="3" end="3"/>
                                            </p:txEl>
                                          </p:spTgt>
                                        </p:tgtEl>
                                        <p:attrNameLst>
                                          <p:attrName>ppt_w</p:attrName>
                                        </p:attrNameLst>
                                      </p:cBhvr>
                                      <p:tavLst>
                                        <p:tav tm="0">
                                          <p:val>
                                            <p:strVal val="#ppt_w*0.70"/>
                                          </p:val>
                                        </p:tav>
                                        <p:tav tm="100000">
                                          <p:val>
                                            <p:strVal val="#ppt_w"/>
                                          </p:val>
                                        </p:tav>
                                      </p:tavLst>
                                    </p:anim>
                                    <p:anim calcmode="lin" valueType="num">
                                      <p:cBhvr>
                                        <p:cTn id="268" dur="500" fill="hold"/>
                                        <p:tgtEl>
                                          <p:spTgt spid="80899">
                                            <p:txEl>
                                              <p:pRg st="3" end="3"/>
                                            </p:txEl>
                                          </p:spTgt>
                                        </p:tgtEl>
                                        <p:attrNameLst>
                                          <p:attrName>ppt_h</p:attrName>
                                        </p:attrNameLst>
                                      </p:cBhvr>
                                      <p:tavLst>
                                        <p:tav tm="0">
                                          <p:val>
                                            <p:strVal val="#ppt_h"/>
                                          </p:val>
                                        </p:tav>
                                        <p:tav tm="100000">
                                          <p:val>
                                            <p:strVal val="#ppt_h"/>
                                          </p:val>
                                        </p:tav>
                                      </p:tavLst>
                                    </p:anim>
                                    <p:animEffect transition="in" filter="fade">
                                      <p:cBhvr>
                                        <p:cTn id="269" dur="500"/>
                                        <p:tgtEl>
                                          <p:spTgt spid="80899">
                                            <p:txEl>
                                              <p:pRg st="3" end="3"/>
                                            </p:txEl>
                                          </p:spTgt>
                                        </p:tgtEl>
                                      </p:cBhvr>
                                    </p:animEffect>
                                  </p:childTnLst>
                                </p:cTn>
                              </p:par>
                            </p:childTnLst>
                          </p:cTn>
                        </p:par>
                        <p:par>
                          <p:cTn id="270" fill="hold" nodeType="afterGroup">
                            <p:stCondLst>
                              <p:cond delay="23900"/>
                            </p:stCondLst>
                            <p:childTnLst>
                              <p:par>
                                <p:cTn id="271" presetID="40" presetClass="entr" presetSubtype="0" fill="hold" nodeType="afterEffect">
                                  <p:stCondLst>
                                    <p:cond delay="0"/>
                                  </p:stCondLst>
                                  <p:iterate type="lt">
                                    <p:tmPct val="10000"/>
                                  </p:iterate>
                                  <p:childTnLst>
                                    <p:set>
                                      <p:cBhvr>
                                        <p:cTn id="272" dur="1" fill="hold">
                                          <p:stCondLst>
                                            <p:cond delay="0"/>
                                          </p:stCondLst>
                                        </p:cTn>
                                        <p:tgtEl>
                                          <p:spTgt spid="80899">
                                            <p:txEl>
                                              <p:pRg st="4" end="4"/>
                                            </p:txEl>
                                          </p:spTgt>
                                        </p:tgtEl>
                                        <p:attrNameLst>
                                          <p:attrName>style.visibility</p:attrName>
                                        </p:attrNameLst>
                                      </p:cBhvr>
                                      <p:to>
                                        <p:strVal val="visible"/>
                                      </p:to>
                                    </p:set>
                                    <p:animEffect transition="in" filter="fade">
                                      <p:cBhvr>
                                        <p:cTn id="273" dur="500"/>
                                        <p:tgtEl>
                                          <p:spTgt spid="80899">
                                            <p:txEl>
                                              <p:pRg st="4" end="4"/>
                                            </p:txEl>
                                          </p:spTgt>
                                        </p:tgtEl>
                                      </p:cBhvr>
                                    </p:animEffect>
                                    <p:anim calcmode="lin" valueType="num">
                                      <p:cBhvr>
                                        <p:cTn id="274" dur="500" fill="hold"/>
                                        <p:tgtEl>
                                          <p:spTgt spid="80899">
                                            <p:txEl>
                                              <p:pRg st="4" end="4"/>
                                            </p:txEl>
                                          </p:spTgt>
                                        </p:tgtEl>
                                        <p:attrNameLst>
                                          <p:attrName>ppt_x</p:attrName>
                                        </p:attrNameLst>
                                      </p:cBhvr>
                                      <p:tavLst>
                                        <p:tav tm="0">
                                          <p:val>
                                            <p:strVal val="#ppt_x-.1"/>
                                          </p:val>
                                        </p:tav>
                                        <p:tav tm="100000">
                                          <p:val>
                                            <p:strVal val="#ppt_x"/>
                                          </p:val>
                                        </p:tav>
                                      </p:tavLst>
                                    </p:anim>
                                    <p:anim calcmode="lin" valueType="num">
                                      <p:cBhvr>
                                        <p:cTn id="275" dur="500" fill="hold"/>
                                        <p:tgtEl>
                                          <p:spTgt spid="80899">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920" grpId="0" animBg="1"/>
      <p:bldP spid="80898" grpId="0"/>
      <p:bldP spid="80922" grpId="0" animBg="1"/>
      <p:bldP spid="80921" grpId="0" animBg="1"/>
      <p:bldP spid="80923" grpId="0" animBg="1"/>
      <p:bldP spid="80927" grpId="0" animBg="1"/>
      <p:bldP spid="80928" grpId="0" animBg="1"/>
      <p:bldP spid="80929" grpId="0" animBg="1"/>
      <p:bldP spid="80930" grpId="0" animBg="1"/>
      <p:bldP spid="80931" grpId="0" animBg="1"/>
      <p:bldP spid="80932" grpId="0" animBg="1"/>
      <p:bldP spid="80933" grpId="0" animBg="1"/>
      <p:bldP spid="80935" grpId="0" animBg="1"/>
      <p:bldP spid="80936" grpId="0" animBg="1"/>
      <p:bldP spid="80941" grpId="0" animBg="1"/>
      <p:bldP spid="80942" grpId="0" animBg="1"/>
      <p:bldP spid="80943" grpId="0" animBg="1"/>
      <p:bldP spid="80944" grpId="0" animBg="1"/>
      <p:bldP spid="80946" grpId="0" animBg="1"/>
      <p:bldP spid="80947" grpId="0" animBg="1"/>
      <p:bldP spid="80948" grpId="0" animBg="1"/>
      <p:bldP spid="80949" grpId="0" animBg="1"/>
      <p:bldP spid="80950" grpId="0" animBg="1"/>
      <p:bldP spid="80951" grpId="0" animBg="1"/>
      <p:bldP spid="80952" grpId="0" animBg="1"/>
      <p:bldP spid="80953" grpId="0" animBg="1"/>
      <p:bldP spid="80962" grpId="0"/>
      <p:bldP spid="80963" grpId="0"/>
      <p:bldP spid="8093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chemeClr val="accent5"/>
            </a:gs>
            <a:gs pos="50000">
              <a:srgbClr val="9CB86E"/>
            </a:gs>
            <a:gs pos="100000">
              <a:srgbClr val="156B13"/>
            </a:gs>
          </a:gsLst>
          <a:lin ang="5400000" scaled="0"/>
        </a:gradFill>
        <a:effectLst/>
      </p:bgPr>
    </p:bg>
    <p:spTree>
      <p:nvGrpSpPr>
        <p:cNvPr id="1" name=""/>
        <p:cNvGrpSpPr/>
        <p:nvPr/>
      </p:nvGrpSpPr>
      <p:grpSpPr>
        <a:xfrm>
          <a:off x="0" y="0"/>
          <a:ext cx="0" cy="0"/>
          <a:chOff x="0" y="0"/>
          <a:chExt cx="0" cy="0"/>
        </a:xfrm>
      </p:grpSpPr>
      <p:sp>
        <p:nvSpPr>
          <p:cNvPr id="82946" name="Rectangle 2"/>
          <p:cNvSpPr>
            <a:spLocks noGrp="1" noRot="1" noChangeArrowheads="1"/>
          </p:cNvSpPr>
          <p:nvPr>
            <p:ph type="title"/>
          </p:nvPr>
        </p:nvSpPr>
        <p:spPr>
          <a:xfrm>
            <a:off x="179388" y="0"/>
            <a:ext cx="2447925" cy="561975"/>
          </a:xfrm>
        </p:spPr>
        <p:txBody>
          <a:bodyPr/>
          <a:lstStyle/>
          <a:p>
            <a:pPr eaLnBrk="1" hangingPunct="1"/>
            <a:r>
              <a:rPr lang="ru-RU" sz="2800" b="0" u="sng" smtClean="0">
                <a:effectLst/>
                <a:latin typeface="Tahoma" pitchFamily="34" charset="0"/>
              </a:rPr>
              <a:t>Пирамида</a:t>
            </a:r>
          </a:p>
        </p:txBody>
      </p:sp>
      <p:sp>
        <p:nvSpPr>
          <p:cNvPr id="82947" name="Rectangle 3"/>
          <p:cNvSpPr>
            <a:spLocks noGrp="1" noRot="1" noChangeArrowheads="1"/>
          </p:cNvSpPr>
          <p:nvPr>
            <p:ph type="body" sz="half" idx="1"/>
          </p:nvPr>
        </p:nvSpPr>
        <p:spPr>
          <a:xfrm>
            <a:off x="0" y="549275"/>
            <a:ext cx="8893175" cy="6308725"/>
          </a:xfrm>
        </p:spPr>
        <p:txBody>
          <a:bodyPr/>
          <a:lstStyle/>
          <a:p>
            <a:pPr algn="just" eaLnBrk="1" hangingPunct="1">
              <a:lnSpc>
                <a:spcPct val="90000"/>
              </a:lnSpc>
              <a:buFont typeface="Wingdings" pitchFamily="2" charset="2"/>
              <a:buNone/>
              <a:defRPr/>
            </a:pPr>
            <a:r>
              <a:rPr lang="en-US" sz="1800" smtClean="0"/>
              <a:t>     </a:t>
            </a:r>
            <a:r>
              <a:rPr lang="ru-RU" sz="1800" smtClean="0">
                <a:latin typeface="Tahoma" pitchFamily="34" charset="0"/>
              </a:rPr>
              <a:t>Рассмотрим многоугольник </a:t>
            </a:r>
            <a:r>
              <a:rPr lang="ru-RU" sz="1800" i="1" smtClean="0">
                <a:solidFill>
                  <a:srgbClr val="000000"/>
                </a:solidFill>
                <a:effectLst>
                  <a:outerShdw blurRad="38100" dist="38100" dir="2700000" algn="tl">
                    <a:srgbClr val="FFFFFF"/>
                  </a:outerShdw>
                </a:effectLst>
                <a:latin typeface="Tahoma" pitchFamily="34" charset="0"/>
              </a:rPr>
              <a:t>А</a:t>
            </a:r>
            <a:r>
              <a:rPr lang="ru-RU" sz="1800" i="1" baseline="-25000" smtClean="0">
                <a:solidFill>
                  <a:srgbClr val="000000"/>
                </a:solidFill>
                <a:effectLst>
                  <a:outerShdw blurRad="38100" dist="38100" dir="2700000" algn="tl">
                    <a:srgbClr val="FFFFFF"/>
                  </a:outerShdw>
                </a:effectLst>
                <a:latin typeface="Tahoma" pitchFamily="34" charset="0"/>
              </a:rPr>
              <a:t>1</a:t>
            </a:r>
            <a:r>
              <a:rPr lang="en-US" sz="1800" i="1" smtClean="0">
                <a:solidFill>
                  <a:srgbClr val="000000"/>
                </a:solidFill>
                <a:effectLst>
                  <a:outerShdw blurRad="38100" dist="38100" dir="2700000" algn="tl">
                    <a:srgbClr val="FFFFFF"/>
                  </a:outerShdw>
                </a:effectLst>
                <a:latin typeface="Tahoma" pitchFamily="34" charset="0"/>
              </a:rPr>
              <a:t>A</a:t>
            </a:r>
            <a:r>
              <a:rPr lang="ru-RU" sz="1800" i="1" baseline="-25000" smtClean="0">
                <a:solidFill>
                  <a:srgbClr val="000000"/>
                </a:solidFill>
                <a:effectLst>
                  <a:outerShdw blurRad="38100" dist="38100" dir="2700000" algn="tl">
                    <a:srgbClr val="FFFFFF"/>
                  </a:outerShdw>
                </a:effectLst>
                <a:latin typeface="Tahoma" pitchFamily="34" charset="0"/>
              </a:rPr>
              <a:t>2</a:t>
            </a:r>
            <a:r>
              <a:rPr lang="en-US" sz="1800" i="1" smtClean="0">
                <a:solidFill>
                  <a:srgbClr val="000000"/>
                </a:solidFill>
                <a:effectLst>
                  <a:outerShdw blurRad="38100" dist="38100" dir="2700000" algn="tl">
                    <a:srgbClr val="FFFFFF"/>
                  </a:outerShdw>
                </a:effectLst>
                <a:latin typeface="Tahoma" pitchFamily="34" charset="0"/>
              </a:rPr>
              <a:t>…A</a:t>
            </a:r>
            <a:r>
              <a:rPr lang="en-US" sz="1800" i="1" baseline="-25000" smtClean="0">
                <a:solidFill>
                  <a:srgbClr val="000000"/>
                </a:solidFill>
                <a:effectLst>
                  <a:outerShdw blurRad="38100" dist="38100" dir="2700000" algn="tl">
                    <a:srgbClr val="FFFFFF"/>
                  </a:outerShdw>
                </a:effectLst>
                <a:latin typeface="Tahoma" pitchFamily="34" charset="0"/>
              </a:rPr>
              <a:t> n</a:t>
            </a:r>
            <a:r>
              <a:rPr lang="en-US" sz="1800" baseline="-25000" smtClean="0">
                <a:latin typeface="Tahoma" pitchFamily="34" charset="0"/>
              </a:rPr>
              <a:t> </a:t>
            </a:r>
            <a:r>
              <a:rPr lang="ru-RU" sz="1800" smtClean="0">
                <a:latin typeface="Tahoma" pitchFamily="34" charset="0"/>
              </a:rPr>
              <a:t>и точку  </a:t>
            </a:r>
            <a:r>
              <a:rPr lang="en-US" sz="1800" i="1" smtClean="0">
                <a:solidFill>
                  <a:srgbClr val="000000"/>
                </a:solidFill>
                <a:effectLst>
                  <a:outerShdw blurRad="38100" dist="38100" dir="2700000" algn="tl">
                    <a:srgbClr val="FFFFFF"/>
                  </a:outerShdw>
                </a:effectLst>
                <a:latin typeface="Tahoma" pitchFamily="34" charset="0"/>
              </a:rPr>
              <a:t>P</a:t>
            </a:r>
            <a:r>
              <a:rPr lang="ru-RU" sz="1800" smtClean="0">
                <a:latin typeface="Tahoma" pitchFamily="34" charset="0"/>
              </a:rPr>
              <a:t>  , не лежащую в плоскости этого многоугольника. Соединив точку</a:t>
            </a:r>
            <a:r>
              <a:rPr lang="en-US" sz="1800" smtClean="0">
                <a:latin typeface="Tahoma" pitchFamily="34" charset="0"/>
              </a:rPr>
              <a:t> </a:t>
            </a:r>
            <a:r>
              <a:rPr lang="en-US" sz="1800" i="1" smtClean="0">
                <a:solidFill>
                  <a:srgbClr val="000000"/>
                </a:solidFill>
                <a:effectLst>
                  <a:outerShdw blurRad="38100" dist="38100" dir="2700000" algn="tl">
                    <a:srgbClr val="FFFFFF"/>
                  </a:outerShdw>
                </a:effectLst>
                <a:latin typeface="Tahoma" pitchFamily="34" charset="0"/>
              </a:rPr>
              <a:t>P </a:t>
            </a:r>
            <a:r>
              <a:rPr lang="ru-RU" sz="1800" smtClean="0">
                <a:latin typeface="Tahoma" pitchFamily="34" charset="0"/>
              </a:rPr>
              <a:t>отрезками с вершинами многоугольника, получим   </a:t>
            </a:r>
            <a:r>
              <a:rPr lang="en-US" sz="1800" i="1" smtClean="0">
                <a:solidFill>
                  <a:srgbClr val="000000"/>
                </a:solidFill>
                <a:effectLst>
                  <a:outerShdw blurRad="38100" dist="38100" dir="2700000" algn="tl">
                    <a:srgbClr val="FFFFFF"/>
                  </a:outerShdw>
                </a:effectLst>
                <a:latin typeface="Tahoma" pitchFamily="34" charset="0"/>
              </a:rPr>
              <a:t>n</a:t>
            </a:r>
            <a:r>
              <a:rPr lang="ru-RU" sz="1800" smtClean="0">
                <a:latin typeface="Tahoma" pitchFamily="34" charset="0"/>
              </a:rPr>
              <a:t>   треугольников (Рис 10):</a:t>
            </a:r>
            <a:endParaRPr lang="en-US" sz="1800" smtClean="0">
              <a:latin typeface="Tahoma" pitchFamily="34" charset="0"/>
            </a:endParaRPr>
          </a:p>
          <a:p>
            <a:pPr algn="just" eaLnBrk="1" hangingPunct="1">
              <a:lnSpc>
                <a:spcPct val="90000"/>
              </a:lnSpc>
              <a:buFont typeface="Wingdings" pitchFamily="2" charset="2"/>
              <a:buNone/>
              <a:defRPr/>
            </a:pPr>
            <a:r>
              <a:rPr lang="en-US" sz="1800" i="1" smtClean="0">
                <a:solidFill>
                  <a:srgbClr val="000000"/>
                </a:solidFill>
                <a:effectLst>
                  <a:outerShdw blurRad="38100" dist="38100" dir="2700000" algn="tl">
                    <a:srgbClr val="FFFFFF"/>
                  </a:outerShdw>
                </a:effectLst>
                <a:latin typeface="Tahoma" pitchFamily="34" charset="0"/>
              </a:rPr>
              <a:t>                           P</a:t>
            </a:r>
            <a:r>
              <a:rPr lang="ru-RU" sz="1800" i="1" smtClean="0">
                <a:solidFill>
                  <a:srgbClr val="000000"/>
                </a:solidFill>
                <a:effectLst>
                  <a:outerShdw blurRad="38100" dist="38100" dir="2700000" algn="tl">
                    <a:srgbClr val="FFFFFF"/>
                  </a:outerShdw>
                </a:effectLst>
                <a:latin typeface="Tahoma" pitchFamily="34" charset="0"/>
              </a:rPr>
              <a:t>А</a:t>
            </a:r>
            <a:r>
              <a:rPr lang="ru-RU" sz="1800" i="1" baseline="-25000" smtClean="0">
                <a:solidFill>
                  <a:srgbClr val="000000"/>
                </a:solidFill>
                <a:effectLst>
                  <a:outerShdw blurRad="38100" dist="38100" dir="2700000" algn="tl">
                    <a:srgbClr val="FFFFFF"/>
                  </a:outerShdw>
                </a:effectLst>
                <a:latin typeface="Tahoma" pitchFamily="34" charset="0"/>
              </a:rPr>
              <a:t>1</a:t>
            </a:r>
            <a:r>
              <a:rPr lang="en-US" sz="1800" i="1" smtClean="0">
                <a:solidFill>
                  <a:srgbClr val="000000"/>
                </a:solidFill>
                <a:effectLst>
                  <a:outerShdw blurRad="38100" dist="38100" dir="2700000" algn="tl">
                    <a:srgbClr val="FFFFFF"/>
                  </a:outerShdw>
                </a:effectLst>
                <a:latin typeface="Tahoma" pitchFamily="34" charset="0"/>
              </a:rPr>
              <a:t>A</a:t>
            </a:r>
            <a:r>
              <a:rPr lang="ru-RU" sz="1800" i="1" baseline="-25000" smtClean="0">
                <a:solidFill>
                  <a:srgbClr val="000000"/>
                </a:solidFill>
                <a:effectLst>
                  <a:outerShdw blurRad="38100" dist="38100" dir="2700000" algn="tl">
                    <a:srgbClr val="FFFFFF"/>
                  </a:outerShdw>
                </a:effectLst>
                <a:latin typeface="Tahoma" pitchFamily="34" charset="0"/>
              </a:rPr>
              <a:t>2</a:t>
            </a:r>
            <a:r>
              <a:rPr lang="en-US" sz="1800" i="1" baseline="-25000" smtClean="0">
                <a:solidFill>
                  <a:srgbClr val="000000"/>
                </a:solidFill>
                <a:effectLst>
                  <a:outerShdw blurRad="38100" dist="38100" dir="2700000" algn="tl">
                    <a:srgbClr val="FFFFFF"/>
                  </a:outerShdw>
                </a:effectLst>
                <a:latin typeface="Tahoma" pitchFamily="34" charset="0"/>
              </a:rPr>
              <a:t> </a:t>
            </a:r>
            <a:r>
              <a:rPr lang="en-US" sz="1800" i="1" smtClean="0">
                <a:solidFill>
                  <a:srgbClr val="000000"/>
                </a:solidFill>
                <a:effectLst>
                  <a:outerShdw blurRad="38100" dist="38100" dir="2700000" algn="tl">
                    <a:srgbClr val="FFFFFF"/>
                  </a:outerShdw>
                </a:effectLst>
                <a:latin typeface="Tahoma" pitchFamily="34" charset="0"/>
              </a:rPr>
              <a:t>, P</a:t>
            </a:r>
            <a:r>
              <a:rPr lang="ru-RU" sz="1800" i="1" smtClean="0">
                <a:solidFill>
                  <a:srgbClr val="000000"/>
                </a:solidFill>
                <a:effectLst>
                  <a:outerShdw blurRad="38100" dist="38100" dir="2700000" algn="tl">
                    <a:srgbClr val="FFFFFF"/>
                  </a:outerShdw>
                </a:effectLst>
                <a:latin typeface="Tahoma" pitchFamily="34" charset="0"/>
              </a:rPr>
              <a:t>А</a:t>
            </a:r>
            <a:r>
              <a:rPr lang="en-US" sz="1800" i="1" baseline="-25000" smtClean="0">
                <a:solidFill>
                  <a:srgbClr val="000000"/>
                </a:solidFill>
                <a:effectLst>
                  <a:outerShdw blurRad="38100" dist="38100" dir="2700000" algn="tl">
                    <a:srgbClr val="FFFFFF"/>
                  </a:outerShdw>
                </a:effectLst>
                <a:latin typeface="Tahoma" pitchFamily="34" charset="0"/>
              </a:rPr>
              <a:t>2</a:t>
            </a:r>
            <a:r>
              <a:rPr lang="en-US" sz="1800" i="1" smtClean="0">
                <a:solidFill>
                  <a:srgbClr val="000000"/>
                </a:solidFill>
                <a:effectLst>
                  <a:outerShdw blurRad="38100" dist="38100" dir="2700000" algn="tl">
                    <a:srgbClr val="FFFFFF"/>
                  </a:outerShdw>
                </a:effectLst>
                <a:latin typeface="Tahoma" pitchFamily="34" charset="0"/>
              </a:rPr>
              <a:t>A</a:t>
            </a:r>
            <a:r>
              <a:rPr lang="en-US" sz="1800" i="1" baseline="-25000" smtClean="0">
                <a:solidFill>
                  <a:srgbClr val="000000"/>
                </a:solidFill>
                <a:effectLst>
                  <a:outerShdw blurRad="38100" dist="38100" dir="2700000" algn="tl">
                    <a:srgbClr val="FFFFFF"/>
                  </a:outerShdw>
                </a:effectLst>
                <a:latin typeface="Tahoma" pitchFamily="34" charset="0"/>
              </a:rPr>
              <a:t>3 ,</a:t>
            </a:r>
            <a:r>
              <a:rPr lang="en-US" sz="1800" i="1" smtClean="0">
                <a:solidFill>
                  <a:srgbClr val="000000"/>
                </a:solidFill>
                <a:effectLst>
                  <a:outerShdw blurRad="38100" dist="38100" dir="2700000" algn="tl">
                    <a:srgbClr val="FFFFFF"/>
                  </a:outerShdw>
                </a:effectLst>
                <a:latin typeface="Tahoma" pitchFamily="34" charset="0"/>
              </a:rPr>
              <a:t>,…,</a:t>
            </a:r>
            <a:r>
              <a:rPr lang="ru-RU" sz="1800" smtClean="0">
                <a:latin typeface="Tahoma" pitchFamily="34" charset="0"/>
              </a:rPr>
              <a:t> </a:t>
            </a:r>
            <a:r>
              <a:rPr lang="en-US" sz="1800" i="1" smtClean="0">
                <a:solidFill>
                  <a:srgbClr val="000000"/>
                </a:solidFill>
                <a:effectLst>
                  <a:outerShdw blurRad="38100" dist="38100" dir="2700000" algn="tl">
                    <a:srgbClr val="FFFFFF"/>
                  </a:outerShdw>
                </a:effectLst>
                <a:latin typeface="Tahoma" pitchFamily="34" charset="0"/>
              </a:rPr>
              <a:t>PA</a:t>
            </a:r>
            <a:r>
              <a:rPr lang="en-US" sz="1800" i="1" baseline="-25000" smtClean="0">
                <a:solidFill>
                  <a:srgbClr val="000000"/>
                </a:solidFill>
                <a:effectLst>
                  <a:outerShdw blurRad="38100" dist="38100" dir="2700000" algn="tl">
                    <a:srgbClr val="FFFFFF"/>
                  </a:outerShdw>
                </a:effectLst>
                <a:latin typeface="Tahoma" pitchFamily="34" charset="0"/>
              </a:rPr>
              <a:t>n </a:t>
            </a:r>
            <a:r>
              <a:rPr lang="ru-RU" sz="1800" i="1" smtClean="0">
                <a:solidFill>
                  <a:srgbClr val="000000"/>
                </a:solidFill>
                <a:effectLst>
                  <a:outerShdw blurRad="38100" dist="38100" dir="2700000" algn="tl">
                    <a:srgbClr val="FFFFFF"/>
                  </a:outerShdw>
                </a:effectLst>
                <a:latin typeface="Tahoma" pitchFamily="34" charset="0"/>
              </a:rPr>
              <a:t>А</a:t>
            </a:r>
            <a:r>
              <a:rPr lang="ru-RU" sz="1800" i="1" baseline="-25000" smtClean="0">
                <a:solidFill>
                  <a:srgbClr val="000000"/>
                </a:solidFill>
                <a:effectLst>
                  <a:outerShdw blurRad="38100" dist="38100" dir="2700000" algn="tl">
                    <a:srgbClr val="FFFFFF"/>
                  </a:outerShdw>
                </a:effectLst>
                <a:latin typeface="Tahoma" pitchFamily="34" charset="0"/>
              </a:rPr>
              <a:t>1</a:t>
            </a:r>
            <a:r>
              <a:rPr lang="ru-RU" sz="1800" smtClean="0">
                <a:latin typeface="Tahoma" pitchFamily="34" charset="0"/>
              </a:rPr>
              <a:t> .                                     (1)</a:t>
            </a:r>
          </a:p>
          <a:p>
            <a:pPr algn="just" eaLnBrk="1" hangingPunct="1">
              <a:lnSpc>
                <a:spcPct val="90000"/>
              </a:lnSpc>
              <a:buFont typeface="Wingdings" pitchFamily="2" charset="2"/>
              <a:buNone/>
              <a:defRPr/>
            </a:pPr>
            <a:r>
              <a:rPr lang="ru-RU" sz="1800" smtClean="0">
                <a:latin typeface="Tahoma" pitchFamily="34" charset="0"/>
              </a:rPr>
              <a:t>     Многогранник, составленный из </a:t>
            </a:r>
            <a:r>
              <a:rPr lang="en-US" sz="1800" i="1" smtClean="0">
                <a:solidFill>
                  <a:srgbClr val="000000"/>
                </a:solidFill>
                <a:effectLst>
                  <a:outerShdw blurRad="38100" dist="38100" dir="2700000" algn="tl">
                    <a:srgbClr val="FFFFFF"/>
                  </a:outerShdw>
                </a:effectLst>
                <a:latin typeface="Tahoma" pitchFamily="34" charset="0"/>
              </a:rPr>
              <a:t>n</a:t>
            </a:r>
            <a:r>
              <a:rPr lang="ru-RU" sz="1800" smtClean="0">
                <a:latin typeface="Tahoma" pitchFamily="34" charset="0"/>
              </a:rPr>
              <a:t> – угольника</a:t>
            </a:r>
            <a:r>
              <a:rPr lang="en-US" sz="1800" smtClean="0">
                <a:latin typeface="Tahoma" pitchFamily="34" charset="0"/>
              </a:rPr>
              <a:t> </a:t>
            </a:r>
            <a:r>
              <a:rPr lang="ru-RU" sz="1800" i="1" smtClean="0">
                <a:solidFill>
                  <a:srgbClr val="000000"/>
                </a:solidFill>
                <a:effectLst>
                  <a:outerShdw blurRad="38100" dist="38100" dir="2700000" algn="tl">
                    <a:srgbClr val="FFFFFF"/>
                  </a:outerShdw>
                </a:effectLst>
                <a:latin typeface="Tahoma" pitchFamily="34" charset="0"/>
              </a:rPr>
              <a:t>А</a:t>
            </a:r>
            <a:r>
              <a:rPr lang="ru-RU" sz="1800" i="1" baseline="-25000" smtClean="0">
                <a:solidFill>
                  <a:srgbClr val="000000"/>
                </a:solidFill>
                <a:effectLst>
                  <a:outerShdw blurRad="38100" dist="38100" dir="2700000" algn="tl">
                    <a:srgbClr val="FFFFFF"/>
                  </a:outerShdw>
                </a:effectLst>
                <a:latin typeface="Tahoma" pitchFamily="34" charset="0"/>
              </a:rPr>
              <a:t>1</a:t>
            </a:r>
            <a:r>
              <a:rPr lang="en-US" sz="1800" i="1" smtClean="0">
                <a:solidFill>
                  <a:srgbClr val="000000"/>
                </a:solidFill>
                <a:effectLst>
                  <a:outerShdw blurRad="38100" dist="38100" dir="2700000" algn="tl">
                    <a:srgbClr val="FFFFFF"/>
                  </a:outerShdw>
                </a:effectLst>
                <a:latin typeface="Tahoma" pitchFamily="34" charset="0"/>
              </a:rPr>
              <a:t>A</a:t>
            </a:r>
            <a:r>
              <a:rPr lang="ru-RU" sz="1800" i="1" baseline="-25000" smtClean="0">
                <a:solidFill>
                  <a:srgbClr val="000000"/>
                </a:solidFill>
                <a:effectLst>
                  <a:outerShdw blurRad="38100" dist="38100" dir="2700000" algn="tl">
                    <a:srgbClr val="FFFFFF"/>
                  </a:outerShdw>
                </a:effectLst>
                <a:latin typeface="Tahoma" pitchFamily="34" charset="0"/>
              </a:rPr>
              <a:t>2</a:t>
            </a:r>
            <a:r>
              <a:rPr lang="en-US" sz="1800" i="1" smtClean="0">
                <a:solidFill>
                  <a:srgbClr val="000000"/>
                </a:solidFill>
                <a:effectLst>
                  <a:outerShdw blurRad="38100" dist="38100" dir="2700000" algn="tl">
                    <a:srgbClr val="FFFFFF"/>
                  </a:outerShdw>
                </a:effectLst>
                <a:latin typeface="Tahoma" pitchFamily="34" charset="0"/>
              </a:rPr>
              <a:t>…A</a:t>
            </a:r>
            <a:r>
              <a:rPr lang="en-US" sz="1800" i="1" baseline="-25000" smtClean="0">
                <a:solidFill>
                  <a:srgbClr val="000000"/>
                </a:solidFill>
                <a:effectLst>
                  <a:outerShdw blurRad="38100" dist="38100" dir="2700000" algn="tl">
                    <a:srgbClr val="FFFFFF"/>
                  </a:outerShdw>
                </a:effectLst>
                <a:latin typeface="Tahoma" pitchFamily="34" charset="0"/>
              </a:rPr>
              <a:t> n</a:t>
            </a:r>
            <a:r>
              <a:rPr lang="ru-RU" sz="1800" smtClean="0">
                <a:latin typeface="Tahoma" pitchFamily="34" charset="0"/>
              </a:rPr>
              <a:t> и </a:t>
            </a:r>
            <a:r>
              <a:rPr lang="en-US" sz="1800" i="1" smtClean="0">
                <a:solidFill>
                  <a:srgbClr val="000000"/>
                </a:solidFill>
                <a:effectLst>
                  <a:outerShdw blurRad="38100" dist="38100" dir="2700000" algn="tl">
                    <a:srgbClr val="FFFFFF"/>
                  </a:outerShdw>
                </a:effectLst>
                <a:latin typeface="Tahoma" pitchFamily="34" charset="0"/>
              </a:rPr>
              <a:t>n</a:t>
            </a:r>
            <a:r>
              <a:rPr lang="ru-RU" sz="1800" smtClean="0">
                <a:latin typeface="Tahoma" pitchFamily="34" charset="0"/>
              </a:rPr>
              <a:t> треугольников (1),  называется  </a:t>
            </a:r>
            <a:r>
              <a:rPr lang="ru-RU" sz="1800" u="sng" smtClean="0">
                <a:latin typeface="Tahoma" pitchFamily="34" charset="0"/>
              </a:rPr>
              <a:t>пирамидой</a:t>
            </a:r>
            <a:r>
              <a:rPr lang="ru-RU" sz="1800" smtClean="0">
                <a:latin typeface="Tahoma" pitchFamily="34" charset="0"/>
              </a:rPr>
              <a:t>.  Многоугольник </a:t>
            </a:r>
            <a:r>
              <a:rPr lang="ru-RU" sz="1800" i="1" smtClean="0">
                <a:solidFill>
                  <a:srgbClr val="000000"/>
                </a:solidFill>
                <a:effectLst>
                  <a:outerShdw blurRad="38100" dist="38100" dir="2700000" algn="tl">
                    <a:srgbClr val="FFFFFF"/>
                  </a:outerShdw>
                </a:effectLst>
                <a:latin typeface="Tahoma" pitchFamily="34" charset="0"/>
              </a:rPr>
              <a:t>А</a:t>
            </a:r>
            <a:r>
              <a:rPr lang="ru-RU" sz="1800" i="1" baseline="-25000" smtClean="0">
                <a:solidFill>
                  <a:srgbClr val="000000"/>
                </a:solidFill>
                <a:effectLst>
                  <a:outerShdw blurRad="38100" dist="38100" dir="2700000" algn="tl">
                    <a:srgbClr val="FFFFFF"/>
                  </a:outerShdw>
                </a:effectLst>
                <a:latin typeface="Tahoma" pitchFamily="34" charset="0"/>
              </a:rPr>
              <a:t>1</a:t>
            </a:r>
            <a:r>
              <a:rPr lang="en-US" sz="1800" i="1" smtClean="0">
                <a:solidFill>
                  <a:srgbClr val="000000"/>
                </a:solidFill>
                <a:effectLst>
                  <a:outerShdw blurRad="38100" dist="38100" dir="2700000" algn="tl">
                    <a:srgbClr val="FFFFFF"/>
                  </a:outerShdw>
                </a:effectLst>
                <a:latin typeface="Tahoma" pitchFamily="34" charset="0"/>
              </a:rPr>
              <a:t>A</a:t>
            </a:r>
            <a:r>
              <a:rPr lang="ru-RU" sz="1800" i="1" baseline="-25000" smtClean="0">
                <a:solidFill>
                  <a:srgbClr val="000000"/>
                </a:solidFill>
                <a:effectLst>
                  <a:outerShdw blurRad="38100" dist="38100" dir="2700000" algn="tl">
                    <a:srgbClr val="FFFFFF"/>
                  </a:outerShdw>
                </a:effectLst>
                <a:latin typeface="Tahoma" pitchFamily="34" charset="0"/>
              </a:rPr>
              <a:t>2</a:t>
            </a:r>
            <a:r>
              <a:rPr lang="en-US" sz="1800" i="1" smtClean="0">
                <a:solidFill>
                  <a:srgbClr val="000000"/>
                </a:solidFill>
                <a:effectLst>
                  <a:outerShdw blurRad="38100" dist="38100" dir="2700000" algn="tl">
                    <a:srgbClr val="FFFFFF"/>
                  </a:outerShdw>
                </a:effectLst>
                <a:latin typeface="Tahoma" pitchFamily="34" charset="0"/>
              </a:rPr>
              <a:t>…A</a:t>
            </a:r>
            <a:r>
              <a:rPr lang="en-US" sz="1800" i="1" baseline="-25000" smtClean="0">
                <a:solidFill>
                  <a:srgbClr val="000000"/>
                </a:solidFill>
                <a:effectLst>
                  <a:outerShdw blurRad="38100" dist="38100" dir="2700000" algn="tl">
                    <a:srgbClr val="FFFFFF"/>
                  </a:outerShdw>
                </a:effectLst>
                <a:latin typeface="Tahoma" pitchFamily="34" charset="0"/>
              </a:rPr>
              <a:t> n</a:t>
            </a:r>
            <a:r>
              <a:rPr lang="ru-RU" sz="1800" smtClean="0">
                <a:latin typeface="Tahoma" pitchFamily="34" charset="0"/>
              </a:rPr>
              <a:t> называется </a:t>
            </a:r>
            <a:r>
              <a:rPr lang="ru-RU" sz="1800" u="sng" smtClean="0">
                <a:latin typeface="Tahoma" pitchFamily="34" charset="0"/>
              </a:rPr>
              <a:t>основанием</a:t>
            </a:r>
            <a:r>
              <a:rPr lang="ru-RU" sz="1800" smtClean="0">
                <a:latin typeface="Tahoma" pitchFamily="34" charset="0"/>
              </a:rPr>
              <a:t>,  а  треугольники  (1)  –  </a:t>
            </a:r>
            <a:r>
              <a:rPr lang="ru-RU" sz="1800" u="sng" smtClean="0">
                <a:latin typeface="Tahoma" pitchFamily="34" charset="0"/>
              </a:rPr>
              <a:t>боковыми  гранями</a:t>
            </a:r>
            <a:r>
              <a:rPr lang="ru-RU" sz="1800" smtClean="0">
                <a:latin typeface="Tahoma" pitchFamily="34" charset="0"/>
              </a:rPr>
              <a:t>  пирамиды. Точка </a:t>
            </a:r>
            <a:r>
              <a:rPr lang="en-US" sz="1800" i="1" smtClean="0">
                <a:solidFill>
                  <a:srgbClr val="000000"/>
                </a:solidFill>
                <a:effectLst>
                  <a:outerShdw blurRad="38100" dist="38100" dir="2700000" algn="tl">
                    <a:srgbClr val="FFFFFF"/>
                  </a:outerShdw>
                </a:effectLst>
                <a:latin typeface="Tahoma" pitchFamily="34" charset="0"/>
              </a:rPr>
              <a:t>P</a:t>
            </a:r>
            <a:r>
              <a:rPr lang="ru-RU" sz="1800" smtClean="0">
                <a:latin typeface="Tahoma" pitchFamily="34" charset="0"/>
              </a:rPr>
              <a:t> называется </a:t>
            </a:r>
            <a:r>
              <a:rPr lang="ru-RU" sz="1800" u="sng" smtClean="0">
                <a:latin typeface="Tahoma" pitchFamily="34" charset="0"/>
              </a:rPr>
              <a:t>вершиной</a:t>
            </a:r>
            <a:r>
              <a:rPr lang="ru-RU" sz="1800" smtClean="0">
                <a:latin typeface="Tahoma" pitchFamily="34" charset="0"/>
              </a:rPr>
              <a:t> пирамиды, а отрезки </a:t>
            </a:r>
            <a:r>
              <a:rPr lang="en-US" sz="1800" i="1" smtClean="0">
                <a:solidFill>
                  <a:srgbClr val="000000"/>
                </a:solidFill>
                <a:effectLst>
                  <a:outerShdw blurRad="38100" dist="38100" dir="2700000" algn="tl">
                    <a:srgbClr val="FFFFFF"/>
                  </a:outerShdw>
                </a:effectLst>
                <a:latin typeface="Tahoma" pitchFamily="34" charset="0"/>
              </a:rPr>
              <a:t>P</a:t>
            </a:r>
            <a:r>
              <a:rPr lang="ru-RU" sz="1800" i="1" smtClean="0">
                <a:solidFill>
                  <a:srgbClr val="000000"/>
                </a:solidFill>
                <a:effectLst>
                  <a:outerShdw blurRad="38100" dist="38100" dir="2700000" algn="tl">
                    <a:srgbClr val="FFFFFF"/>
                  </a:outerShdw>
                </a:effectLst>
                <a:latin typeface="Tahoma" pitchFamily="34" charset="0"/>
              </a:rPr>
              <a:t>А</a:t>
            </a:r>
            <a:r>
              <a:rPr lang="ru-RU" sz="1800" i="1" baseline="-25000" smtClean="0">
                <a:solidFill>
                  <a:srgbClr val="000000"/>
                </a:solidFill>
                <a:effectLst>
                  <a:outerShdw blurRad="38100" dist="38100" dir="2700000" algn="tl">
                    <a:srgbClr val="FFFFFF"/>
                  </a:outerShdw>
                </a:effectLst>
                <a:latin typeface="Tahoma" pitchFamily="34" charset="0"/>
              </a:rPr>
              <a:t>1</a:t>
            </a:r>
            <a:r>
              <a:rPr lang="en-US" sz="1800" i="1" smtClean="0">
                <a:solidFill>
                  <a:srgbClr val="000000"/>
                </a:solidFill>
                <a:effectLst>
                  <a:outerShdw blurRad="38100" dist="38100" dir="2700000" algn="tl">
                    <a:srgbClr val="FFFFFF"/>
                  </a:outerShdw>
                </a:effectLst>
                <a:latin typeface="Tahoma" pitchFamily="34" charset="0"/>
              </a:rPr>
              <a:t>,P</a:t>
            </a:r>
            <a:r>
              <a:rPr lang="ru-RU" sz="1800" i="1" smtClean="0">
                <a:solidFill>
                  <a:srgbClr val="000000"/>
                </a:solidFill>
                <a:effectLst>
                  <a:outerShdw blurRad="38100" dist="38100" dir="2700000" algn="tl">
                    <a:srgbClr val="FFFFFF"/>
                  </a:outerShdw>
                </a:effectLst>
                <a:latin typeface="Tahoma" pitchFamily="34" charset="0"/>
              </a:rPr>
              <a:t>А</a:t>
            </a:r>
            <a:r>
              <a:rPr lang="en-US" sz="1800" i="1" baseline="-25000" smtClean="0">
                <a:solidFill>
                  <a:srgbClr val="000000"/>
                </a:solidFill>
                <a:effectLst>
                  <a:outerShdw blurRad="38100" dist="38100" dir="2700000" algn="tl">
                    <a:srgbClr val="FFFFFF"/>
                  </a:outerShdw>
                </a:effectLst>
                <a:latin typeface="Tahoma" pitchFamily="34" charset="0"/>
              </a:rPr>
              <a:t>2</a:t>
            </a:r>
            <a:r>
              <a:rPr lang="en-US" sz="1800" i="1" smtClean="0">
                <a:solidFill>
                  <a:srgbClr val="000000"/>
                </a:solidFill>
                <a:effectLst>
                  <a:outerShdw blurRad="38100" dist="38100" dir="2700000" algn="tl">
                    <a:srgbClr val="FFFFFF"/>
                  </a:outerShdw>
                </a:effectLst>
                <a:latin typeface="Tahoma" pitchFamily="34" charset="0"/>
              </a:rPr>
              <a:t>,…,PA</a:t>
            </a:r>
            <a:r>
              <a:rPr lang="en-US" sz="1800" i="1" baseline="-25000" smtClean="0">
                <a:solidFill>
                  <a:srgbClr val="000000"/>
                </a:solidFill>
                <a:effectLst>
                  <a:outerShdw blurRad="38100" dist="38100" dir="2700000" algn="tl">
                    <a:srgbClr val="FFFFFF"/>
                  </a:outerShdw>
                </a:effectLst>
                <a:latin typeface="Tahoma" pitchFamily="34" charset="0"/>
              </a:rPr>
              <a:t>n</a:t>
            </a:r>
            <a:r>
              <a:rPr lang="ru-RU" sz="1800" smtClean="0">
                <a:latin typeface="Tahoma" pitchFamily="34" charset="0"/>
              </a:rPr>
              <a:t> – её боковыми     рёбрами.     Пирамиду     с     основанием </a:t>
            </a:r>
            <a:r>
              <a:rPr lang="ru-RU" sz="1800" i="1" smtClean="0">
                <a:solidFill>
                  <a:srgbClr val="000000"/>
                </a:solidFill>
                <a:effectLst>
                  <a:outerShdw blurRad="38100" dist="38100" dir="2700000" algn="tl">
                    <a:srgbClr val="FFFFFF"/>
                  </a:outerShdw>
                </a:effectLst>
                <a:latin typeface="Tahoma" pitchFamily="34" charset="0"/>
              </a:rPr>
              <a:t>А</a:t>
            </a:r>
            <a:r>
              <a:rPr lang="ru-RU" sz="1800" i="1" baseline="-25000" smtClean="0">
                <a:solidFill>
                  <a:srgbClr val="000000"/>
                </a:solidFill>
                <a:effectLst>
                  <a:outerShdw blurRad="38100" dist="38100" dir="2700000" algn="tl">
                    <a:srgbClr val="FFFFFF"/>
                  </a:outerShdw>
                </a:effectLst>
                <a:latin typeface="Tahoma" pitchFamily="34" charset="0"/>
              </a:rPr>
              <a:t>1</a:t>
            </a:r>
            <a:r>
              <a:rPr lang="en-US" sz="1800" i="1" smtClean="0">
                <a:solidFill>
                  <a:srgbClr val="000000"/>
                </a:solidFill>
                <a:effectLst>
                  <a:outerShdw blurRad="38100" dist="38100" dir="2700000" algn="tl">
                    <a:srgbClr val="FFFFFF"/>
                  </a:outerShdw>
                </a:effectLst>
                <a:latin typeface="Tahoma" pitchFamily="34" charset="0"/>
              </a:rPr>
              <a:t>A</a:t>
            </a:r>
            <a:r>
              <a:rPr lang="ru-RU" sz="1800" i="1" baseline="-25000" smtClean="0">
                <a:solidFill>
                  <a:srgbClr val="000000"/>
                </a:solidFill>
                <a:effectLst>
                  <a:outerShdw blurRad="38100" dist="38100" dir="2700000" algn="tl">
                    <a:srgbClr val="FFFFFF"/>
                  </a:outerShdw>
                </a:effectLst>
                <a:latin typeface="Tahoma" pitchFamily="34" charset="0"/>
              </a:rPr>
              <a:t>2</a:t>
            </a:r>
            <a:r>
              <a:rPr lang="en-US" sz="1800" i="1" smtClean="0">
                <a:solidFill>
                  <a:srgbClr val="000000"/>
                </a:solidFill>
                <a:effectLst>
                  <a:outerShdw blurRad="38100" dist="38100" dir="2700000" algn="tl">
                    <a:srgbClr val="FFFFFF"/>
                  </a:outerShdw>
                </a:effectLst>
                <a:latin typeface="Tahoma" pitchFamily="34" charset="0"/>
              </a:rPr>
              <a:t>…A</a:t>
            </a:r>
            <a:r>
              <a:rPr lang="en-US" sz="1800" i="1" baseline="-25000" smtClean="0">
                <a:solidFill>
                  <a:srgbClr val="000000"/>
                </a:solidFill>
                <a:effectLst>
                  <a:outerShdw blurRad="38100" dist="38100" dir="2700000" algn="tl">
                    <a:srgbClr val="FFFFFF"/>
                  </a:outerShdw>
                </a:effectLst>
                <a:latin typeface="Tahoma" pitchFamily="34" charset="0"/>
              </a:rPr>
              <a:t> n</a:t>
            </a:r>
            <a:r>
              <a:rPr lang="ru-RU" sz="1800" smtClean="0">
                <a:latin typeface="Tahoma" pitchFamily="34" charset="0"/>
              </a:rPr>
              <a:t> и вершиной </a:t>
            </a:r>
            <a:r>
              <a:rPr lang="en-US" sz="1800" i="1" smtClean="0">
                <a:solidFill>
                  <a:srgbClr val="000000"/>
                </a:solidFill>
                <a:effectLst>
                  <a:outerShdw blurRad="38100" dist="38100" dir="2700000" algn="tl">
                    <a:srgbClr val="FFFFFF"/>
                  </a:outerShdw>
                </a:effectLst>
                <a:latin typeface="Tahoma" pitchFamily="34" charset="0"/>
              </a:rPr>
              <a:t>P</a:t>
            </a:r>
            <a:r>
              <a:rPr lang="ru-RU" sz="1800" smtClean="0">
                <a:latin typeface="Tahoma" pitchFamily="34" charset="0"/>
              </a:rPr>
              <a:t> обозначают так: </a:t>
            </a:r>
            <a:r>
              <a:rPr lang="en-US" sz="1800" i="1" smtClean="0">
                <a:solidFill>
                  <a:srgbClr val="000000"/>
                </a:solidFill>
                <a:effectLst>
                  <a:outerShdw blurRad="38100" dist="38100" dir="2700000" algn="tl">
                    <a:srgbClr val="FFFFFF"/>
                  </a:outerShdw>
                </a:effectLst>
                <a:latin typeface="Tahoma" pitchFamily="34" charset="0"/>
              </a:rPr>
              <a:t>P</a:t>
            </a:r>
            <a:r>
              <a:rPr lang="ru-RU" sz="1800" i="1" smtClean="0">
                <a:solidFill>
                  <a:srgbClr val="000000"/>
                </a:solidFill>
                <a:effectLst>
                  <a:outerShdw blurRad="38100" dist="38100" dir="2700000" algn="tl">
                    <a:srgbClr val="FFFFFF"/>
                  </a:outerShdw>
                </a:effectLst>
                <a:latin typeface="Tahoma" pitchFamily="34" charset="0"/>
              </a:rPr>
              <a:t>А</a:t>
            </a:r>
            <a:r>
              <a:rPr lang="ru-RU" sz="1800" i="1" baseline="-25000" smtClean="0">
                <a:solidFill>
                  <a:srgbClr val="000000"/>
                </a:solidFill>
                <a:effectLst>
                  <a:outerShdw blurRad="38100" dist="38100" dir="2700000" algn="tl">
                    <a:srgbClr val="FFFFFF"/>
                  </a:outerShdw>
                </a:effectLst>
                <a:latin typeface="Tahoma" pitchFamily="34" charset="0"/>
              </a:rPr>
              <a:t>1</a:t>
            </a:r>
            <a:r>
              <a:rPr lang="en-US" sz="1800" i="1" smtClean="0">
                <a:solidFill>
                  <a:srgbClr val="000000"/>
                </a:solidFill>
                <a:effectLst>
                  <a:outerShdw blurRad="38100" dist="38100" dir="2700000" algn="tl">
                    <a:srgbClr val="FFFFFF"/>
                  </a:outerShdw>
                </a:effectLst>
                <a:latin typeface="Tahoma" pitchFamily="34" charset="0"/>
              </a:rPr>
              <a:t>A</a:t>
            </a:r>
            <a:r>
              <a:rPr lang="ru-RU" sz="1800" i="1" baseline="-25000" smtClean="0">
                <a:solidFill>
                  <a:srgbClr val="000000"/>
                </a:solidFill>
                <a:effectLst>
                  <a:outerShdw blurRad="38100" dist="38100" dir="2700000" algn="tl">
                    <a:srgbClr val="FFFFFF"/>
                  </a:outerShdw>
                </a:effectLst>
                <a:latin typeface="Tahoma" pitchFamily="34" charset="0"/>
              </a:rPr>
              <a:t>2</a:t>
            </a:r>
            <a:r>
              <a:rPr lang="en-US" sz="1800" i="1" smtClean="0">
                <a:solidFill>
                  <a:srgbClr val="000000"/>
                </a:solidFill>
                <a:effectLst>
                  <a:outerShdw blurRad="38100" dist="38100" dir="2700000" algn="tl">
                    <a:srgbClr val="FFFFFF"/>
                  </a:outerShdw>
                </a:effectLst>
                <a:latin typeface="Tahoma" pitchFamily="34" charset="0"/>
              </a:rPr>
              <a:t>…A</a:t>
            </a:r>
            <a:r>
              <a:rPr lang="en-US" sz="1800" i="1" baseline="-25000" smtClean="0">
                <a:solidFill>
                  <a:srgbClr val="000000"/>
                </a:solidFill>
                <a:effectLst>
                  <a:outerShdw blurRad="38100" dist="38100" dir="2700000" algn="tl">
                    <a:srgbClr val="FFFFFF"/>
                  </a:outerShdw>
                </a:effectLst>
                <a:latin typeface="Tahoma" pitchFamily="34" charset="0"/>
              </a:rPr>
              <a:t> n</a:t>
            </a:r>
            <a:r>
              <a:rPr lang="ru-RU" sz="1800" smtClean="0">
                <a:latin typeface="Tahoma" pitchFamily="34" charset="0"/>
              </a:rPr>
              <a:t> – и называют </a:t>
            </a:r>
            <a:r>
              <a:rPr lang="en-US" sz="1800" i="1" smtClean="0">
                <a:solidFill>
                  <a:srgbClr val="000000"/>
                </a:solidFill>
                <a:effectLst>
                  <a:outerShdw blurRad="38100" dist="38100" dir="2700000" algn="tl">
                    <a:srgbClr val="FFFFFF"/>
                  </a:outerShdw>
                </a:effectLst>
                <a:latin typeface="Tahoma" pitchFamily="34" charset="0"/>
              </a:rPr>
              <a:t>n</a:t>
            </a:r>
            <a:r>
              <a:rPr lang="ru-RU" sz="1800" smtClean="0">
                <a:latin typeface="Tahoma" pitchFamily="34" charset="0"/>
              </a:rPr>
              <a:t> - угольной пирамидой. На рисунке 11 изображены четырёхугольная и шестиугольная пирамиды. Ясно, что треугольная пирамида – это </a:t>
            </a:r>
            <a:r>
              <a:rPr lang="ru-RU" sz="1800" u="sng" smtClean="0">
                <a:latin typeface="Tahoma" pitchFamily="34" charset="0"/>
              </a:rPr>
              <a:t>тетраэдр</a:t>
            </a:r>
            <a:r>
              <a:rPr lang="ru-RU" sz="1800" smtClean="0">
                <a:latin typeface="Tahoma" pitchFamily="34" charset="0"/>
              </a:rPr>
              <a:t>.</a:t>
            </a:r>
          </a:p>
          <a:p>
            <a:pPr algn="just" eaLnBrk="1" hangingPunct="1">
              <a:lnSpc>
                <a:spcPct val="90000"/>
              </a:lnSpc>
              <a:buFont typeface="Wingdings" pitchFamily="2" charset="2"/>
              <a:buNone/>
              <a:defRPr/>
            </a:pPr>
            <a:r>
              <a:rPr lang="en-US" sz="1800" smtClean="0">
                <a:latin typeface="Tahoma" pitchFamily="34" charset="0"/>
              </a:rPr>
              <a:t>     </a:t>
            </a:r>
            <a:endParaRPr lang="ru-RU" sz="1800" smtClean="0">
              <a:latin typeface="Tahoma" pitchFamily="34" charset="0"/>
            </a:endParaRPr>
          </a:p>
          <a:p>
            <a:pPr algn="just" eaLnBrk="1" hangingPunct="1">
              <a:lnSpc>
                <a:spcPct val="90000"/>
              </a:lnSpc>
              <a:buFont typeface="Wingdings" pitchFamily="2" charset="2"/>
              <a:buNone/>
              <a:defRPr/>
            </a:pPr>
            <a:r>
              <a:rPr lang="ru-RU" sz="1800" smtClean="0">
                <a:latin typeface="Tahoma" pitchFamily="34" charset="0"/>
              </a:rPr>
              <a:t>     Перпендикуляр, проведённый из вершины пирамиды к плоскости основания,   называется   высотой   пирамиды.   На   рисунке   10   отрезок  </a:t>
            </a:r>
            <a:r>
              <a:rPr lang="en-US" sz="1800" i="1" smtClean="0">
                <a:solidFill>
                  <a:srgbClr val="000000"/>
                </a:solidFill>
                <a:effectLst>
                  <a:outerShdw blurRad="38100" dist="38100" dir="2700000" algn="tl">
                    <a:srgbClr val="FFFFFF"/>
                  </a:outerShdw>
                </a:effectLst>
                <a:latin typeface="Tahoma" pitchFamily="34" charset="0"/>
              </a:rPr>
              <a:t>PH</a:t>
            </a:r>
            <a:r>
              <a:rPr lang="ru-RU" sz="1800" smtClean="0">
                <a:latin typeface="Tahoma" pitchFamily="34" charset="0"/>
              </a:rPr>
              <a:t>      является </a:t>
            </a:r>
            <a:r>
              <a:rPr lang="ru-RU" sz="1800" u="sng" smtClean="0">
                <a:latin typeface="Tahoma" pitchFamily="34" charset="0"/>
              </a:rPr>
              <a:t>высотой</a:t>
            </a:r>
            <a:r>
              <a:rPr lang="ru-RU" sz="1800" smtClean="0">
                <a:latin typeface="Tahoma" pitchFamily="34" charset="0"/>
              </a:rPr>
              <a:t> пирамиды.</a:t>
            </a:r>
          </a:p>
          <a:p>
            <a:pPr algn="just" eaLnBrk="1" hangingPunct="1">
              <a:lnSpc>
                <a:spcPct val="90000"/>
              </a:lnSpc>
              <a:buFont typeface="Wingdings" pitchFamily="2" charset="2"/>
              <a:buNone/>
              <a:defRPr/>
            </a:pPr>
            <a:r>
              <a:rPr lang="en-US" sz="1800" smtClean="0">
                <a:latin typeface="Tahoma" pitchFamily="34" charset="0"/>
              </a:rPr>
              <a:t>     </a:t>
            </a:r>
            <a:endParaRPr lang="ru-RU" sz="1800" smtClean="0">
              <a:latin typeface="Tahoma" pitchFamily="34" charset="0"/>
            </a:endParaRPr>
          </a:p>
          <a:p>
            <a:pPr algn="just" eaLnBrk="1" hangingPunct="1">
              <a:lnSpc>
                <a:spcPct val="90000"/>
              </a:lnSpc>
              <a:buFont typeface="Wingdings" pitchFamily="2" charset="2"/>
              <a:buNone/>
              <a:defRPr/>
            </a:pPr>
            <a:r>
              <a:rPr lang="ru-RU" sz="1800" smtClean="0">
                <a:latin typeface="Tahoma" pitchFamily="34" charset="0"/>
              </a:rPr>
              <a:t>     </a:t>
            </a:r>
            <a:r>
              <a:rPr lang="ru-RU" sz="1800" u="sng" smtClean="0">
                <a:latin typeface="Tahoma" pitchFamily="34" charset="0"/>
              </a:rPr>
              <a:t>Площадью полной поверхности пирамиды</a:t>
            </a:r>
            <a:r>
              <a:rPr lang="ru-RU" sz="1800" smtClean="0">
                <a:latin typeface="Tahoma" pitchFamily="34" charset="0"/>
              </a:rPr>
              <a:t> называется сумма площадей всех её граней (т. е. основания и боковых граней), а </a:t>
            </a:r>
            <a:r>
              <a:rPr lang="ru-RU" sz="1800" u="sng" smtClean="0">
                <a:latin typeface="Tahoma" pitchFamily="34" charset="0"/>
              </a:rPr>
              <a:t>площадью боковой поверхности пирамиды</a:t>
            </a:r>
            <a:r>
              <a:rPr lang="ru-RU" sz="1800" smtClean="0">
                <a:latin typeface="Tahoma" pitchFamily="34" charset="0"/>
              </a:rPr>
              <a:t> – сумма площадей её боковых граней.</a:t>
            </a:r>
          </a:p>
          <a:p>
            <a:pPr algn="just" eaLnBrk="1" hangingPunct="1">
              <a:lnSpc>
                <a:spcPct val="90000"/>
              </a:lnSpc>
              <a:buFont typeface="Wingdings" pitchFamily="2" charset="2"/>
              <a:buNone/>
              <a:defRPr/>
            </a:pPr>
            <a:r>
              <a:rPr lang="en-US" sz="1800" smtClean="0">
                <a:latin typeface="Tahoma" pitchFamily="34" charset="0"/>
              </a:rPr>
              <a:t>     </a:t>
            </a:r>
            <a:endParaRPr lang="ru-RU" sz="1800" smtClean="0">
              <a:latin typeface="Tahoma" pitchFamily="34" charset="0"/>
            </a:endParaRPr>
          </a:p>
          <a:p>
            <a:pPr algn="just" eaLnBrk="1" hangingPunct="1">
              <a:lnSpc>
                <a:spcPct val="90000"/>
              </a:lnSpc>
              <a:buFont typeface="Wingdings" pitchFamily="2" charset="2"/>
              <a:buNone/>
              <a:defRPr/>
            </a:pPr>
            <a:r>
              <a:rPr lang="ru-RU" sz="1800" smtClean="0">
                <a:latin typeface="Tahoma" pitchFamily="34" charset="0"/>
              </a:rPr>
              <a:t>     Очевидно,  </a:t>
            </a:r>
            <a:r>
              <a:rPr lang="en-US" sz="1800" i="1" smtClean="0">
                <a:solidFill>
                  <a:srgbClr val="000000"/>
                </a:solidFill>
                <a:effectLst>
                  <a:outerShdw blurRad="38100" dist="38100" dir="2700000" algn="tl">
                    <a:srgbClr val="FFFFFF"/>
                  </a:outerShdw>
                </a:effectLst>
                <a:latin typeface="Tahoma" pitchFamily="34" charset="0"/>
              </a:rPr>
              <a:t>S</a:t>
            </a:r>
            <a:r>
              <a:rPr lang="ru-RU" sz="1800" i="1" baseline="-25000" smtClean="0">
                <a:solidFill>
                  <a:srgbClr val="000000"/>
                </a:solidFill>
                <a:effectLst>
                  <a:outerShdw blurRad="38100" dist="38100" dir="2700000" algn="tl">
                    <a:srgbClr val="FFFFFF"/>
                  </a:outerShdw>
                </a:effectLst>
                <a:latin typeface="Tahoma" pitchFamily="34" charset="0"/>
              </a:rPr>
              <a:t>полн.</a:t>
            </a:r>
            <a:r>
              <a:rPr lang="en-US" sz="1800" i="1" smtClean="0">
                <a:solidFill>
                  <a:srgbClr val="000000"/>
                </a:solidFill>
                <a:effectLst>
                  <a:outerShdw blurRad="38100" dist="38100" dir="2700000" algn="tl">
                    <a:srgbClr val="FFFFFF"/>
                  </a:outerShdw>
                </a:effectLst>
                <a:latin typeface="Tahoma" pitchFamily="34" charset="0"/>
              </a:rPr>
              <a:t> = S</a:t>
            </a:r>
            <a:r>
              <a:rPr lang="ru-RU" sz="1800" i="1" baseline="-25000" smtClean="0">
                <a:solidFill>
                  <a:srgbClr val="000000"/>
                </a:solidFill>
                <a:effectLst>
                  <a:outerShdw blurRad="38100" dist="38100" dir="2700000" algn="tl">
                    <a:srgbClr val="FFFFFF"/>
                  </a:outerShdw>
                </a:effectLst>
                <a:latin typeface="Tahoma" pitchFamily="34" charset="0"/>
              </a:rPr>
              <a:t>бок</a:t>
            </a:r>
            <a:r>
              <a:rPr lang="en-US" sz="1800" i="1" smtClean="0">
                <a:solidFill>
                  <a:srgbClr val="000000"/>
                </a:solidFill>
                <a:effectLst>
                  <a:outerShdw blurRad="38100" dist="38100" dir="2700000" algn="tl">
                    <a:srgbClr val="FFFFFF"/>
                  </a:outerShdw>
                </a:effectLst>
                <a:latin typeface="Tahoma" pitchFamily="34" charset="0"/>
              </a:rPr>
              <a:t> + S</a:t>
            </a:r>
            <a:r>
              <a:rPr lang="ru-RU" sz="1800" i="1" baseline="-25000" smtClean="0">
                <a:solidFill>
                  <a:srgbClr val="000000"/>
                </a:solidFill>
                <a:effectLst>
                  <a:outerShdw blurRad="38100" dist="38100" dir="2700000" algn="tl">
                    <a:srgbClr val="FFFFFF"/>
                  </a:outerShdw>
                </a:effectLst>
                <a:latin typeface="Tahoma" pitchFamily="34" charset="0"/>
              </a:rPr>
              <a:t>осн.</a:t>
            </a:r>
            <a:endParaRPr lang="ru-RU" sz="1800" i="1" smtClean="0">
              <a:solidFill>
                <a:srgbClr val="000000"/>
              </a:solidFill>
              <a:effectLst>
                <a:outerShdw blurRad="38100" dist="38100" dir="2700000" algn="tl">
                  <a:srgbClr val="FFFFFF"/>
                </a:outerShdw>
              </a:effectLst>
              <a:latin typeface="Tahoma" pitchFamily="34" charset="0"/>
            </a:endParaRPr>
          </a:p>
        </p:txBody>
      </p:sp>
    </p:spTree>
    <p:extLst>
      <p:ext uri="{BB962C8B-B14F-4D97-AF65-F5344CB8AC3E}">
        <p14:creationId xmlns:p14="http://schemas.microsoft.com/office/powerpoint/2010/main" val="1973468941"/>
      </p:ext>
    </p:extLst>
  </p:cSld>
  <p:clrMapOvr>
    <a:masterClrMapping/>
  </p:clrMapOvr>
  <p:transition spd="slow">
    <p:cover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82946"/>
                                        </p:tgtEl>
                                        <p:attrNameLst>
                                          <p:attrName>style.visibility</p:attrName>
                                        </p:attrNameLst>
                                      </p:cBhvr>
                                      <p:to>
                                        <p:strVal val="visible"/>
                                      </p:to>
                                    </p:set>
                                    <p:anim calcmode="lin" valueType="num">
                                      <p:cBhvr>
                                        <p:cTn id="7" dur="500" fill="hold"/>
                                        <p:tgtEl>
                                          <p:spTgt spid="82946"/>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82946"/>
                                        </p:tgtEl>
                                        <p:attrNameLst>
                                          <p:attrName>ppt_y</p:attrName>
                                        </p:attrNameLst>
                                      </p:cBhvr>
                                      <p:tavLst>
                                        <p:tav tm="0">
                                          <p:val>
                                            <p:strVal val="#ppt_y"/>
                                          </p:val>
                                        </p:tav>
                                        <p:tav tm="100000">
                                          <p:val>
                                            <p:strVal val="#ppt_y"/>
                                          </p:val>
                                        </p:tav>
                                      </p:tavLst>
                                    </p:anim>
                                    <p:anim calcmode="lin" valueType="num">
                                      <p:cBhvr>
                                        <p:cTn id="9" dur="500" fill="hold"/>
                                        <p:tgtEl>
                                          <p:spTgt spid="82946"/>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82946"/>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82946"/>
                                        </p:tgtEl>
                                      </p:cBhvr>
                                    </p:animEffect>
                                  </p:childTnLst>
                                </p:cTn>
                              </p:par>
                            </p:childTnLst>
                          </p:cTn>
                        </p:par>
                        <p:par>
                          <p:cTn id="12" fill="hold" nodeType="afterGroup">
                            <p:stCondLst>
                              <p:cond delay="850"/>
                            </p:stCondLst>
                            <p:childTnLst>
                              <p:par>
                                <p:cTn id="13" presetID="49" presetClass="entr" presetSubtype="0" decel="100000" fill="hold" nodeType="afterEffect">
                                  <p:stCondLst>
                                    <p:cond delay="0"/>
                                  </p:stCondLst>
                                  <p:childTnLst>
                                    <p:set>
                                      <p:cBhvr>
                                        <p:cTn id="14" dur="1" fill="hold">
                                          <p:stCondLst>
                                            <p:cond delay="0"/>
                                          </p:stCondLst>
                                        </p:cTn>
                                        <p:tgtEl>
                                          <p:spTgt spid="82947">
                                            <p:txEl>
                                              <p:pRg st="0" end="0"/>
                                            </p:txEl>
                                          </p:spTgt>
                                        </p:tgtEl>
                                        <p:attrNameLst>
                                          <p:attrName>style.visibility</p:attrName>
                                        </p:attrNameLst>
                                      </p:cBhvr>
                                      <p:to>
                                        <p:strVal val="visible"/>
                                      </p:to>
                                    </p:set>
                                    <p:anim calcmode="lin" valueType="num">
                                      <p:cBhvr>
                                        <p:cTn id="15" dur="500" fill="hold"/>
                                        <p:tgtEl>
                                          <p:spTgt spid="82947">
                                            <p:txEl>
                                              <p:pRg st="0" end="0"/>
                                            </p:txEl>
                                          </p:spTgt>
                                        </p:tgtEl>
                                        <p:attrNameLst>
                                          <p:attrName>ppt_w</p:attrName>
                                        </p:attrNameLst>
                                      </p:cBhvr>
                                      <p:tavLst>
                                        <p:tav tm="0">
                                          <p:val>
                                            <p:fltVal val="0"/>
                                          </p:val>
                                        </p:tav>
                                        <p:tav tm="100000">
                                          <p:val>
                                            <p:strVal val="#ppt_w"/>
                                          </p:val>
                                        </p:tav>
                                      </p:tavLst>
                                    </p:anim>
                                    <p:anim calcmode="lin" valueType="num">
                                      <p:cBhvr>
                                        <p:cTn id="16" dur="500" fill="hold"/>
                                        <p:tgtEl>
                                          <p:spTgt spid="82947">
                                            <p:txEl>
                                              <p:pRg st="0" end="0"/>
                                            </p:txEl>
                                          </p:spTgt>
                                        </p:tgtEl>
                                        <p:attrNameLst>
                                          <p:attrName>ppt_h</p:attrName>
                                        </p:attrNameLst>
                                      </p:cBhvr>
                                      <p:tavLst>
                                        <p:tav tm="0">
                                          <p:val>
                                            <p:fltVal val="0"/>
                                          </p:val>
                                        </p:tav>
                                        <p:tav tm="100000">
                                          <p:val>
                                            <p:strVal val="#ppt_h"/>
                                          </p:val>
                                        </p:tav>
                                      </p:tavLst>
                                    </p:anim>
                                    <p:anim calcmode="lin" valueType="num">
                                      <p:cBhvr>
                                        <p:cTn id="17" dur="500" fill="hold"/>
                                        <p:tgtEl>
                                          <p:spTgt spid="82947">
                                            <p:txEl>
                                              <p:pRg st="0" end="0"/>
                                            </p:txEl>
                                          </p:spTgt>
                                        </p:tgtEl>
                                        <p:attrNameLst>
                                          <p:attrName>style.rotation</p:attrName>
                                        </p:attrNameLst>
                                      </p:cBhvr>
                                      <p:tavLst>
                                        <p:tav tm="0">
                                          <p:val>
                                            <p:fltVal val="360"/>
                                          </p:val>
                                        </p:tav>
                                        <p:tav tm="100000">
                                          <p:val>
                                            <p:fltVal val="0"/>
                                          </p:val>
                                        </p:tav>
                                      </p:tavLst>
                                    </p:anim>
                                    <p:animEffect transition="in" filter="fade">
                                      <p:cBhvr>
                                        <p:cTn id="18" dur="500"/>
                                        <p:tgtEl>
                                          <p:spTgt spid="82947">
                                            <p:txEl>
                                              <p:pRg st="0" end="0"/>
                                            </p:txEl>
                                          </p:spTgt>
                                        </p:tgtEl>
                                      </p:cBhvr>
                                    </p:animEffect>
                                  </p:childTnLst>
                                </p:cTn>
                              </p:par>
                            </p:childTnLst>
                          </p:cTn>
                        </p:par>
                        <p:par>
                          <p:cTn id="19" fill="hold" nodeType="afterGroup">
                            <p:stCondLst>
                              <p:cond delay="1350"/>
                            </p:stCondLst>
                            <p:childTnLst>
                              <p:par>
                                <p:cTn id="20" presetID="49" presetClass="entr" presetSubtype="0" decel="100000" fill="hold" nodeType="afterEffect">
                                  <p:stCondLst>
                                    <p:cond delay="0"/>
                                  </p:stCondLst>
                                  <p:childTnLst>
                                    <p:set>
                                      <p:cBhvr>
                                        <p:cTn id="21" dur="1" fill="hold">
                                          <p:stCondLst>
                                            <p:cond delay="0"/>
                                          </p:stCondLst>
                                        </p:cTn>
                                        <p:tgtEl>
                                          <p:spTgt spid="82947">
                                            <p:txEl>
                                              <p:pRg st="1" end="1"/>
                                            </p:txEl>
                                          </p:spTgt>
                                        </p:tgtEl>
                                        <p:attrNameLst>
                                          <p:attrName>style.visibility</p:attrName>
                                        </p:attrNameLst>
                                      </p:cBhvr>
                                      <p:to>
                                        <p:strVal val="visible"/>
                                      </p:to>
                                    </p:set>
                                    <p:anim calcmode="lin" valueType="num">
                                      <p:cBhvr>
                                        <p:cTn id="22" dur="500" fill="hold"/>
                                        <p:tgtEl>
                                          <p:spTgt spid="82947">
                                            <p:txEl>
                                              <p:pRg st="1" end="1"/>
                                            </p:txEl>
                                          </p:spTgt>
                                        </p:tgtEl>
                                        <p:attrNameLst>
                                          <p:attrName>ppt_w</p:attrName>
                                        </p:attrNameLst>
                                      </p:cBhvr>
                                      <p:tavLst>
                                        <p:tav tm="0">
                                          <p:val>
                                            <p:fltVal val="0"/>
                                          </p:val>
                                        </p:tav>
                                        <p:tav tm="100000">
                                          <p:val>
                                            <p:strVal val="#ppt_w"/>
                                          </p:val>
                                        </p:tav>
                                      </p:tavLst>
                                    </p:anim>
                                    <p:anim calcmode="lin" valueType="num">
                                      <p:cBhvr>
                                        <p:cTn id="23" dur="500" fill="hold"/>
                                        <p:tgtEl>
                                          <p:spTgt spid="82947">
                                            <p:txEl>
                                              <p:pRg st="1" end="1"/>
                                            </p:txEl>
                                          </p:spTgt>
                                        </p:tgtEl>
                                        <p:attrNameLst>
                                          <p:attrName>ppt_h</p:attrName>
                                        </p:attrNameLst>
                                      </p:cBhvr>
                                      <p:tavLst>
                                        <p:tav tm="0">
                                          <p:val>
                                            <p:fltVal val="0"/>
                                          </p:val>
                                        </p:tav>
                                        <p:tav tm="100000">
                                          <p:val>
                                            <p:strVal val="#ppt_h"/>
                                          </p:val>
                                        </p:tav>
                                      </p:tavLst>
                                    </p:anim>
                                    <p:anim calcmode="lin" valueType="num">
                                      <p:cBhvr>
                                        <p:cTn id="24" dur="500" fill="hold"/>
                                        <p:tgtEl>
                                          <p:spTgt spid="82947">
                                            <p:txEl>
                                              <p:pRg st="1" end="1"/>
                                            </p:txEl>
                                          </p:spTgt>
                                        </p:tgtEl>
                                        <p:attrNameLst>
                                          <p:attrName>style.rotation</p:attrName>
                                        </p:attrNameLst>
                                      </p:cBhvr>
                                      <p:tavLst>
                                        <p:tav tm="0">
                                          <p:val>
                                            <p:fltVal val="360"/>
                                          </p:val>
                                        </p:tav>
                                        <p:tav tm="100000">
                                          <p:val>
                                            <p:fltVal val="0"/>
                                          </p:val>
                                        </p:tav>
                                      </p:tavLst>
                                    </p:anim>
                                    <p:animEffect transition="in" filter="fade">
                                      <p:cBhvr>
                                        <p:cTn id="25" dur="500"/>
                                        <p:tgtEl>
                                          <p:spTgt spid="82947">
                                            <p:txEl>
                                              <p:pRg st="1" end="1"/>
                                            </p:txEl>
                                          </p:spTgt>
                                        </p:tgtEl>
                                      </p:cBhvr>
                                    </p:animEffect>
                                  </p:childTnLst>
                                </p:cTn>
                              </p:par>
                            </p:childTnLst>
                          </p:cTn>
                        </p:par>
                        <p:par>
                          <p:cTn id="26" fill="hold" nodeType="afterGroup">
                            <p:stCondLst>
                              <p:cond delay="1850"/>
                            </p:stCondLst>
                            <p:childTnLst>
                              <p:par>
                                <p:cTn id="27" presetID="49" presetClass="entr" presetSubtype="0" decel="100000" fill="hold" nodeType="afterEffect">
                                  <p:stCondLst>
                                    <p:cond delay="0"/>
                                  </p:stCondLst>
                                  <p:childTnLst>
                                    <p:set>
                                      <p:cBhvr>
                                        <p:cTn id="28" dur="1" fill="hold">
                                          <p:stCondLst>
                                            <p:cond delay="0"/>
                                          </p:stCondLst>
                                        </p:cTn>
                                        <p:tgtEl>
                                          <p:spTgt spid="82947">
                                            <p:txEl>
                                              <p:pRg st="2" end="2"/>
                                            </p:txEl>
                                          </p:spTgt>
                                        </p:tgtEl>
                                        <p:attrNameLst>
                                          <p:attrName>style.visibility</p:attrName>
                                        </p:attrNameLst>
                                      </p:cBhvr>
                                      <p:to>
                                        <p:strVal val="visible"/>
                                      </p:to>
                                    </p:set>
                                    <p:anim calcmode="lin" valueType="num">
                                      <p:cBhvr>
                                        <p:cTn id="29" dur="500" fill="hold"/>
                                        <p:tgtEl>
                                          <p:spTgt spid="82947">
                                            <p:txEl>
                                              <p:pRg st="2" end="2"/>
                                            </p:txEl>
                                          </p:spTgt>
                                        </p:tgtEl>
                                        <p:attrNameLst>
                                          <p:attrName>ppt_w</p:attrName>
                                        </p:attrNameLst>
                                      </p:cBhvr>
                                      <p:tavLst>
                                        <p:tav tm="0">
                                          <p:val>
                                            <p:fltVal val="0"/>
                                          </p:val>
                                        </p:tav>
                                        <p:tav tm="100000">
                                          <p:val>
                                            <p:strVal val="#ppt_w"/>
                                          </p:val>
                                        </p:tav>
                                      </p:tavLst>
                                    </p:anim>
                                    <p:anim calcmode="lin" valueType="num">
                                      <p:cBhvr>
                                        <p:cTn id="30" dur="500" fill="hold"/>
                                        <p:tgtEl>
                                          <p:spTgt spid="82947">
                                            <p:txEl>
                                              <p:pRg st="2" end="2"/>
                                            </p:txEl>
                                          </p:spTgt>
                                        </p:tgtEl>
                                        <p:attrNameLst>
                                          <p:attrName>ppt_h</p:attrName>
                                        </p:attrNameLst>
                                      </p:cBhvr>
                                      <p:tavLst>
                                        <p:tav tm="0">
                                          <p:val>
                                            <p:fltVal val="0"/>
                                          </p:val>
                                        </p:tav>
                                        <p:tav tm="100000">
                                          <p:val>
                                            <p:strVal val="#ppt_h"/>
                                          </p:val>
                                        </p:tav>
                                      </p:tavLst>
                                    </p:anim>
                                    <p:anim calcmode="lin" valueType="num">
                                      <p:cBhvr>
                                        <p:cTn id="31" dur="500" fill="hold"/>
                                        <p:tgtEl>
                                          <p:spTgt spid="82947">
                                            <p:txEl>
                                              <p:pRg st="2" end="2"/>
                                            </p:txEl>
                                          </p:spTgt>
                                        </p:tgtEl>
                                        <p:attrNameLst>
                                          <p:attrName>style.rotation</p:attrName>
                                        </p:attrNameLst>
                                      </p:cBhvr>
                                      <p:tavLst>
                                        <p:tav tm="0">
                                          <p:val>
                                            <p:fltVal val="360"/>
                                          </p:val>
                                        </p:tav>
                                        <p:tav tm="100000">
                                          <p:val>
                                            <p:fltVal val="0"/>
                                          </p:val>
                                        </p:tav>
                                      </p:tavLst>
                                    </p:anim>
                                    <p:animEffect transition="in" filter="fade">
                                      <p:cBhvr>
                                        <p:cTn id="32" dur="500"/>
                                        <p:tgtEl>
                                          <p:spTgt spid="82947">
                                            <p:txEl>
                                              <p:pRg st="2" end="2"/>
                                            </p:txEl>
                                          </p:spTgt>
                                        </p:tgtEl>
                                      </p:cBhvr>
                                    </p:animEffect>
                                  </p:childTnLst>
                                </p:cTn>
                              </p:par>
                            </p:childTnLst>
                          </p:cTn>
                        </p:par>
                        <p:par>
                          <p:cTn id="33" fill="hold" nodeType="afterGroup">
                            <p:stCondLst>
                              <p:cond delay="2350"/>
                            </p:stCondLst>
                            <p:childTnLst>
                              <p:par>
                                <p:cTn id="34" presetID="49" presetClass="entr" presetSubtype="0" decel="100000" fill="hold" nodeType="afterEffect">
                                  <p:stCondLst>
                                    <p:cond delay="0"/>
                                  </p:stCondLst>
                                  <p:childTnLst>
                                    <p:set>
                                      <p:cBhvr>
                                        <p:cTn id="35" dur="1" fill="hold">
                                          <p:stCondLst>
                                            <p:cond delay="0"/>
                                          </p:stCondLst>
                                        </p:cTn>
                                        <p:tgtEl>
                                          <p:spTgt spid="82947">
                                            <p:txEl>
                                              <p:pRg st="3" end="3"/>
                                            </p:txEl>
                                          </p:spTgt>
                                        </p:tgtEl>
                                        <p:attrNameLst>
                                          <p:attrName>style.visibility</p:attrName>
                                        </p:attrNameLst>
                                      </p:cBhvr>
                                      <p:to>
                                        <p:strVal val="visible"/>
                                      </p:to>
                                    </p:set>
                                    <p:anim calcmode="lin" valueType="num">
                                      <p:cBhvr>
                                        <p:cTn id="36" dur="500" fill="hold"/>
                                        <p:tgtEl>
                                          <p:spTgt spid="82947">
                                            <p:txEl>
                                              <p:pRg st="3" end="3"/>
                                            </p:txEl>
                                          </p:spTgt>
                                        </p:tgtEl>
                                        <p:attrNameLst>
                                          <p:attrName>ppt_w</p:attrName>
                                        </p:attrNameLst>
                                      </p:cBhvr>
                                      <p:tavLst>
                                        <p:tav tm="0">
                                          <p:val>
                                            <p:fltVal val="0"/>
                                          </p:val>
                                        </p:tav>
                                        <p:tav tm="100000">
                                          <p:val>
                                            <p:strVal val="#ppt_w"/>
                                          </p:val>
                                        </p:tav>
                                      </p:tavLst>
                                    </p:anim>
                                    <p:anim calcmode="lin" valueType="num">
                                      <p:cBhvr>
                                        <p:cTn id="37" dur="500" fill="hold"/>
                                        <p:tgtEl>
                                          <p:spTgt spid="82947">
                                            <p:txEl>
                                              <p:pRg st="3" end="3"/>
                                            </p:txEl>
                                          </p:spTgt>
                                        </p:tgtEl>
                                        <p:attrNameLst>
                                          <p:attrName>ppt_h</p:attrName>
                                        </p:attrNameLst>
                                      </p:cBhvr>
                                      <p:tavLst>
                                        <p:tav tm="0">
                                          <p:val>
                                            <p:fltVal val="0"/>
                                          </p:val>
                                        </p:tav>
                                        <p:tav tm="100000">
                                          <p:val>
                                            <p:strVal val="#ppt_h"/>
                                          </p:val>
                                        </p:tav>
                                      </p:tavLst>
                                    </p:anim>
                                    <p:anim calcmode="lin" valueType="num">
                                      <p:cBhvr>
                                        <p:cTn id="38" dur="500" fill="hold"/>
                                        <p:tgtEl>
                                          <p:spTgt spid="82947">
                                            <p:txEl>
                                              <p:pRg st="3" end="3"/>
                                            </p:txEl>
                                          </p:spTgt>
                                        </p:tgtEl>
                                        <p:attrNameLst>
                                          <p:attrName>style.rotation</p:attrName>
                                        </p:attrNameLst>
                                      </p:cBhvr>
                                      <p:tavLst>
                                        <p:tav tm="0">
                                          <p:val>
                                            <p:fltVal val="360"/>
                                          </p:val>
                                        </p:tav>
                                        <p:tav tm="100000">
                                          <p:val>
                                            <p:fltVal val="0"/>
                                          </p:val>
                                        </p:tav>
                                      </p:tavLst>
                                    </p:anim>
                                    <p:animEffect transition="in" filter="fade">
                                      <p:cBhvr>
                                        <p:cTn id="39" dur="500"/>
                                        <p:tgtEl>
                                          <p:spTgt spid="82947">
                                            <p:txEl>
                                              <p:pRg st="3" end="3"/>
                                            </p:txEl>
                                          </p:spTgt>
                                        </p:tgtEl>
                                      </p:cBhvr>
                                    </p:animEffect>
                                  </p:childTnLst>
                                </p:cTn>
                              </p:par>
                            </p:childTnLst>
                          </p:cTn>
                        </p:par>
                        <p:par>
                          <p:cTn id="40" fill="hold" nodeType="afterGroup">
                            <p:stCondLst>
                              <p:cond delay="2850"/>
                            </p:stCondLst>
                            <p:childTnLst>
                              <p:par>
                                <p:cTn id="41" presetID="49" presetClass="entr" presetSubtype="0" decel="100000" fill="hold" nodeType="afterEffect">
                                  <p:stCondLst>
                                    <p:cond delay="0"/>
                                  </p:stCondLst>
                                  <p:childTnLst>
                                    <p:set>
                                      <p:cBhvr>
                                        <p:cTn id="42" dur="1" fill="hold">
                                          <p:stCondLst>
                                            <p:cond delay="0"/>
                                          </p:stCondLst>
                                        </p:cTn>
                                        <p:tgtEl>
                                          <p:spTgt spid="82947">
                                            <p:txEl>
                                              <p:pRg st="4" end="4"/>
                                            </p:txEl>
                                          </p:spTgt>
                                        </p:tgtEl>
                                        <p:attrNameLst>
                                          <p:attrName>style.visibility</p:attrName>
                                        </p:attrNameLst>
                                      </p:cBhvr>
                                      <p:to>
                                        <p:strVal val="visible"/>
                                      </p:to>
                                    </p:set>
                                    <p:anim calcmode="lin" valueType="num">
                                      <p:cBhvr>
                                        <p:cTn id="43" dur="500" fill="hold"/>
                                        <p:tgtEl>
                                          <p:spTgt spid="82947">
                                            <p:txEl>
                                              <p:pRg st="4" end="4"/>
                                            </p:txEl>
                                          </p:spTgt>
                                        </p:tgtEl>
                                        <p:attrNameLst>
                                          <p:attrName>ppt_w</p:attrName>
                                        </p:attrNameLst>
                                      </p:cBhvr>
                                      <p:tavLst>
                                        <p:tav tm="0">
                                          <p:val>
                                            <p:fltVal val="0"/>
                                          </p:val>
                                        </p:tav>
                                        <p:tav tm="100000">
                                          <p:val>
                                            <p:strVal val="#ppt_w"/>
                                          </p:val>
                                        </p:tav>
                                      </p:tavLst>
                                    </p:anim>
                                    <p:anim calcmode="lin" valueType="num">
                                      <p:cBhvr>
                                        <p:cTn id="44" dur="500" fill="hold"/>
                                        <p:tgtEl>
                                          <p:spTgt spid="82947">
                                            <p:txEl>
                                              <p:pRg st="4" end="4"/>
                                            </p:txEl>
                                          </p:spTgt>
                                        </p:tgtEl>
                                        <p:attrNameLst>
                                          <p:attrName>ppt_h</p:attrName>
                                        </p:attrNameLst>
                                      </p:cBhvr>
                                      <p:tavLst>
                                        <p:tav tm="0">
                                          <p:val>
                                            <p:fltVal val="0"/>
                                          </p:val>
                                        </p:tav>
                                        <p:tav tm="100000">
                                          <p:val>
                                            <p:strVal val="#ppt_h"/>
                                          </p:val>
                                        </p:tav>
                                      </p:tavLst>
                                    </p:anim>
                                    <p:anim calcmode="lin" valueType="num">
                                      <p:cBhvr>
                                        <p:cTn id="45" dur="500" fill="hold"/>
                                        <p:tgtEl>
                                          <p:spTgt spid="82947">
                                            <p:txEl>
                                              <p:pRg st="4" end="4"/>
                                            </p:txEl>
                                          </p:spTgt>
                                        </p:tgtEl>
                                        <p:attrNameLst>
                                          <p:attrName>style.rotation</p:attrName>
                                        </p:attrNameLst>
                                      </p:cBhvr>
                                      <p:tavLst>
                                        <p:tav tm="0">
                                          <p:val>
                                            <p:fltVal val="360"/>
                                          </p:val>
                                        </p:tav>
                                        <p:tav tm="100000">
                                          <p:val>
                                            <p:fltVal val="0"/>
                                          </p:val>
                                        </p:tav>
                                      </p:tavLst>
                                    </p:anim>
                                    <p:animEffect transition="in" filter="fade">
                                      <p:cBhvr>
                                        <p:cTn id="46" dur="500"/>
                                        <p:tgtEl>
                                          <p:spTgt spid="82947">
                                            <p:txEl>
                                              <p:pRg st="4" end="4"/>
                                            </p:txEl>
                                          </p:spTgt>
                                        </p:tgtEl>
                                      </p:cBhvr>
                                    </p:animEffect>
                                  </p:childTnLst>
                                </p:cTn>
                              </p:par>
                            </p:childTnLst>
                          </p:cTn>
                        </p:par>
                        <p:par>
                          <p:cTn id="47" fill="hold" nodeType="afterGroup">
                            <p:stCondLst>
                              <p:cond delay="3350"/>
                            </p:stCondLst>
                            <p:childTnLst>
                              <p:par>
                                <p:cTn id="48" presetID="49" presetClass="entr" presetSubtype="0" decel="100000" fill="hold" nodeType="afterEffect">
                                  <p:stCondLst>
                                    <p:cond delay="0"/>
                                  </p:stCondLst>
                                  <p:childTnLst>
                                    <p:set>
                                      <p:cBhvr>
                                        <p:cTn id="49" dur="1" fill="hold">
                                          <p:stCondLst>
                                            <p:cond delay="0"/>
                                          </p:stCondLst>
                                        </p:cTn>
                                        <p:tgtEl>
                                          <p:spTgt spid="82947">
                                            <p:txEl>
                                              <p:pRg st="5" end="5"/>
                                            </p:txEl>
                                          </p:spTgt>
                                        </p:tgtEl>
                                        <p:attrNameLst>
                                          <p:attrName>style.visibility</p:attrName>
                                        </p:attrNameLst>
                                      </p:cBhvr>
                                      <p:to>
                                        <p:strVal val="visible"/>
                                      </p:to>
                                    </p:set>
                                    <p:anim calcmode="lin" valueType="num">
                                      <p:cBhvr>
                                        <p:cTn id="50" dur="500" fill="hold"/>
                                        <p:tgtEl>
                                          <p:spTgt spid="82947">
                                            <p:txEl>
                                              <p:pRg st="5" end="5"/>
                                            </p:txEl>
                                          </p:spTgt>
                                        </p:tgtEl>
                                        <p:attrNameLst>
                                          <p:attrName>ppt_w</p:attrName>
                                        </p:attrNameLst>
                                      </p:cBhvr>
                                      <p:tavLst>
                                        <p:tav tm="0">
                                          <p:val>
                                            <p:fltVal val="0"/>
                                          </p:val>
                                        </p:tav>
                                        <p:tav tm="100000">
                                          <p:val>
                                            <p:strVal val="#ppt_w"/>
                                          </p:val>
                                        </p:tav>
                                      </p:tavLst>
                                    </p:anim>
                                    <p:anim calcmode="lin" valueType="num">
                                      <p:cBhvr>
                                        <p:cTn id="51" dur="500" fill="hold"/>
                                        <p:tgtEl>
                                          <p:spTgt spid="82947">
                                            <p:txEl>
                                              <p:pRg st="5" end="5"/>
                                            </p:txEl>
                                          </p:spTgt>
                                        </p:tgtEl>
                                        <p:attrNameLst>
                                          <p:attrName>ppt_h</p:attrName>
                                        </p:attrNameLst>
                                      </p:cBhvr>
                                      <p:tavLst>
                                        <p:tav tm="0">
                                          <p:val>
                                            <p:fltVal val="0"/>
                                          </p:val>
                                        </p:tav>
                                        <p:tav tm="100000">
                                          <p:val>
                                            <p:strVal val="#ppt_h"/>
                                          </p:val>
                                        </p:tav>
                                      </p:tavLst>
                                    </p:anim>
                                    <p:anim calcmode="lin" valueType="num">
                                      <p:cBhvr>
                                        <p:cTn id="52" dur="500" fill="hold"/>
                                        <p:tgtEl>
                                          <p:spTgt spid="82947">
                                            <p:txEl>
                                              <p:pRg st="5" end="5"/>
                                            </p:txEl>
                                          </p:spTgt>
                                        </p:tgtEl>
                                        <p:attrNameLst>
                                          <p:attrName>style.rotation</p:attrName>
                                        </p:attrNameLst>
                                      </p:cBhvr>
                                      <p:tavLst>
                                        <p:tav tm="0">
                                          <p:val>
                                            <p:fltVal val="360"/>
                                          </p:val>
                                        </p:tav>
                                        <p:tav tm="100000">
                                          <p:val>
                                            <p:fltVal val="0"/>
                                          </p:val>
                                        </p:tav>
                                      </p:tavLst>
                                    </p:anim>
                                    <p:animEffect transition="in" filter="fade">
                                      <p:cBhvr>
                                        <p:cTn id="53" dur="500"/>
                                        <p:tgtEl>
                                          <p:spTgt spid="82947">
                                            <p:txEl>
                                              <p:pRg st="5" end="5"/>
                                            </p:txEl>
                                          </p:spTgt>
                                        </p:tgtEl>
                                      </p:cBhvr>
                                    </p:animEffect>
                                  </p:childTnLst>
                                </p:cTn>
                              </p:par>
                            </p:childTnLst>
                          </p:cTn>
                        </p:par>
                        <p:par>
                          <p:cTn id="54" fill="hold" nodeType="afterGroup">
                            <p:stCondLst>
                              <p:cond delay="3850"/>
                            </p:stCondLst>
                            <p:childTnLst>
                              <p:par>
                                <p:cTn id="55" presetID="49" presetClass="entr" presetSubtype="0" decel="100000" fill="hold" nodeType="afterEffect">
                                  <p:stCondLst>
                                    <p:cond delay="0"/>
                                  </p:stCondLst>
                                  <p:childTnLst>
                                    <p:set>
                                      <p:cBhvr>
                                        <p:cTn id="56" dur="1" fill="hold">
                                          <p:stCondLst>
                                            <p:cond delay="0"/>
                                          </p:stCondLst>
                                        </p:cTn>
                                        <p:tgtEl>
                                          <p:spTgt spid="82947">
                                            <p:txEl>
                                              <p:pRg st="6" end="6"/>
                                            </p:txEl>
                                          </p:spTgt>
                                        </p:tgtEl>
                                        <p:attrNameLst>
                                          <p:attrName>style.visibility</p:attrName>
                                        </p:attrNameLst>
                                      </p:cBhvr>
                                      <p:to>
                                        <p:strVal val="visible"/>
                                      </p:to>
                                    </p:set>
                                    <p:anim calcmode="lin" valueType="num">
                                      <p:cBhvr>
                                        <p:cTn id="57" dur="500" fill="hold"/>
                                        <p:tgtEl>
                                          <p:spTgt spid="82947">
                                            <p:txEl>
                                              <p:pRg st="6" end="6"/>
                                            </p:txEl>
                                          </p:spTgt>
                                        </p:tgtEl>
                                        <p:attrNameLst>
                                          <p:attrName>ppt_w</p:attrName>
                                        </p:attrNameLst>
                                      </p:cBhvr>
                                      <p:tavLst>
                                        <p:tav tm="0">
                                          <p:val>
                                            <p:fltVal val="0"/>
                                          </p:val>
                                        </p:tav>
                                        <p:tav tm="100000">
                                          <p:val>
                                            <p:strVal val="#ppt_w"/>
                                          </p:val>
                                        </p:tav>
                                      </p:tavLst>
                                    </p:anim>
                                    <p:anim calcmode="lin" valueType="num">
                                      <p:cBhvr>
                                        <p:cTn id="58" dur="500" fill="hold"/>
                                        <p:tgtEl>
                                          <p:spTgt spid="82947">
                                            <p:txEl>
                                              <p:pRg st="6" end="6"/>
                                            </p:txEl>
                                          </p:spTgt>
                                        </p:tgtEl>
                                        <p:attrNameLst>
                                          <p:attrName>ppt_h</p:attrName>
                                        </p:attrNameLst>
                                      </p:cBhvr>
                                      <p:tavLst>
                                        <p:tav tm="0">
                                          <p:val>
                                            <p:fltVal val="0"/>
                                          </p:val>
                                        </p:tav>
                                        <p:tav tm="100000">
                                          <p:val>
                                            <p:strVal val="#ppt_h"/>
                                          </p:val>
                                        </p:tav>
                                      </p:tavLst>
                                    </p:anim>
                                    <p:anim calcmode="lin" valueType="num">
                                      <p:cBhvr>
                                        <p:cTn id="59" dur="500" fill="hold"/>
                                        <p:tgtEl>
                                          <p:spTgt spid="82947">
                                            <p:txEl>
                                              <p:pRg st="6" end="6"/>
                                            </p:txEl>
                                          </p:spTgt>
                                        </p:tgtEl>
                                        <p:attrNameLst>
                                          <p:attrName>style.rotation</p:attrName>
                                        </p:attrNameLst>
                                      </p:cBhvr>
                                      <p:tavLst>
                                        <p:tav tm="0">
                                          <p:val>
                                            <p:fltVal val="360"/>
                                          </p:val>
                                        </p:tav>
                                        <p:tav tm="100000">
                                          <p:val>
                                            <p:fltVal val="0"/>
                                          </p:val>
                                        </p:tav>
                                      </p:tavLst>
                                    </p:anim>
                                    <p:animEffect transition="in" filter="fade">
                                      <p:cBhvr>
                                        <p:cTn id="60" dur="500"/>
                                        <p:tgtEl>
                                          <p:spTgt spid="82947">
                                            <p:txEl>
                                              <p:pRg st="6" end="6"/>
                                            </p:txEl>
                                          </p:spTgt>
                                        </p:tgtEl>
                                      </p:cBhvr>
                                    </p:animEffect>
                                  </p:childTnLst>
                                </p:cTn>
                              </p:par>
                            </p:childTnLst>
                          </p:cTn>
                        </p:par>
                        <p:par>
                          <p:cTn id="61" fill="hold" nodeType="afterGroup">
                            <p:stCondLst>
                              <p:cond delay="4350"/>
                            </p:stCondLst>
                            <p:childTnLst>
                              <p:par>
                                <p:cTn id="62" presetID="49" presetClass="entr" presetSubtype="0" decel="100000" fill="hold" nodeType="afterEffect">
                                  <p:stCondLst>
                                    <p:cond delay="0"/>
                                  </p:stCondLst>
                                  <p:childTnLst>
                                    <p:set>
                                      <p:cBhvr>
                                        <p:cTn id="63" dur="1" fill="hold">
                                          <p:stCondLst>
                                            <p:cond delay="0"/>
                                          </p:stCondLst>
                                        </p:cTn>
                                        <p:tgtEl>
                                          <p:spTgt spid="82947">
                                            <p:txEl>
                                              <p:pRg st="7" end="7"/>
                                            </p:txEl>
                                          </p:spTgt>
                                        </p:tgtEl>
                                        <p:attrNameLst>
                                          <p:attrName>style.visibility</p:attrName>
                                        </p:attrNameLst>
                                      </p:cBhvr>
                                      <p:to>
                                        <p:strVal val="visible"/>
                                      </p:to>
                                    </p:set>
                                    <p:anim calcmode="lin" valueType="num">
                                      <p:cBhvr>
                                        <p:cTn id="64" dur="500" fill="hold"/>
                                        <p:tgtEl>
                                          <p:spTgt spid="82947">
                                            <p:txEl>
                                              <p:pRg st="7" end="7"/>
                                            </p:txEl>
                                          </p:spTgt>
                                        </p:tgtEl>
                                        <p:attrNameLst>
                                          <p:attrName>ppt_w</p:attrName>
                                        </p:attrNameLst>
                                      </p:cBhvr>
                                      <p:tavLst>
                                        <p:tav tm="0">
                                          <p:val>
                                            <p:fltVal val="0"/>
                                          </p:val>
                                        </p:tav>
                                        <p:tav tm="100000">
                                          <p:val>
                                            <p:strVal val="#ppt_w"/>
                                          </p:val>
                                        </p:tav>
                                      </p:tavLst>
                                    </p:anim>
                                    <p:anim calcmode="lin" valueType="num">
                                      <p:cBhvr>
                                        <p:cTn id="65" dur="500" fill="hold"/>
                                        <p:tgtEl>
                                          <p:spTgt spid="82947">
                                            <p:txEl>
                                              <p:pRg st="7" end="7"/>
                                            </p:txEl>
                                          </p:spTgt>
                                        </p:tgtEl>
                                        <p:attrNameLst>
                                          <p:attrName>ppt_h</p:attrName>
                                        </p:attrNameLst>
                                      </p:cBhvr>
                                      <p:tavLst>
                                        <p:tav tm="0">
                                          <p:val>
                                            <p:fltVal val="0"/>
                                          </p:val>
                                        </p:tav>
                                        <p:tav tm="100000">
                                          <p:val>
                                            <p:strVal val="#ppt_h"/>
                                          </p:val>
                                        </p:tav>
                                      </p:tavLst>
                                    </p:anim>
                                    <p:anim calcmode="lin" valueType="num">
                                      <p:cBhvr>
                                        <p:cTn id="66" dur="500" fill="hold"/>
                                        <p:tgtEl>
                                          <p:spTgt spid="82947">
                                            <p:txEl>
                                              <p:pRg st="7" end="7"/>
                                            </p:txEl>
                                          </p:spTgt>
                                        </p:tgtEl>
                                        <p:attrNameLst>
                                          <p:attrName>style.rotation</p:attrName>
                                        </p:attrNameLst>
                                      </p:cBhvr>
                                      <p:tavLst>
                                        <p:tav tm="0">
                                          <p:val>
                                            <p:fltVal val="360"/>
                                          </p:val>
                                        </p:tav>
                                        <p:tav tm="100000">
                                          <p:val>
                                            <p:fltVal val="0"/>
                                          </p:val>
                                        </p:tav>
                                      </p:tavLst>
                                    </p:anim>
                                    <p:animEffect transition="in" filter="fade">
                                      <p:cBhvr>
                                        <p:cTn id="67" dur="500"/>
                                        <p:tgtEl>
                                          <p:spTgt spid="82947">
                                            <p:txEl>
                                              <p:pRg st="7" end="7"/>
                                            </p:txEl>
                                          </p:spTgt>
                                        </p:tgtEl>
                                      </p:cBhvr>
                                    </p:animEffect>
                                  </p:childTnLst>
                                </p:cTn>
                              </p:par>
                            </p:childTnLst>
                          </p:cTn>
                        </p:par>
                        <p:par>
                          <p:cTn id="68" fill="hold" nodeType="afterGroup">
                            <p:stCondLst>
                              <p:cond delay="4850"/>
                            </p:stCondLst>
                            <p:childTnLst>
                              <p:par>
                                <p:cTn id="69" presetID="49" presetClass="entr" presetSubtype="0" decel="100000" fill="hold" nodeType="afterEffect">
                                  <p:stCondLst>
                                    <p:cond delay="0"/>
                                  </p:stCondLst>
                                  <p:childTnLst>
                                    <p:set>
                                      <p:cBhvr>
                                        <p:cTn id="70" dur="1" fill="hold">
                                          <p:stCondLst>
                                            <p:cond delay="0"/>
                                          </p:stCondLst>
                                        </p:cTn>
                                        <p:tgtEl>
                                          <p:spTgt spid="82947">
                                            <p:txEl>
                                              <p:pRg st="8" end="8"/>
                                            </p:txEl>
                                          </p:spTgt>
                                        </p:tgtEl>
                                        <p:attrNameLst>
                                          <p:attrName>style.visibility</p:attrName>
                                        </p:attrNameLst>
                                      </p:cBhvr>
                                      <p:to>
                                        <p:strVal val="visible"/>
                                      </p:to>
                                    </p:set>
                                    <p:anim calcmode="lin" valueType="num">
                                      <p:cBhvr>
                                        <p:cTn id="71" dur="500" fill="hold"/>
                                        <p:tgtEl>
                                          <p:spTgt spid="82947">
                                            <p:txEl>
                                              <p:pRg st="8" end="8"/>
                                            </p:txEl>
                                          </p:spTgt>
                                        </p:tgtEl>
                                        <p:attrNameLst>
                                          <p:attrName>ppt_w</p:attrName>
                                        </p:attrNameLst>
                                      </p:cBhvr>
                                      <p:tavLst>
                                        <p:tav tm="0">
                                          <p:val>
                                            <p:fltVal val="0"/>
                                          </p:val>
                                        </p:tav>
                                        <p:tav tm="100000">
                                          <p:val>
                                            <p:strVal val="#ppt_w"/>
                                          </p:val>
                                        </p:tav>
                                      </p:tavLst>
                                    </p:anim>
                                    <p:anim calcmode="lin" valueType="num">
                                      <p:cBhvr>
                                        <p:cTn id="72" dur="500" fill="hold"/>
                                        <p:tgtEl>
                                          <p:spTgt spid="82947">
                                            <p:txEl>
                                              <p:pRg st="8" end="8"/>
                                            </p:txEl>
                                          </p:spTgt>
                                        </p:tgtEl>
                                        <p:attrNameLst>
                                          <p:attrName>ppt_h</p:attrName>
                                        </p:attrNameLst>
                                      </p:cBhvr>
                                      <p:tavLst>
                                        <p:tav tm="0">
                                          <p:val>
                                            <p:fltVal val="0"/>
                                          </p:val>
                                        </p:tav>
                                        <p:tav tm="100000">
                                          <p:val>
                                            <p:strVal val="#ppt_h"/>
                                          </p:val>
                                        </p:tav>
                                      </p:tavLst>
                                    </p:anim>
                                    <p:anim calcmode="lin" valueType="num">
                                      <p:cBhvr>
                                        <p:cTn id="73" dur="500" fill="hold"/>
                                        <p:tgtEl>
                                          <p:spTgt spid="82947">
                                            <p:txEl>
                                              <p:pRg st="8" end="8"/>
                                            </p:txEl>
                                          </p:spTgt>
                                        </p:tgtEl>
                                        <p:attrNameLst>
                                          <p:attrName>style.rotation</p:attrName>
                                        </p:attrNameLst>
                                      </p:cBhvr>
                                      <p:tavLst>
                                        <p:tav tm="0">
                                          <p:val>
                                            <p:fltVal val="360"/>
                                          </p:val>
                                        </p:tav>
                                        <p:tav tm="100000">
                                          <p:val>
                                            <p:fltVal val="0"/>
                                          </p:val>
                                        </p:tav>
                                      </p:tavLst>
                                    </p:anim>
                                    <p:animEffect transition="in" filter="fade">
                                      <p:cBhvr>
                                        <p:cTn id="74" dur="500"/>
                                        <p:tgtEl>
                                          <p:spTgt spid="82947">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946"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chemeClr val="accent5"/>
            </a:gs>
            <a:gs pos="50000">
              <a:srgbClr val="9CB86E"/>
            </a:gs>
            <a:gs pos="100000">
              <a:srgbClr val="156B13"/>
            </a:gs>
          </a:gsLst>
          <a:lin ang="5400000" scaled="0"/>
        </a:gradFill>
        <a:effectLst/>
      </p:bgPr>
    </p:bg>
    <p:spTree>
      <p:nvGrpSpPr>
        <p:cNvPr id="1" name=""/>
        <p:cNvGrpSpPr/>
        <p:nvPr/>
      </p:nvGrpSpPr>
      <p:grpSpPr>
        <a:xfrm>
          <a:off x="0" y="0"/>
          <a:ext cx="0" cy="0"/>
          <a:chOff x="0" y="0"/>
          <a:chExt cx="0" cy="0"/>
        </a:xfrm>
      </p:grpSpPr>
      <p:sp>
        <p:nvSpPr>
          <p:cNvPr id="85032" name="AutoShape 40"/>
          <p:cNvSpPr>
            <a:spLocks noChangeArrowheads="1"/>
          </p:cNvSpPr>
          <p:nvPr/>
        </p:nvSpPr>
        <p:spPr bwMode="auto">
          <a:xfrm>
            <a:off x="611188" y="2349500"/>
            <a:ext cx="2952750" cy="1079500"/>
          </a:xfrm>
          <a:prstGeom prst="parallelogram">
            <a:avLst>
              <a:gd name="adj" fmla="val 68382"/>
            </a:avLst>
          </a:prstGeom>
          <a:solidFill>
            <a:srgbClr val="FFCC00"/>
          </a:solidFill>
          <a:ln w="1587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grpSp>
        <p:nvGrpSpPr>
          <p:cNvPr id="85075" name="Group 83"/>
          <p:cNvGrpSpPr>
            <a:grpSpLocks/>
          </p:cNvGrpSpPr>
          <p:nvPr/>
        </p:nvGrpSpPr>
        <p:grpSpPr bwMode="auto">
          <a:xfrm>
            <a:off x="6804025" y="2997200"/>
            <a:ext cx="1871663" cy="2921000"/>
            <a:chOff x="4286" y="1888"/>
            <a:chExt cx="1179" cy="1840"/>
          </a:xfrm>
        </p:grpSpPr>
        <p:sp>
          <p:nvSpPr>
            <p:cNvPr id="23591" name="AutoShape 15"/>
            <p:cNvSpPr>
              <a:spLocks noChangeArrowheads="1"/>
            </p:cNvSpPr>
            <p:nvPr/>
          </p:nvSpPr>
          <p:spPr bwMode="auto">
            <a:xfrm>
              <a:off x="4286" y="1888"/>
              <a:ext cx="1179" cy="1634"/>
            </a:xfrm>
            <a:prstGeom prst="triangle">
              <a:avLst>
                <a:gd name="adj" fmla="val 50000"/>
              </a:avLst>
            </a:prstGeom>
            <a:gradFill rotWithShape="1">
              <a:gsLst>
                <a:gs pos="0">
                  <a:srgbClr val="993366"/>
                </a:gs>
                <a:gs pos="50000">
                  <a:srgbClr val="C489A7"/>
                </a:gs>
                <a:gs pos="100000">
                  <a:srgbClr val="9933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23592" name="AutoShape 7"/>
            <p:cNvSpPr>
              <a:spLocks noChangeArrowheads="1"/>
            </p:cNvSpPr>
            <p:nvPr/>
          </p:nvSpPr>
          <p:spPr bwMode="auto">
            <a:xfrm>
              <a:off x="4286" y="3319"/>
              <a:ext cx="1179" cy="409"/>
            </a:xfrm>
            <a:prstGeom prst="hexagon">
              <a:avLst>
                <a:gd name="adj" fmla="val 72066"/>
                <a:gd name="vf" fmla="val 115470"/>
              </a:avLst>
            </a:prstGeom>
            <a:gradFill rotWithShape="1">
              <a:gsLst>
                <a:gs pos="0">
                  <a:srgbClr val="993366"/>
                </a:gs>
                <a:gs pos="50000">
                  <a:srgbClr val="C489A7"/>
                </a:gs>
                <a:gs pos="100000">
                  <a:srgbClr val="9933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23593" name="Line 9"/>
            <p:cNvSpPr>
              <a:spLocks noChangeShapeType="1"/>
            </p:cNvSpPr>
            <p:nvPr/>
          </p:nvSpPr>
          <p:spPr bwMode="auto">
            <a:xfrm flipV="1">
              <a:off x="4286" y="1889"/>
              <a:ext cx="589" cy="1633"/>
            </a:xfrm>
            <a:prstGeom prst="line">
              <a:avLst/>
            </a:prstGeom>
            <a:noFill/>
            <a:ln w="158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3594" name="Line 10"/>
            <p:cNvSpPr>
              <a:spLocks noChangeShapeType="1"/>
            </p:cNvSpPr>
            <p:nvPr/>
          </p:nvSpPr>
          <p:spPr bwMode="auto">
            <a:xfrm flipH="1" flipV="1">
              <a:off x="4876" y="1889"/>
              <a:ext cx="589" cy="1633"/>
            </a:xfrm>
            <a:prstGeom prst="line">
              <a:avLst/>
            </a:prstGeom>
            <a:noFill/>
            <a:ln w="158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3595" name="Line 11"/>
            <p:cNvSpPr>
              <a:spLocks noChangeShapeType="1"/>
            </p:cNvSpPr>
            <p:nvPr/>
          </p:nvSpPr>
          <p:spPr bwMode="auto">
            <a:xfrm flipV="1">
              <a:off x="4583" y="1889"/>
              <a:ext cx="292" cy="1839"/>
            </a:xfrm>
            <a:prstGeom prst="line">
              <a:avLst/>
            </a:prstGeom>
            <a:noFill/>
            <a:ln w="158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3596" name="Line 12"/>
            <p:cNvSpPr>
              <a:spLocks noChangeShapeType="1"/>
            </p:cNvSpPr>
            <p:nvPr/>
          </p:nvSpPr>
          <p:spPr bwMode="auto">
            <a:xfrm flipH="1" flipV="1">
              <a:off x="4875" y="1889"/>
              <a:ext cx="292" cy="1839"/>
            </a:xfrm>
            <a:prstGeom prst="line">
              <a:avLst/>
            </a:prstGeom>
            <a:noFill/>
            <a:ln w="158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3597" name="Line 13"/>
            <p:cNvSpPr>
              <a:spLocks noChangeShapeType="1"/>
            </p:cNvSpPr>
            <p:nvPr/>
          </p:nvSpPr>
          <p:spPr bwMode="auto">
            <a:xfrm flipV="1">
              <a:off x="4583" y="1888"/>
              <a:ext cx="293" cy="1429"/>
            </a:xfrm>
            <a:prstGeom prst="line">
              <a:avLst/>
            </a:prstGeom>
            <a:noFill/>
            <a:ln w="15875">
              <a:solidFill>
                <a:srgbClr val="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3598" name="Line 14"/>
            <p:cNvSpPr>
              <a:spLocks noChangeShapeType="1"/>
            </p:cNvSpPr>
            <p:nvPr/>
          </p:nvSpPr>
          <p:spPr bwMode="auto">
            <a:xfrm flipH="1" flipV="1">
              <a:off x="4875" y="1889"/>
              <a:ext cx="296" cy="1426"/>
            </a:xfrm>
            <a:prstGeom prst="line">
              <a:avLst/>
            </a:prstGeom>
            <a:noFill/>
            <a:ln w="15875">
              <a:solidFill>
                <a:srgbClr val="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3599" name="Line 16"/>
            <p:cNvSpPr>
              <a:spLocks noChangeShapeType="1"/>
            </p:cNvSpPr>
            <p:nvPr/>
          </p:nvSpPr>
          <p:spPr bwMode="auto">
            <a:xfrm>
              <a:off x="4286" y="3522"/>
              <a:ext cx="296" cy="206"/>
            </a:xfrm>
            <a:prstGeom prst="line">
              <a:avLst/>
            </a:prstGeom>
            <a:noFill/>
            <a:ln w="158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3600" name="Line 17"/>
            <p:cNvSpPr>
              <a:spLocks noChangeShapeType="1"/>
            </p:cNvSpPr>
            <p:nvPr/>
          </p:nvSpPr>
          <p:spPr bwMode="auto">
            <a:xfrm>
              <a:off x="5169" y="3316"/>
              <a:ext cx="296" cy="206"/>
            </a:xfrm>
            <a:prstGeom prst="line">
              <a:avLst/>
            </a:prstGeom>
            <a:noFill/>
            <a:ln w="15875">
              <a:solidFill>
                <a:srgbClr val="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3601" name="Line 18"/>
            <p:cNvSpPr>
              <a:spLocks noChangeShapeType="1"/>
            </p:cNvSpPr>
            <p:nvPr/>
          </p:nvSpPr>
          <p:spPr bwMode="auto">
            <a:xfrm flipH="1">
              <a:off x="4286" y="3316"/>
              <a:ext cx="296" cy="206"/>
            </a:xfrm>
            <a:prstGeom prst="line">
              <a:avLst/>
            </a:prstGeom>
            <a:noFill/>
            <a:ln w="15875">
              <a:solidFill>
                <a:srgbClr val="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3602" name="Line 19"/>
            <p:cNvSpPr>
              <a:spLocks noChangeShapeType="1"/>
            </p:cNvSpPr>
            <p:nvPr/>
          </p:nvSpPr>
          <p:spPr bwMode="auto">
            <a:xfrm flipH="1">
              <a:off x="5166" y="3522"/>
              <a:ext cx="299" cy="206"/>
            </a:xfrm>
            <a:prstGeom prst="line">
              <a:avLst/>
            </a:prstGeom>
            <a:noFill/>
            <a:ln w="158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3603" name="Line 20"/>
            <p:cNvSpPr>
              <a:spLocks noChangeShapeType="1"/>
            </p:cNvSpPr>
            <p:nvPr/>
          </p:nvSpPr>
          <p:spPr bwMode="auto">
            <a:xfrm>
              <a:off x="4582" y="3728"/>
              <a:ext cx="584" cy="0"/>
            </a:xfrm>
            <a:prstGeom prst="line">
              <a:avLst/>
            </a:prstGeom>
            <a:noFill/>
            <a:ln w="158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3604" name="Line 21"/>
            <p:cNvSpPr>
              <a:spLocks noChangeShapeType="1"/>
            </p:cNvSpPr>
            <p:nvPr/>
          </p:nvSpPr>
          <p:spPr bwMode="auto">
            <a:xfrm>
              <a:off x="4582" y="3316"/>
              <a:ext cx="587" cy="0"/>
            </a:xfrm>
            <a:prstGeom prst="line">
              <a:avLst/>
            </a:prstGeom>
            <a:noFill/>
            <a:ln w="15875">
              <a:solidFill>
                <a:srgbClr val="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grpSp>
      <p:grpSp>
        <p:nvGrpSpPr>
          <p:cNvPr id="85076" name="Group 84"/>
          <p:cNvGrpSpPr>
            <a:grpSpLocks/>
          </p:cNvGrpSpPr>
          <p:nvPr/>
        </p:nvGrpSpPr>
        <p:grpSpPr bwMode="auto">
          <a:xfrm>
            <a:off x="4632325" y="620713"/>
            <a:ext cx="2605088" cy="2593975"/>
            <a:chOff x="2918" y="391"/>
            <a:chExt cx="1641" cy="1634"/>
          </a:xfrm>
        </p:grpSpPr>
        <p:sp>
          <p:nvSpPr>
            <p:cNvPr id="85022" name="AutoShape 30"/>
            <p:cNvSpPr>
              <a:spLocks noChangeArrowheads="1"/>
            </p:cNvSpPr>
            <p:nvPr/>
          </p:nvSpPr>
          <p:spPr bwMode="auto">
            <a:xfrm rot="-1322148">
              <a:off x="2918" y="544"/>
              <a:ext cx="1450" cy="1250"/>
            </a:xfrm>
            <a:prstGeom prst="triangle">
              <a:avLst>
                <a:gd name="adj" fmla="val 85083"/>
              </a:avLst>
            </a:prstGeom>
            <a:gradFill rotWithShape="1">
              <a:gsLst>
                <a:gs pos="0">
                  <a:schemeClr val="accent1"/>
                </a:gs>
                <a:gs pos="100000">
                  <a:schemeClr val="accent1">
                    <a:gamma/>
                    <a:tint val="73725"/>
                    <a:invGamma/>
                  </a:scheme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ru-RU"/>
            </a:p>
          </p:txBody>
        </p:sp>
        <p:sp>
          <p:nvSpPr>
            <p:cNvPr id="85015" name="AutoShape 23"/>
            <p:cNvSpPr>
              <a:spLocks noChangeArrowheads="1"/>
            </p:cNvSpPr>
            <p:nvPr/>
          </p:nvSpPr>
          <p:spPr bwMode="auto">
            <a:xfrm>
              <a:off x="3198" y="1480"/>
              <a:ext cx="1361" cy="544"/>
            </a:xfrm>
            <a:prstGeom prst="parallelogram">
              <a:avLst>
                <a:gd name="adj" fmla="val 62546"/>
              </a:avLst>
            </a:prstGeom>
            <a:gradFill rotWithShape="1">
              <a:gsLst>
                <a:gs pos="0">
                  <a:schemeClr val="accent1"/>
                </a:gs>
                <a:gs pos="100000">
                  <a:schemeClr val="accent1">
                    <a:gamma/>
                    <a:tint val="73725"/>
                    <a:invGamma/>
                  </a:scheme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ru-RU"/>
            </a:p>
          </p:txBody>
        </p:sp>
        <p:sp>
          <p:nvSpPr>
            <p:cNvPr id="23583" name="Line 24"/>
            <p:cNvSpPr>
              <a:spLocks noChangeShapeType="1"/>
            </p:cNvSpPr>
            <p:nvPr/>
          </p:nvSpPr>
          <p:spPr bwMode="auto">
            <a:xfrm flipV="1">
              <a:off x="3198" y="391"/>
              <a:ext cx="680" cy="1633"/>
            </a:xfrm>
            <a:prstGeom prst="line">
              <a:avLst/>
            </a:prstGeom>
            <a:noFill/>
            <a:ln w="158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3584" name="Line 27"/>
            <p:cNvSpPr>
              <a:spLocks noChangeShapeType="1"/>
            </p:cNvSpPr>
            <p:nvPr/>
          </p:nvSpPr>
          <p:spPr bwMode="auto">
            <a:xfrm flipV="1">
              <a:off x="3537" y="391"/>
              <a:ext cx="341" cy="1089"/>
            </a:xfrm>
            <a:prstGeom prst="line">
              <a:avLst/>
            </a:prstGeom>
            <a:noFill/>
            <a:ln w="15875">
              <a:solidFill>
                <a:srgbClr val="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3585" name="Line 28"/>
            <p:cNvSpPr>
              <a:spLocks noChangeShapeType="1"/>
            </p:cNvSpPr>
            <p:nvPr/>
          </p:nvSpPr>
          <p:spPr bwMode="auto">
            <a:xfrm flipH="1" flipV="1">
              <a:off x="3878" y="391"/>
              <a:ext cx="674" cy="1089"/>
            </a:xfrm>
            <a:prstGeom prst="line">
              <a:avLst/>
            </a:prstGeom>
            <a:noFill/>
            <a:ln w="158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3586" name="Line 29"/>
            <p:cNvSpPr>
              <a:spLocks noChangeShapeType="1"/>
            </p:cNvSpPr>
            <p:nvPr/>
          </p:nvSpPr>
          <p:spPr bwMode="auto">
            <a:xfrm flipH="1" flipV="1">
              <a:off x="3878" y="391"/>
              <a:ext cx="339" cy="1634"/>
            </a:xfrm>
            <a:prstGeom prst="line">
              <a:avLst/>
            </a:prstGeom>
            <a:noFill/>
            <a:ln w="158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3587" name="Line 34"/>
            <p:cNvSpPr>
              <a:spLocks noChangeShapeType="1"/>
            </p:cNvSpPr>
            <p:nvPr/>
          </p:nvSpPr>
          <p:spPr bwMode="auto">
            <a:xfrm flipV="1">
              <a:off x="3198" y="1480"/>
              <a:ext cx="338" cy="544"/>
            </a:xfrm>
            <a:prstGeom prst="line">
              <a:avLst/>
            </a:prstGeom>
            <a:noFill/>
            <a:ln w="15875">
              <a:solidFill>
                <a:srgbClr val="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3588" name="Line 35"/>
            <p:cNvSpPr>
              <a:spLocks noChangeShapeType="1"/>
            </p:cNvSpPr>
            <p:nvPr/>
          </p:nvSpPr>
          <p:spPr bwMode="auto">
            <a:xfrm flipV="1">
              <a:off x="4217" y="1480"/>
              <a:ext cx="335" cy="544"/>
            </a:xfrm>
            <a:prstGeom prst="line">
              <a:avLst/>
            </a:prstGeom>
            <a:noFill/>
            <a:ln w="158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3589" name="Line 36"/>
            <p:cNvSpPr>
              <a:spLocks noChangeShapeType="1"/>
            </p:cNvSpPr>
            <p:nvPr/>
          </p:nvSpPr>
          <p:spPr bwMode="auto">
            <a:xfrm>
              <a:off x="3198" y="2024"/>
              <a:ext cx="1019" cy="0"/>
            </a:xfrm>
            <a:prstGeom prst="line">
              <a:avLst/>
            </a:prstGeom>
            <a:noFill/>
            <a:ln w="158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3590" name="Line 37"/>
            <p:cNvSpPr>
              <a:spLocks noChangeShapeType="1"/>
            </p:cNvSpPr>
            <p:nvPr/>
          </p:nvSpPr>
          <p:spPr bwMode="auto">
            <a:xfrm>
              <a:off x="3537" y="1480"/>
              <a:ext cx="1013" cy="0"/>
            </a:xfrm>
            <a:prstGeom prst="line">
              <a:avLst/>
            </a:prstGeom>
            <a:noFill/>
            <a:ln w="15875">
              <a:solidFill>
                <a:srgbClr val="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grpSp>
      <p:sp>
        <p:nvSpPr>
          <p:cNvPr id="85030" name="Text Box 38"/>
          <p:cNvSpPr txBox="1">
            <a:spLocks noChangeArrowheads="1"/>
          </p:cNvSpPr>
          <p:nvPr/>
        </p:nvSpPr>
        <p:spPr bwMode="auto">
          <a:xfrm>
            <a:off x="5364163" y="5300663"/>
            <a:ext cx="100806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ru-RU" b="1">
                <a:solidFill>
                  <a:srgbClr val="00FF00"/>
                </a:solidFill>
                <a:effectLst>
                  <a:outerShdw blurRad="38100" dist="38100" dir="2700000" algn="tl">
                    <a:srgbClr val="000000"/>
                  </a:outerShdw>
                </a:effectLst>
                <a:latin typeface="Arial" charset="0"/>
              </a:rPr>
              <a:t>Рис. 11</a:t>
            </a:r>
          </a:p>
        </p:txBody>
      </p:sp>
      <p:sp>
        <p:nvSpPr>
          <p:cNvPr id="85031" name="Text Box 39"/>
          <p:cNvSpPr txBox="1">
            <a:spLocks noChangeArrowheads="1"/>
          </p:cNvSpPr>
          <p:nvPr/>
        </p:nvSpPr>
        <p:spPr bwMode="auto">
          <a:xfrm>
            <a:off x="1258888" y="3860800"/>
            <a:ext cx="100806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ru-RU" b="1">
                <a:solidFill>
                  <a:srgbClr val="00FF00"/>
                </a:solidFill>
                <a:effectLst>
                  <a:outerShdw blurRad="38100" dist="38100" dir="2700000" algn="tl">
                    <a:srgbClr val="000000"/>
                  </a:outerShdw>
                </a:effectLst>
                <a:latin typeface="Arial" charset="0"/>
              </a:rPr>
              <a:t>Рис. 10</a:t>
            </a:r>
          </a:p>
        </p:txBody>
      </p:sp>
      <p:grpSp>
        <p:nvGrpSpPr>
          <p:cNvPr id="85071" name="Group 79"/>
          <p:cNvGrpSpPr>
            <a:grpSpLocks/>
          </p:cNvGrpSpPr>
          <p:nvPr/>
        </p:nvGrpSpPr>
        <p:grpSpPr bwMode="auto">
          <a:xfrm>
            <a:off x="1331913" y="620713"/>
            <a:ext cx="1511300" cy="2520950"/>
            <a:chOff x="839" y="391"/>
            <a:chExt cx="952" cy="1588"/>
          </a:xfrm>
        </p:grpSpPr>
        <p:sp>
          <p:nvSpPr>
            <p:cNvPr id="85043" name="AutoShape 51"/>
            <p:cNvSpPr>
              <a:spLocks noChangeArrowheads="1"/>
            </p:cNvSpPr>
            <p:nvPr/>
          </p:nvSpPr>
          <p:spPr bwMode="auto">
            <a:xfrm>
              <a:off x="839" y="391"/>
              <a:ext cx="952" cy="1361"/>
            </a:xfrm>
            <a:prstGeom prst="triangle">
              <a:avLst>
                <a:gd name="adj" fmla="val 71116"/>
              </a:avLst>
            </a:prstGeom>
            <a:gradFill rotWithShape="1">
              <a:gsLst>
                <a:gs pos="0">
                  <a:schemeClr val="accent1"/>
                </a:gs>
                <a:gs pos="100000">
                  <a:schemeClr val="accent1">
                    <a:gamma/>
                    <a:tint val="66667"/>
                    <a:invGamma/>
                  </a:scheme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ru-RU"/>
            </a:p>
          </p:txBody>
        </p:sp>
        <p:sp>
          <p:nvSpPr>
            <p:cNvPr id="85035" name="AutoShape 43"/>
            <p:cNvSpPr>
              <a:spLocks noChangeArrowheads="1"/>
            </p:cNvSpPr>
            <p:nvPr/>
          </p:nvSpPr>
          <p:spPr bwMode="auto">
            <a:xfrm>
              <a:off x="839" y="1616"/>
              <a:ext cx="952" cy="363"/>
            </a:xfrm>
            <a:prstGeom prst="pentagon">
              <a:avLst/>
            </a:prstGeom>
            <a:gradFill rotWithShape="1">
              <a:gsLst>
                <a:gs pos="0">
                  <a:schemeClr val="accent1"/>
                </a:gs>
                <a:gs pos="100000">
                  <a:schemeClr val="accent1">
                    <a:gamma/>
                    <a:tint val="66667"/>
                    <a:invGamma/>
                  </a:scheme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ru-RU"/>
            </a:p>
          </p:txBody>
        </p:sp>
        <p:sp>
          <p:nvSpPr>
            <p:cNvPr id="23569" name="Line 44"/>
            <p:cNvSpPr>
              <a:spLocks noChangeShapeType="1"/>
            </p:cNvSpPr>
            <p:nvPr/>
          </p:nvSpPr>
          <p:spPr bwMode="auto">
            <a:xfrm flipV="1">
              <a:off x="1519" y="391"/>
              <a:ext cx="0" cy="1451"/>
            </a:xfrm>
            <a:prstGeom prst="line">
              <a:avLst/>
            </a:prstGeom>
            <a:noFill/>
            <a:ln w="15875">
              <a:solidFill>
                <a:srgbClr val="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3570" name="Line 45"/>
            <p:cNvSpPr>
              <a:spLocks noChangeShapeType="1"/>
            </p:cNvSpPr>
            <p:nvPr/>
          </p:nvSpPr>
          <p:spPr bwMode="auto">
            <a:xfrm flipV="1">
              <a:off x="839" y="391"/>
              <a:ext cx="680" cy="1361"/>
            </a:xfrm>
            <a:prstGeom prst="line">
              <a:avLst/>
            </a:prstGeom>
            <a:noFill/>
            <a:ln w="158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3571" name="Line 46"/>
            <p:cNvSpPr>
              <a:spLocks noChangeShapeType="1"/>
            </p:cNvSpPr>
            <p:nvPr/>
          </p:nvSpPr>
          <p:spPr bwMode="auto">
            <a:xfrm flipV="1">
              <a:off x="1020" y="391"/>
              <a:ext cx="499" cy="1588"/>
            </a:xfrm>
            <a:prstGeom prst="line">
              <a:avLst/>
            </a:prstGeom>
            <a:noFill/>
            <a:ln w="158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3572" name="Line 47"/>
            <p:cNvSpPr>
              <a:spLocks noChangeShapeType="1"/>
            </p:cNvSpPr>
            <p:nvPr/>
          </p:nvSpPr>
          <p:spPr bwMode="auto">
            <a:xfrm flipH="1" flipV="1">
              <a:off x="1519" y="391"/>
              <a:ext cx="91" cy="1588"/>
            </a:xfrm>
            <a:prstGeom prst="line">
              <a:avLst/>
            </a:prstGeom>
            <a:noFill/>
            <a:ln w="158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3573" name="Line 48"/>
            <p:cNvSpPr>
              <a:spLocks noChangeShapeType="1"/>
            </p:cNvSpPr>
            <p:nvPr/>
          </p:nvSpPr>
          <p:spPr bwMode="auto">
            <a:xfrm flipH="1" flipV="1">
              <a:off x="1519" y="391"/>
              <a:ext cx="272" cy="1361"/>
            </a:xfrm>
            <a:prstGeom prst="line">
              <a:avLst/>
            </a:prstGeom>
            <a:noFill/>
            <a:ln w="158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3574" name="Line 50"/>
            <p:cNvSpPr>
              <a:spLocks noChangeShapeType="1"/>
            </p:cNvSpPr>
            <p:nvPr/>
          </p:nvSpPr>
          <p:spPr bwMode="auto">
            <a:xfrm flipV="1">
              <a:off x="1338" y="391"/>
              <a:ext cx="181" cy="1179"/>
            </a:xfrm>
            <a:prstGeom prst="line">
              <a:avLst/>
            </a:prstGeom>
            <a:noFill/>
            <a:ln w="15875">
              <a:solidFill>
                <a:srgbClr val="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3575" name="Line 52"/>
            <p:cNvSpPr>
              <a:spLocks noChangeShapeType="1"/>
            </p:cNvSpPr>
            <p:nvPr/>
          </p:nvSpPr>
          <p:spPr bwMode="auto">
            <a:xfrm flipV="1">
              <a:off x="839" y="1570"/>
              <a:ext cx="499" cy="182"/>
            </a:xfrm>
            <a:prstGeom prst="line">
              <a:avLst/>
            </a:prstGeom>
            <a:noFill/>
            <a:ln w="15875">
              <a:solidFill>
                <a:srgbClr val="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3576" name="Line 53"/>
            <p:cNvSpPr>
              <a:spLocks noChangeShapeType="1"/>
            </p:cNvSpPr>
            <p:nvPr/>
          </p:nvSpPr>
          <p:spPr bwMode="auto">
            <a:xfrm>
              <a:off x="839" y="1752"/>
              <a:ext cx="181" cy="227"/>
            </a:xfrm>
            <a:prstGeom prst="line">
              <a:avLst/>
            </a:prstGeom>
            <a:noFill/>
            <a:ln w="158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3577" name="Line 54"/>
            <p:cNvSpPr>
              <a:spLocks noChangeShapeType="1"/>
            </p:cNvSpPr>
            <p:nvPr/>
          </p:nvSpPr>
          <p:spPr bwMode="auto">
            <a:xfrm>
              <a:off x="1020" y="1979"/>
              <a:ext cx="590" cy="0"/>
            </a:xfrm>
            <a:prstGeom prst="line">
              <a:avLst/>
            </a:prstGeom>
            <a:noFill/>
            <a:ln w="158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3578" name="Line 55"/>
            <p:cNvSpPr>
              <a:spLocks noChangeShapeType="1"/>
            </p:cNvSpPr>
            <p:nvPr/>
          </p:nvSpPr>
          <p:spPr bwMode="auto">
            <a:xfrm flipV="1">
              <a:off x="1610" y="1752"/>
              <a:ext cx="181" cy="227"/>
            </a:xfrm>
            <a:prstGeom prst="line">
              <a:avLst/>
            </a:prstGeom>
            <a:noFill/>
            <a:ln w="158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3579" name="Line 57"/>
            <p:cNvSpPr>
              <a:spLocks noChangeShapeType="1"/>
            </p:cNvSpPr>
            <p:nvPr/>
          </p:nvSpPr>
          <p:spPr bwMode="auto">
            <a:xfrm>
              <a:off x="1338" y="1570"/>
              <a:ext cx="453" cy="182"/>
            </a:xfrm>
            <a:prstGeom prst="line">
              <a:avLst/>
            </a:prstGeom>
            <a:noFill/>
            <a:ln w="15875">
              <a:solidFill>
                <a:srgbClr val="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23580" name="Oval 59"/>
            <p:cNvSpPr>
              <a:spLocks noChangeArrowheads="1"/>
            </p:cNvSpPr>
            <p:nvPr/>
          </p:nvSpPr>
          <p:spPr bwMode="auto">
            <a:xfrm>
              <a:off x="1498" y="1821"/>
              <a:ext cx="44" cy="44"/>
            </a:xfrm>
            <a:prstGeom prst="ellipse">
              <a:avLst/>
            </a:prstGeom>
            <a:solidFill>
              <a:schemeClr val="hlink"/>
            </a:solidFill>
            <a:ln w="1587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grpSp>
      <p:graphicFrame>
        <p:nvGraphicFramePr>
          <p:cNvPr id="85052" name="Object 60"/>
          <p:cNvGraphicFramePr>
            <a:graphicFrameLocks noChangeAspect="1"/>
          </p:cNvGraphicFramePr>
          <p:nvPr/>
        </p:nvGraphicFramePr>
        <p:xfrm>
          <a:off x="2124075" y="2790825"/>
          <a:ext cx="287338" cy="265113"/>
        </p:xfrm>
        <a:graphic>
          <a:graphicData uri="http://schemas.openxmlformats.org/presentationml/2006/ole">
            <mc:AlternateContent xmlns:mc="http://schemas.openxmlformats.org/markup-compatibility/2006">
              <mc:Choice xmlns:v="urn:schemas-microsoft-com:vml" Requires="v">
                <p:oleObj spid="_x0000_s8194" name="Формула" r:id="rId3" imgW="177492" imgH="164814" progId="Equation.3">
                  <p:embed/>
                </p:oleObj>
              </mc:Choice>
              <mc:Fallback>
                <p:oleObj name="Формула" r:id="rId3" imgW="177492" imgH="164814"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24075" y="2790825"/>
                        <a:ext cx="287338" cy="2651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5053" name="Object 61"/>
          <p:cNvGraphicFramePr>
            <a:graphicFrameLocks noChangeAspect="1"/>
          </p:cNvGraphicFramePr>
          <p:nvPr/>
        </p:nvGraphicFramePr>
        <p:xfrm>
          <a:off x="1951038" y="2451100"/>
          <a:ext cx="307975" cy="366713"/>
        </p:xfrm>
        <a:graphic>
          <a:graphicData uri="http://schemas.openxmlformats.org/presentationml/2006/ole">
            <mc:AlternateContent xmlns:mc="http://schemas.openxmlformats.org/markup-compatibility/2006">
              <mc:Choice xmlns:v="urn:schemas-microsoft-com:vml" Requires="v">
                <p:oleObj spid="_x0000_s8195" name="Формула" r:id="rId5" imgW="190500" imgH="228600" progId="Equation.3">
                  <p:embed/>
                </p:oleObj>
              </mc:Choice>
              <mc:Fallback>
                <p:oleObj name="Формула" r:id="rId5" imgW="190500" imgH="2286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51038" y="2451100"/>
                        <a:ext cx="307975" cy="3667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5054" name="Object 62"/>
          <p:cNvGraphicFramePr>
            <a:graphicFrameLocks noChangeAspect="1"/>
          </p:cNvGraphicFramePr>
          <p:nvPr/>
        </p:nvGraphicFramePr>
        <p:xfrm>
          <a:off x="1085850" y="2659063"/>
          <a:ext cx="287338" cy="346075"/>
        </p:xfrm>
        <a:graphic>
          <a:graphicData uri="http://schemas.openxmlformats.org/presentationml/2006/ole">
            <mc:AlternateContent xmlns:mc="http://schemas.openxmlformats.org/markup-compatibility/2006">
              <mc:Choice xmlns:v="urn:schemas-microsoft-com:vml" Requires="v">
                <p:oleObj spid="_x0000_s8196" name="Формула" r:id="rId7" imgW="177569" imgH="215619" progId="Equation.3">
                  <p:embed/>
                </p:oleObj>
              </mc:Choice>
              <mc:Fallback>
                <p:oleObj name="Формула" r:id="rId7" imgW="177569" imgH="215619"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085850" y="2659063"/>
                        <a:ext cx="287338" cy="346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5055" name="Object 63"/>
          <p:cNvGraphicFramePr>
            <a:graphicFrameLocks noChangeAspect="1"/>
          </p:cNvGraphicFramePr>
          <p:nvPr/>
        </p:nvGraphicFramePr>
        <p:xfrm>
          <a:off x="1452563" y="3097213"/>
          <a:ext cx="307975" cy="346075"/>
        </p:xfrm>
        <a:graphic>
          <a:graphicData uri="http://schemas.openxmlformats.org/presentationml/2006/ole">
            <mc:AlternateContent xmlns:mc="http://schemas.openxmlformats.org/markup-compatibility/2006">
              <mc:Choice xmlns:v="urn:schemas-microsoft-com:vml" Requires="v">
                <p:oleObj spid="_x0000_s8197" name="Формула" r:id="rId9" imgW="190335" imgH="215713" progId="Equation.3">
                  <p:embed/>
                </p:oleObj>
              </mc:Choice>
              <mc:Fallback>
                <p:oleObj name="Формула" r:id="rId9" imgW="190335" imgH="215713"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452563" y="3097213"/>
                        <a:ext cx="307975" cy="346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5056" name="Object 64"/>
          <p:cNvGraphicFramePr>
            <a:graphicFrameLocks noChangeAspect="1"/>
          </p:cNvGraphicFramePr>
          <p:nvPr/>
        </p:nvGraphicFramePr>
        <p:xfrm>
          <a:off x="2411413" y="3100388"/>
          <a:ext cx="306387" cy="366712"/>
        </p:xfrm>
        <a:graphic>
          <a:graphicData uri="http://schemas.openxmlformats.org/presentationml/2006/ole">
            <mc:AlternateContent xmlns:mc="http://schemas.openxmlformats.org/markup-compatibility/2006">
              <mc:Choice xmlns:v="urn:schemas-microsoft-com:vml" Requires="v">
                <p:oleObj spid="_x0000_s8198" name="Формула" r:id="rId11" imgW="190500" imgH="228600" progId="Equation.3">
                  <p:embed/>
                </p:oleObj>
              </mc:Choice>
              <mc:Fallback>
                <p:oleObj name="Формула" r:id="rId11" imgW="190500" imgH="228600"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411413" y="3100388"/>
                        <a:ext cx="306387" cy="3667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5068" name="Object 76"/>
          <p:cNvGraphicFramePr>
            <a:graphicFrameLocks noChangeAspect="1"/>
          </p:cNvGraphicFramePr>
          <p:nvPr/>
        </p:nvGraphicFramePr>
        <p:xfrm>
          <a:off x="2281238" y="385763"/>
          <a:ext cx="246062" cy="265112"/>
        </p:xfrm>
        <a:graphic>
          <a:graphicData uri="http://schemas.openxmlformats.org/presentationml/2006/ole">
            <mc:AlternateContent xmlns:mc="http://schemas.openxmlformats.org/markup-compatibility/2006">
              <mc:Choice xmlns:v="urn:schemas-microsoft-com:vml" Requires="v">
                <p:oleObj spid="_x0000_s8199" name="Формула" r:id="rId13" imgW="152268" imgH="164957" progId="Equation.3">
                  <p:embed/>
                </p:oleObj>
              </mc:Choice>
              <mc:Fallback>
                <p:oleObj name="Формула" r:id="rId13" imgW="152268" imgH="164957"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281238" y="385763"/>
                        <a:ext cx="246062" cy="2651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5069" name="Object 77"/>
          <p:cNvGraphicFramePr>
            <a:graphicFrameLocks noChangeAspect="1"/>
          </p:cNvGraphicFramePr>
          <p:nvPr/>
        </p:nvGraphicFramePr>
        <p:xfrm>
          <a:off x="3173413" y="2368550"/>
          <a:ext cx="246062" cy="225425"/>
        </p:xfrm>
        <a:graphic>
          <a:graphicData uri="http://schemas.openxmlformats.org/presentationml/2006/ole">
            <mc:AlternateContent xmlns:mc="http://schemas.openxmlformats.org/markup-compatibility/2006">
              <mc:Choice xmlns:v="urn:schemas-microsoft-com:vml" Requires="v">
                <p:oleObj spid="_x0000_s8200" name="Формула" r:id="rId15" imgW="152334" imgH="139639" progId="Equation.3">
                  <p:embed/>
                </p:oleObj>
              </mc:Choice>
              <mc:Fallback>
                <p:oleObj name="Формула" r:id="rId15" imgW="152334" imgH="139639" progId="Equation.3">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3173413" y="2368550"/>
                        <a:ext cx="246062" cy="2254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3015865284"/>
      </p:ext>
    </p:extLst>
  </p:cSld>
  <p:clrMapOvr>
    <a:masterClrMapping/>
  </p:clrMapOvr>
  <p:transition spd="slow">
    <p:cover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4" presetClass="entr" presetSubtype="0" fill="hold" grpId="0" nodeType="afterEffect">
                                  <p:stCondLst>
                                    <p:cond delay="0"/>
                                  </p:stCondLst>
                                  <p:childTnLst>
                                    <p:set>
                                      <p:cBhvr>
                                        <p:cTn id="6" dur="1" fill="hold">
                                          <p:stCondLst>
                                            <p:cond delay="0"/>
                                          </p:stCondLst>
                                        </p:cTn>
                                        <p:tgtEl>
                                          <p:spTgt spid="85032"/>
                                        </p:tgtEl>
                                        <p:attrNameLst>
                                          <p:attrName>style.visibility</p:attrName>
                                        </p:attrNameLst>
                                      </p:cBhvr>
                                      <p:to>
                                        <p:strVal val="visible"/>
                                      </p:to>
                                    </p:set>
                                    <p:anim from="(-#ppt_w/2)" to="(#ppt_x)" calcmode="lin" valueType="num">
                                      <p:cBhvr>
                                        <p:cTn id="7" dur="600" fill="hold">
                                          <p:stCondLst>
                                            <p:cond delay="0"/>
                                          </p:stCondLst>
                                        </p:cTn>
                                        <p:tgtEl>
                                          <p:spTgt spid="85032"/>
                                        </p:tgtEl>
                                        <p:attrNameLst>
                                          <p:attrName>ppt_x</p:attrName>
                                        </p:attrNameLst>
                                      </p:cBhvr>
                                    </p:anim>
                                    <p:anim from="0" to="-1.0" calcmode="lin" valueType="num">
                                      <p:cBhvr>
                                        <p:cTn id="8" dur="200" decel="50000" autoRev="1" fill="hold">
                                          <p:stCondLst>
                                            <p:cond delay="600"/>
                                          </p:stCondLst>
                                        </p:cTn>
                                        <p:tgtEl>
                                          <p:spTgt spid="85032"/>
                                        </p:tgtEl>
                                        <p:attrNameLst>
                                          <p:attrName>xshear</p:attrName>
                                        </p:attrNameLst>
                                      </p:cBhvr>
                                    </p:anim>
                                    <p:animScale>
                                      <p:cBhvr>
                                        <p:cTn id="9" dur="200" decel="100000" autoRev="1" fill="hold">
                                          <p:stCondLst>
                                            <p:cond delay="600"/>
                                          </p:stCondLst>
                                        </p:cTn>
                                        <p:tgtEl>
                                          <p:spTgt spid="85032"/>
                                        </p:tgtEl>
                                      </p:cBhvr>
                                      <p:from x="100000" y="100000"/>
                                      <p:to x="80000" y="100000"/>
                                    </p:animScale>
                                    <p:anim by="(#ppt_h/3+#ppt_w*0.1)" calcmode="lin" valueType="num">
                                      <p:cBhvr additive="sum">
                                        <p:cTn id="10" dur="200" decel="100000" autoRev="1" fill="hold">
                                          <p:stCondLst>
                                            <p:cond delay="600"/>
                                          </p:stCondLst>
                                        </p:cTn>
                                        <p:tgtEl>
                                          <p:spTgt spid="85032"/>
                                        </p:tgtEl>
                                        <p:attrNameLst>
                                          <p:attrName>ppt_x</p:attrName>
                                        </p:attrNameLst>
                                      </p:cBhvr>
                                    </p:anim>
                                  </p:childTnLst>
                                </p:cTn>
                              </p:par>
                              <p:par>
                                <p:cTn id="11" presetID="34" presetClass="entr" presetSubtype="0" fill="hold" nodeType="withEffect">
                                  <p:stCondLst>
                                    <p:cond delay="0"/>
                                  </p:stCondLst>
                                  <p:childTnLst>
                                    <p:set>
                                      <p:cBhvr>
                                        <p:cTn id="12" dur="1" fill="hold">
                                          <p:stCondLst>
                                            <p:cond delay="0"/>
                                          </p:stCondLst>
                                        </p:cTn>
                                        <p:tgtEl>
                                          <p:spTgt spid="85069"/>
                                        </p:tgtEl>
                                        <p:attrNameLst>
                                          <p:attrName>style.visibility</p:attrName>
                                        </p:attrNameLst>
                                      </p:cBhvr>
                                      <p:to>
                                        <p:strVal val="visible"/>
                                      </p:to>
                                    </p:set>
                                    <p:anim from="(-#ppt_w/2)" to="(#ppt_x)" calcmode="lin" valueType="num">
                                      <p:cBhvr>
                                        <p:cTn id="13" dur="600" fill="hold">
                                          <p:stCondLst>
                                            <p:cond delay="0"/>
                                          </p:stCondLst>
                                        </p:cTn>
                                        <p:tgtEl>
                                          <p:spTgt spid="85069"/>
                                        </p:tgtEl>
                                        <p:attrNameLst>
                                          <p:attrName>ppt_x</p:attrName>
                                        </p:attrNameLst>
                                      </p:cBhvr>
                                    </p:anim>
                                    <p:anim from="0" to="-1.0" calcmode="lin" valueType="num">
                                      <p:cBhvr>
                                        <p:cTn id="14" dur="200" decel="50000" autoRev="1" fill="hold">
                                          <p:stCondLst>
                                            <p:cond delay="600"/>
                                          </p:stCondLst>
                                        </p:cTn>
                                        <p:tgtEl>
                                          <p:spTgt spid="85069"/>
                                        </p:tgtEl>
                                        <p:attrNameLst>
                                          <p:attrName>xshear</p:attrName>
                                        </p:attrNameLst>
                                      </p:cBhvr>
                                    </p:anim>
                                    <p:animScale>
                                      <p:cBhvr>
                                        <p:cTn id="15" dur="200" decel="100000" autoRev="1" fill="hold">
                                          <p:stCondLst>
                                            <p:cond delay="600"/>
                                          </p:stCondLst>
                                        </p:cTn>
                                        <p:tgtEl>
                                          <p:spTgt spid="85069"/>
                                        </p:tgtEl>
                                      </p:cBhvr>
                                      <p:from x="100000" y="100000"/>
                                      <p:to x="80000" y="100000"/>
                                    </p:animScale>
                                    <p:anim by="(#ppt_h/3+#ppt_w*0.1)" calcmode="lin" valueType="num">
                                      <p:cBhvr additive="sum">
                                        <p:cTn id="16" dur="200" decel="100000" autoRev="1" fill="hold">
                                          <p:stCondLst>
                                            <p:cond delay="600"/>
                                          </p:stCondLst>
                                        </p:cTn>
                                        <p:tgtEl>
                                          <p:spTgt spid="85069"/>
                                        </p:tgtEl>
                                        <p:attrNameLst>
                                          <p:attrName>ppt_x</p:attrName>
                                        </p:attrNameLst>
                                      </p:cBhvr>
                                    </p:anim>
                                  </p:childTnLst>
                                </p:cTn>
                              </p:par>
                            </p:childTnLst>
                          </p:cTn>
                        </p:par>
                        <p:par>
                          <p:cTn id="17" fill="hold" nodeType="afterGroup">
                            <p:stCondLst>
                              <p:cond delay="1000"/>
                            </p:stCondLst>
                            <p:childTnLst>
                              <p:par>
                                <p:cTn id="18" presetID="22" presetClass="entr" presetSubtype="4" fill="hold" nodeType="afterEffect">
                                  <p:stCondLst>
                                    <p:cond delay="0"/>
                                  </p:stCondLst>
                                  <p:childTnLst>
                                    <p:set>
                                      <p:cBhvr>
                                        <p:cTn id="19" dur="1" fill="hold">
                                          <p:stCondLst>
                                            <p:cond delay="0"/>
                                          </p:stCondLst>
                                        </p:cTn>
                                        <p:tgtEl>
                                          <p:spTgt spid="85071"/>
                                        </p:tgtEl>
                                        <p:attrNameLst>
                                          <p:attrName>style.visibility</p:attrName>
                                        </p:attrNameLst>
                                      </p:cBhvr>
                                      <p:to>
                                        <p:strVal val="visible"/>
                                      </p:to>
                                    </p:set>
                                    <p:animEffect transition="in" filter="wipe(down)">
                                      <p:cBhvr>
                                        <p:cTn id="20" dur="500"/>
                                        <p:tgtEl>
                                          <p:spTgt spid="85071"/>
                                        </p:tgtEl>
                                      </p:cBhvr>
                                    </p:animEffect>
                                  </p:childTnLst>
                                </p:cTn>
                              </p:par>
                            </p:childTnLst>
                          </p:cTn>
                        </p:par>
                        <p:par>
                          <p:cTn id="21" fill="hold" nodeType="afterGroup">
                            <p:stCondLst>
                              <p:cond delay="1500"/>
                            </p:stCondLst>
                            <p:childTnLst>
                              <p:par>
                                <p:cTn id="22" presetID="51" presetClass="entr" presetSubtype="0" fill="hold" nodeType="afterEffect">
                                  <p:stCondLst>
                                    <p:cond delay="0"/>
                                  </p:stCondLst>
                                  <p:childTnLst>
                                    <p:set>
                                      <p:cBhvr>
                                        <p:cTn id="23" dur="1" fill="hold">
                                          <p:stCondLst>
                                            <p:cond delay="0"/>
                                          </p:stCondLst>
                                        </p:cTn>
                                        <p:tgtEl>
                                          <p:spTgt spid="85054"/>
                                        </p:tgtEl>
                                        <p:attrNameLst>
                                          <p:attrName>style.visibility</p:attrName>
                                        </p:attrNameLst>
                                      </p:cBhvr>
                                      <p:to>
                                        <p:strVal val="visible"/>
                                      </p:to>
                                    </p:set>
                                    <p:animEffect transition="in" filter="fade">
                                      <p:cBhvr>
                                        <p:cTn id="24" dur="192" decel="100000"/>
                                        <p:tgtEl>
                                          <p:spTgt spid="85054"/>
                                        </p:tgtEl>
                                      </p:cBhvr>
                                    </p:animEffect>
                                    <p:animScale>
                                      <p:cBhvr>
                                        <p:cTn id="25" dur="192" decel="100000"/>
                                        <p:tgtEl>
                                          <p:spTgt spid="85054"/>
                                        </p:tgtEl>
                                      </p:cBhvr>
                                      <p:from x="10000" y="10000"/>
                                      <p:to x="200000" y="450000"/>
                                    </p:animScale>
                                    <p:animScale>
                                      <p:cBhvr>
                                        <p:cTn id="26" dur="308" accel="100000" fill="hold">
                                          <p:stCondLst>
                                            <p:cond delay="192"/>
                                          </p:stCondLst>
                                        </p:cTn>
                                        <p:tgtEl>
                                          <p:spTgt spid="85054"/>
                                        </p:tgtEl>
                                      </p:cBhvr>
                                      <p:from x="200000" y="450000"/>
                                      <p:to x="100000" y="100000"/>
                                    </p:animScale>
                                    <p:set>
                                      <p:cBhvr>
                                        <p:cTn id="27" dur="192" fill="hold"/>
                                        <p:tgtEl>
                                          <p:spTgt spid="85054"/>
                                        </p:tgtEl>
                                        <p:attrNameLst>
                                          <p:attrName>ppt_x</p:attrName>
                                        </p:attrNameLst>
                                      </p:cBhvr>
                                      <p:to>
                                        <p:strVal val="(0.5)"/>
                                      </p:to>
                                    </p:set>
                                    <p:anim from="(0.5)" to="(#ppt_x)" calcmode="lin" valueType="num">
                                      <p:cBhvr>
                                        <p:cTn id="28" dur="308" accel="100000" fill="hold">
                                          <p:stCondLst>
                                            <p:cond delay="192"/>
                                          </p:stCondLst>
                                        </p:cTn>
                                        <p:tgtEl>
                                          <p:spTgt spid="85054"/>
                                        </p:tgtEl>
                                        <p:attrNameLst>
                                          <p:attrName>ppt_x</p:attrName>
                                        </p:attrNameLst>
                                      </p:cBhvr>
                                    </p:anim>
                                    <p:set>
                                      <p:cBhvr>
                                        <p:cTn id="29" dur="192" fill="hold"/>
                                        <p:tgtEl>
                                          <p:spTgt spid="85054"/>
                                        </p:tgtEl>
                                        <p:attrNameLst>
                                          <p:attrName>ppt_y</p:attrName>
                                        </p:attrNameLst>
                                      </p:cBhvr>
                                      <p:to>
                                        <p:strVal val="(#ppt_y+0.4)"/>
                                      </p:to>
                                    </p:set>
                                    <p:anim from="(#ppt_y+0.4)" to="(#ppt_y)" calcmode="lin" valueType="num">
                                      <p:cBhvr>
                                        <p:cTn id="30" dur="308" accel="100000" fill="hold">
                                          <p:stCondLst>
                                            <p:cond delay="192"/>
                                          </p:stCondLst>
                                        </p:cTn>
                                        <p:tgtEl>
                                          <p:spTgt spid="85054"/>
                                        </p:tgtEl>
                                        <p:attrNameLst>
                                          <p:attrName>ppt_y</p:attrName>
                                        </p:attrNameLst>
                                      </p:cBhvr>
                                    </p:anim>
                                  </p:childTnLst>
                                </p:cTn>
                              </p:par>
                            </p:childTnLst>
                          </p:cTn>
                        </p:par>
                        <p:par>
                          <p:cTn id="31" fill="hold" nodeType="afterGroup">
                            <p:stCondLst>
                              <p:cond delay="2000"/>
                            </p:stCondLst>
                            <p:childTnLst>
                              <p:par>
                                <p:cTn id="32" presetID="51" presetClass="entr" presetSubtype="0" fill="hold" nodeType="afterEffect">
                                  <p:stCondLst>
                                    <p:cond delay="0"/>
                                  </p:stCondLst>
                                  <p:childTnLst>
                                    <p:set>
                                      <p:cBhvr>
                                        <p:cTn id="33" dur="1" fill="hold">
                                          <p:stCondLst>
                                            <p:cond delay="0"/>
                                          </p:stCondLst>
                                        </p:cTn>
                                        <p:tgtEl>
                                          <p:spTgt spid="85055"/>
                                        </p:tgtEl>
                                        <p:attrNameLst>
                                          <p:attrName>style.visibility</p:attrName>
                                        </p:attrNameLst>
                                      </p:cBhvr>
                                      <p:to>
                                        <p:strVal val="visible"/>
                                      </p:to>
                                    </p:set>
                                    <p:animEffect transition="in" filter="fade">
                                      <p:cBhvr>
                                        <p:cTn id="34" dur="192" decel="100000"/>
                                        <p:tgtEl>
                                          <p:spTgt spid="85055"/>
                                        </p:tgtEl>
                                      </p:cBhvr>
                                    </p:animEffect>
                                    <p:animScale>
                                      <p:cBhvr>
                                        <p:cTn id="35" dur="192" decel="100000"/>
                                        <p:tgtEl>
                                          <p:spTgt spid="85055"/>
                                        </p:tgtEl>
                                      </p:cBhvr>
                                      <p:from x="10000" y="10000"/>
                                      <p:to x="200000" y="450000"/>
                                    </p:animScale>
                                    <p:animScale>
                                      <p:cBhvr>
                                        <p:cTn id="36" dur="308" accel="100000" fill="hold">
                                          <p:stCondLst>
                                            <p:cond delay="192"/>
                                          </p:stCondLst>
                                        </p:cTn>
                                        <p:tgtEl>
                                          <p:spTgt spid="85055"/>
                                        </p:tgtEl>
                                      </p:cBhvr>
                                      <p:from x="200000" y="450000"/>
                                      <p:to x="100000" y="100000"/>
                                    </p:animScale>
                                    <p:set>
                                      <p:cBhvr>
                                        <p:cTn id="37" dur="192" fill="hold"/>
                                        <p:tgtEl>
                                          <p:spTgt spid="85055"/>
                                        </p:tgtEl>
                                        <p:attrNameLst>
                                          <p:attrName>ppt_x</p:attrName>
                                        </p:attrNameLst>
                                      </p:cBhvr>
                                      <p:to>
                                        <p:strVal val="(0.5)"/>
                                      </p:to>
                                    </p:set>
                                    <p:anim from="(0.5)" to="(#ppt_x)" calcmode="lin" valueType="num">
                                      <p:cBhvr>
                                        <p:cTn id="38" dur="308" accel="100000" fill="hold">
                                          <p:stCondLst>
                                            <p:cond delay="192"/>
                                          </p:stCondLst>
                                        </p:cTn>
                                        <p:tgtEl>
                                          <p:spTgt spid="85055"/>
                                        </p:tgtEl>
                                        <p:attrNameLst>
                                          <p:attrName>ppt_x</p:attrName>
                                        </p:attrNameLst>
                                      </p:cBhvr>
                                    </p:anim>
                                    <p:set>
                                      <p:cBhvr>
                                        <p:cTn id="39" dur="192" fill="hold"/>
                                        <p:tgtEl>
                                          <p:spTgt spid="85055"/>
                                        </p:tgtEl>
                                        <p:attrNameLst>
                                          <p:attrName>ppt_y</p:attrName>
                                        </p:attrNameLst>
                                      </p:cBhvr>
                                      <p:to>
                                        <p:strVal val="(#ppt_y+0.4)"/>
                                      </p:to>
                                    </p:set>
                                    <p:anim from="(#ppt_y+0.4)" to="(#ppt_y)" calcmode="lin" valueType="num">
                                      <p:cBhvr>
                                        <p:cTn id="40" dur="308" accel="100000" fill="hold">
                                          <p:stCondLst>
                                            <p:cond delay="192"/>
                                          </p:stCondLst>
                                        </p:cTn>
                                        <p:tgtEl>
                                          <p:spTgt spid="85055"/>
                                        </p:tgtEl>
                                        <p:attrNameLst>
                                          <p:attrName>ppt_y</p:attrName>
                                        </p:attrNameLst>
                                      </p:cBhvr>
                                    </p:anim>
                                  </p:childTnLst>
                                </p:cTn>
                              </p:par>
                            </p:childTnLst>
                          </p:cTn>
                        </p:par>
                        <p:par>
                          <p:cTn id="41" fill="hold" nodeType="afterGroup">
                            <p:stCondLst>
                              <p:cond delay="2500"/>
                            </p:stCondLst>
                            <p:childTnLst>
                              <p:par>
                                <p:cTn id="42" presetID="51" presetClass="entr" presetSubtype="0" fill="hold" nodeType="afterEffect">
                                  <p:stCondLst>
                                    <p:cond delay="0"/>
                                  </p:stCondLst>
                                  <p:childTnLst>
                                    <p:set>
                                      <p:cBhvr>
                                        <p:cTn id="43" dur="1" fill="hold">
                                          <p:stCondLst>
                                            <p:cond delay="0"/>
                                          </p:stCondLst>
                                        </p:cTn>
                                        <p:tgtEl>
                                          <p:spTgt spid="85056"/>
                                        </p:tgtEl>
                                        <p:attrNameLst>
                                          <p:attrName>style.visibility</p:attrName>
                                        </p:attrNameLst>
                                      </p:cBhvr>
                                      <p:to>
                                        <p:strVal val="visible"/>
                                      </p:to>
                                    </p:set>
                                    <p:animEffect transition="in" filter="fade">
                                      <p:cBhvr>
                                        <p:cTn id="44" dur="192" decel="100000"/>
                                        <p:tgtEl>
                                          <p:spTgt spid="85056"/>
                                        </p:tgtEl>
                                      </p:cBhvr>
                                    </p:animEffect>
                                    <p:animScale>
                                      <p:cBhvr>
                                        <p:cTn id="45" dur="192" decel="100000"/>
                                        <p:tgtEl>
                                          <p:spTgt spid="85056"/>
                                        </p:tgtEl>
                                      </p:cBhvr>
                                      <p:from x="10000" y="10000"/>
                                      <p:to x="200000" y="450000"/>
                                    </p:animScale>
                                    <p:animScale>
                                      <p:cBhvr>
                                        <p:cTn id="46" dur="308" accel="100000" fill="hold">
                                          <p:stCondLst>
                                            <p:cond delay="192"/>
                                          </p:stCondLst>
                                        </p:cTn>
                                        <p:tgtEl>
                                          <p:spTgt spid="85056"/>
                                        </p:tgtEl>
                                      </p:cBhvr>
                                      <p:from x="200000" y="450000"/>
                                      <p:to x="100000" y="100000"/>
                                    </p:animScale>
                                    <p:set>
                                      <p:cBhvr>
                                        <p:cTn id="47" dur="192" fill="hold"/>
                                        <p:tgtEl>
                                          <p:spTgt spid="85056"/>
                                        </p:tgtEl>
                                        <p:attrNameLst>
                                          <p:attrName>ppt_x</p:attrName>
                                        </p:attrNameLst>
                                      </p:cBhvr>
                                      <p:to>
                                        <p:strVal val="(0.5)"/>
                                      </p:to>
                                    </p:set>
                                    <p:anim from="(0.5)" to="(#ppt_x)" calcmode="lin" valueType="num">
                                      <p:cBhvr>
                                        <p:cTn id="48" dur="308" accel="100000" fill="hold">
                                          <p:stCondLst>
                                            <p:cond delay="192"/>
                                          </p:stCondLst>
                                        </p:cTn>
                                        <p:tgtEl>
                                          <p:spTgt spid="85056"/>
                                        </p:tgtEl>
                                        <p:attrNameLst>
                                          <p:attrName>ppt_x</p:attrName>
                                        </p:attrNameLst>
                                      </p:cBhvr>
                                    </p:anim>
                                    <p:set>
                                      <p:cBhvr>
                                        <p:cTn id="49" dur="192" fill="hold"/>
                                        <p:tgtEl>
                                          <p:spTgt spid="85056"/>
                                        </p:tgtEl>
                                        <p:attrNameLst>
                                          <p:attrName>ppt_y</p:attrName>
                                        </p:attrNameLst>
                                      </p:cBhvr>
                                      <p:to>
                                        <p:strVal val="(#ppt_y+0.4)"/>
                                      </p:to>
                                    </p:set>
                                    <p:anim from="(#ppt_y+0.4)" to="(#ppt_y)" calcmode="lin" valueType="num">
                                      <p:cBhvr>
                                        <p:cTn id="50" dur="308" accel="100000" fill="hold">
                                          <p:stCondLst>
                                            <p:cond delay="192"/>
                                          </p:stCondLst>
                                        </p:cTn>
                                        <p:tgtEl>
                                          <p:spTgt spid="85056"/>
                                        </p:tgtEl>
                                        <p:attrNameLst>
                                          <p:attrName>ppt_y</p:attrName>
                                        </p:attrNameLst>
                                      </p:cBhvr>
                                    </p:anim>
                                  </p:childTnLst>
                                </p:cTn>
                              </p:par>
                            </p:childTnLst>
                          </p:cTn>
                        </p:par>
                        <p:par>
                          <p:cTn id="51" fill="hold" nodeType="afterGroup">
                            <p:stCondLst>
                              <p:cond delay="3000"/>
                            </p:stCondLst>
                            <p:childTnLst>
                              <p:par>
                                <p:cTn id="52" presetID="51" presetClass="entr" presetSubtype="0" fill="hold" nodeType="afterEffect">
                                  <p:stCondLst>
                                    <p:cond delay="0"/>
                                  </p:stCondLst>
                                  <p:childTnLst>
                                    <p:set>
                                      <p:cBhvr>
                                        <p:cTn id="53" dur="1" fill="hold">
                                          <p:stCondLst>
                                            <p:cond delay="0"/>
                                          </p:stCondLst>
                                        </p:cTn>
                                        <p:tgtEl>
                                          <p:spTgt spid="85053"/>
                                        </p:tgtEl>
                                        <p:attrNameLst>
                                          <p:attrName>style.visibility</p:attrName>
                                        </p:attrNameLst>
                                      </p:cBhvr>
                                      <p:to>
                                        <p:strVal val="visible"/>
                                      </p:to>
                                    </p:set>
                                    <p:animEffect transition="in" filter="fade">
                                      <p:cBhvr>
                                        <p:cTn id="54" dur="192" decel="100000"/>
                                        <p:tgtEl>
                                          <p:spTgt spid="85053"/>
                                        </p:tgtEl>
                                      </p:cBhvr>
                                    </p:animEffect>
                                    <p:animScale>
                                      <p:cBhvr>
                                        <p:cTn id="55" dur="192" decel="100000"/>
                                        <p:tgtEl>
                                          <p:spTgt spid="85053"/>
                                        </p:tgtEl>
                                      </p:cBhvr>
                                      <p:from x="10000" y="10000"/>
                                      <p:to x="200000" y="450000"/>
                                    </p:animScale>
                                    <p:animScale>
                                      <p:cBhvr>
                                        <p:cTn id="56" dur="308" accel="100000" fill="hold">
                                          <p:stCondLst>
                                            <p:cond delay="192"/>
                                          </p:stCondLst>
                                        </p:cTn>
                                        <p:tgtEl>
                                          <p:spTgt spid="85053"/>
                                        </p:tgtEl>
                                      </p:cBhvr>
                                      <p:from x="200000" y="450000"/>
                                      <p:to x="100000" y="100000"/>
                                    </p:animScale>
                                    <p:set>
                                      <p:cBhvr>
                                        <p:cTn id="57" dur="192" fill="hold"/>
                                        <p:tgtEl>
                                          <p:spTgt spid="85053"/>
                                        </p:tgtEl>
                                        <p:attrNameLst>
                                          <p:attrName>ppt_x</p:attrName>
                                        </p:attrNameLst>
                                      </p:cBhvr>
                                      <p:to>
                                        <p:strVal val="(0.5)"/>
                                      </p:to>
                                    </p:set>
                                    <p:anim from="(0.5)" to="(#ppt_x)" calcmode="lin" valueType="num">
                                      <p:cBhvr>
                                        <p:cTn id="58" dur="308" accel="100000" fill="hold">
                                          <p:stCondLst>
                                            <p:cond delay="192"/>
                                          </p:stCondLst>
                                        </p:cTn>
                                        <p:tgtEl>
                                          <p:spTgt spid="85053"/>
                                        </p:tgtEl>
                                        <p:attrNameLst>
                                          <p:attrName>ppt_x</p:attrName>
                                        </p:attrNameLst>
                                      </p:cBhvr>
                                    </p:anim>
                                    <p:set>
                                      <p:cBhvr>
                                        <p:cTn id="59" dur="192" fill="hold"/>
                                        <p:tgtEl>
                                          <p:spTgt spid="85053"/>
                                        </p:tgtEl>
                                        <p:attrNameLst>
                                          <p:attrName>ppt_y</p:attrName>
                                        </p:attrNameLst>
                                      </p:cBhvr>
                                      <p:to>
                                        <p:strVal val="(#ppt_y+0.4)"/>
                                      </p:to>
                                    </p:set>
                                    <p:anim from="(#ppt_y+0.4)" to="(#ppt_y)" calcmode="lin" valueType="num">
                                      <p:cBhvr>
                                        <p:cTn id="60" dur="308" accel="100000" fill="hold">
                                          <p:stCondLst>
                                            <p:cond delay="192"/>
                                          </p:stCondLst>
                                        </p:cTn>
                                        <p:tgtEl>
                                          <p:spTgt spid="85053"/>
                                        </p:tgtEl>
                                        <p:attrNameLst>
                                          <p:attrName>ppt_y</p:attrName>
                                        </p:attrNameLst>
                                      </p:cBhvr>
                                    </p:anim>
                                  </p:childTnLst>
                                </p:cTn>
                              </p:par>
                            </p:childTnLst>
                          </p:cTn>
                        </p:par>
                        <p:par>
                          <p:cTn id="61" fill="hold" nodeType="afterGroup">
                            <p:stCondLst>
                              <p:cond delay="3500"/>
                            </p:stCondLst>
                            <p:childTnLst>
                              <p:par>
                                <p:cTn id="62" presetID="51" presetClass="entr" presetSubtype="0" fill="hold" nodeType="afterEffect">
                                  <p:stCondLst>
                                    <p:cond delay="0"/>
                                  </p:stCondLst>
                                  <p:childTnLst>
                                    <p:set>
                                      <p:cBhvr>
                                        <p:cTn id="63" dur="1" fill="hold">
                                          <p:stCondLst>
                                            <p:cond delay="0"/>
                                          </p:stCondLst>
                                        </p:cTn>
                                        <p:tgtEl>
                                          <p:spTgt spid="85052"/>
                                        </p:tgtEl>
                                        <p:attrNameLst>
                                          <p:attrName>style.visibility</p:attrName>
                                        </p:attrNameLst>
                                      </p:cBhvr>
                                      <p:to>
                                        <p:strVal val="visible"/>
                                      </p:to>
                                    </p:set>
                                    <p:animEffect transition="in" filter="fade">
                                      <p:cBhvr>
                                        <p:cTn id="64" dur="192" decel="100000"/>
                                        <p:tgtEl>
                                          <p:spTgt spid="85052"/>
                                        </p:tgtEl>
                                      </p:cBhvr>
                                    </p:animEffect>
                                    <p:animScale>
                                      <p:cBhvr>
                                        <p:cTn id="65" dur="192" decel="100000"/>
                                        <p:tgtEl>
                                          <p:spTgt spid="85052"/>
                                        </p:tgtEl>
                                      </p:cBhvr>
                                      <p:from x="10000" y="10000"/>
                                      <p:to x="200000" y="450000"/>
                                    </p:animScale>
                                    <p:animScale>
                                      <p:cBhvr>
                                        <p:cTn id="66" dur="308" accel="100000" fill="hold">
                                          <p:stCondLst>
                                            <p:cond delay="192"/>
                                          </p:stCondLst>
                                        </p:cTn>
                                        <p:tgtEl>
                                          <p:spTgt spid="85052"/>
                                        </p:tgtEl>
                                      </p:cBhvr>
                                      <p:from x="200000" y="450000"/>
                                      <p:to x="100000" y="100000"/>
                                    </p:animScale>
                                    <p:set>
                                      <p:cBhvr>
                                        <p:cTn id="67" dur="192" fill="hold"/>
                                        <p:tgtEl>
                                          <p:spTgt spid="85052"/>
                                        </p:tgtEl>
                                        <p:attrNameLst>
                                          <p:attrName>ppt_x</p:attrName>
                                        </p:attrNameLst>
                                      </p:cBhvr>
                                      <p:to>
                                        <p:strVal val="(0.5)"/>
                                      </p:to>
                                    </p:set>
                                    <p:anim from="(0.5)" to="(#ppt_x)" calcmode="lin" valueType="num">
                                      <p:cBhvr>
                                        <p:cTn id="68" dur="308" accel="100000" fill="hold">
                                          <p:stCondLst>
                                            <p:cond delay="192"/>
                                          </p:stCondLst>
                                        </p:cTn>
                                        <p:tgtEl>
                                          <p:spTgt spid="85052"/>
                                        </p:tgtEl>
                                        <p:attrNameLst>
                                          <p:attrName>ppt_x</p:attrName>
                                        </p:attrNameLst>
                                      </p:cBhvr>
                                    </p:anim>
                                    <p:set>
                                      <p:cBhvr>
                                        <p:cTn id="69" dur="192" fill="hold"/>
                                        <p:tgtEl>
                                          <p:spTgt spid="85052"/>
                                        </p:tgtEl>
                                        <p:attrNameLst>
                                          <p:attrName>ppt_y</p:attrName>
                                        </p:attrNameLst>
                                      </p:cBhvr>
                                      <p:to>
                                        <p:strVal val="(#ppt_y+0.4)"/>
                                      </p:to>
                                    </p:set>
                                    <p:anim from="(#ppt_y+0.4)" to="(#ppt_y)" calcmode="lin" valueType="num">
                                      <p:cBhvr>
                                        <p:cTn id="70" dur="308" accel="100000" fill="hold">
                                          <p:stCondLst>
                                            <p:cond delay="192"/>
                                          </p:stCondLst>
                                        </p:cTn>
                                        <p:tgtEl>
                                          <p:spTgt spid="85052"/>
                                        </p:tgtEl>
                                        <p:attrNameLst>
                                          <p:attrName>ppt_y</p:attrName>
                                        </p:attrNameLst>
                                      </p:cBhvr>
                                    </p:anim>
                                  </p:childTnLst>
                                </p:cTn>
                              </p:par>
                            </p:childTnLst>
                          </p:cTn>
                        </p:par>
                        <p:par>
                          <p:cTn id="71" fill="hold" nodeType="afterGroup">
                            <p:stCondLst>
                              <p:cond delay="4000"/>
                            </p:stCondLst>
                            <p:childTnLst>
                              <p:par>
                                <p:cTn id="72" presetID="51" presetClass="entr" presetSubtype="0" fill="hold" nodeType="afterEffect">
                                  <p:stCondLst>
                                    <p:cond delay="0"/>
                                  </p:stCondLst>
                                  <p:childTnLst>
                                    <p:set>
                                      <p:cBhvr>
                                        <p:cTn id="73" dur="1" fill="hold">
                                          <p:stCondLst>
                                            <p:cond delay="0"/>
                                          </p:stCondLst>
                                        </p:cTn>
                                        <p:tgtEl>
                                          <p:spTgt spid="85068"/>
                                        </p:tgtEl>
                                        <p:attrNameLst>
                                          <p:attrName>style.visibility</p:attrName>
                                        </p:attrNameLst>
                                      </p:cBhvr>
                                      <p:to>
                                        <p:strVal val="visible"/>
                                      </p:to>
                                    </p:set>
                                    <p:animEffect transition="in" filter="fade">
                                      <p:cBhvr>
                                        <p:cTn id="74" dur="192" decel="100000"/>
                                        <p:tgtEl>
                                          <p:spTgt spid="85068"/>
                                        </p:tgtEl>
                                      </p:cBhvr>
                                    </p:animEffect>
                                    <p:animScale>
                                      <p:cBhvr>
                                        <p:cTn id="75" dur="192" decel="100000"/>
                                        <p:tgtEl>
                                          <p:spTgt spid="85068"/>
                                        </p:tgtEl>
                                      </p:cBhvr>
                                      <p:from x="10000" y="10000"/>
                                      <p:to x="200000" y="450000"/>
                                    </p:animScale>
                                    <p:animScale>
                                      <p:cBhvr>
                                        <p:cTn id="76" dur="308" accel="100000" fill="hold">
                                          <p:stCondLst>
                                            <p:cond delay="192"/>
                                          </p:stCondLst>
                                        </p:cTn>
                                        <p:tgtEl>
                                          <p:spTgt spid="85068"/>
                                        </p:tgtEl>
                                      </p:cBhvr>
                                      <p:from x="200000" y="450000"/>
                                      <p:to x="100000" y="100000"/>
                                    </p:animScale>
                                    <p:set>
                                      <p:cBhvr>
                                        <p:cTn id="77" dur="192" fill="hold"/>
                                        <p:tgtEl>
                                          <p:spTgt spid="85068"/>
                                        </p:tgtEl>
                                        <p:attrNameLst>
                                          <p:attrName>ppt_x</p:attrName>
                                        </p:attrNameLst>
                                      </p:cBhvr>
                                      <p:to>
                                        <p:strVal val="(0.5)"/>
                                      </p:to>
                                    </p:set>
                                    <p:anim from="(0.5)" to="(#ppt_x)" calcmode="lin" valueType="num">
                                      <p:cBhvr>
                                        <p:cTn id="78" dur="308" accel="100000" fill="hold">
                                          <p:stCondLst>
                                            <p:cond delay="192"/>
                                          </p:stCondLst>
                                        </p:cTn>
                                        <p:tgtEl>
                                          <p:spTgt spid="85068"/>
                                        </p:tgtEl>
                                        <p:attrNameLst>
                                          <p:attrName>ppt_x</p:attrName>
                                        </p:attrNameLst>
                                      </p:cBhvr>
                                    </p:anim>
                                    <p:set>
                                      <p:cBhvr>
                                        <p:cTn id="79" dur="192" fill="hold"/>
                                        <p:tgtEl>
                                          <p:spTgt spid="85068"/>
                                        </p:tgtEl>
                                        <p:attrNameLst>
                                          <p:attrName>ppt_y</p:attrName>
                                        </p:attrNameLst>
                                      </p:cBhvr>
                                      <p:to>
                                        <p:strVal val="(#ppt_y+0.4)"/>
                                      </p:to>
                                    </p:set>
                                    <p:anim from="(#ppt_y+0.4)" to="(#ppt_y)" calcmode="lin" valueType="num">
                                      <p:cBhvr>
                                        <p:cTn id="80" dur="308" accel="100000" fill="hold">
                                          <p:stCondLst>
                                            <p:cond delay="192"/>
                                          </p:stCondLst>
                                        </p:cTn>
                                        <p:tgtEl>
                                          <p:spTgt spid="85068"/>
                                        </p:tgtEl>
                                        <p:attrNameLst>
                                          <p:attrName>ppt_y</p:attrName>
                                        </p:attrNameLst>
                                      </p:cBhvr>
                                    </p:anim>
                                  </p:childTnLst>
                                </p:cTn>
                              </p:par>
                              <p:par>
                                <p:cTn id="81" presetID="26" presetClass="entr" presetSubtype="0" fill="hold" grpId="0" nodeType="withEffect">
                                  <p:stCondLst>
                                    <p:cond delay="0"/>
                                  </p:stCondLst>
                                  <p:childTnLst>
                                    <p:set>
                                      <p:cBhvr>
                                        <p:cTn id="82" dur="1" fill="hold">
                                          <p:stCondLst>
                                            <p:cond delay="0"/>
                                          </p:stCondLst>
                                        </p:cTn>
                                        <p:tgtEl>
                                          <p:spTgt spid="85031"/>
                                        </p:tgtEl>
                                        <p:attrNameLst>
                                          <p:attrName>style.visibility</p:attrName>
                                        </p:attrNameLst>
                                      </p:cBhvr>
                                      <p:to>
                                        <p:strVal val="visible"/>
                                      </p:to>
                                    </p:set>
                                    <p:animEffect transition="in" filter="wipe(down)">
                                      <p:cBhvr>
                                        <p:cTn id="83" dur="580">
                                          <p:stCondLst>
                                            <p:cond delay="0"/>
                                          </p:stCondLst>
                                        </p:cTn>
                                        <p:tgtEl>
                                          <p:spTgt spid="85031"/>
                                        </p:tgtEl>
                                      </p:cBhvr>
                                    </p:animEffect>
                                    <p:anim calcmode="lin" valueType="num">
                                      <p:cBhvr>
                                        <p:cTn id="84" dur="1822" tmFilter="0,0; 0.14,0.36; 0.43,0.73; 0.71,0.91; 1.0,1.0">
                                          <p:stCondLst>
                                            <p:cond delay="0"/>
                                          </p:stCondLst>
                                        </p:cTn>
                                        <p:tgtEl>
                                          <p:spTgt spid="85031"/>
                                        </p:tgtEl>
                                        <p:attrNameLst>
                                          <p:attrName>ppt_x</p:attrName>
                                        </p:attrNameLst>
                                      </p:cBhvr>
                                      <p:tavLst>
                                        <p:tav tm="0">
                                          <p:val>
                                            <p:strVal val="#ppt_x-0.25"/>
                                          </p:val>
                                        </p:tav>
                                        <p:tav tm="100000">
                                          <p:val>
                                            <p:strVal val="#ppt_x"/>
                                          </p:val>
                                        </p:tav>
                                      </p:tavLst>
                                    </p:anim>
                                    <p:anim calcmode="lin" valueType="num">
                                      <p:cBhvr>
                                        <p:cTn id="85" dur="664" tmFilter="0.0,0.0; 0.25,0.07; 0.50,0.2; 0.75,0.467; 1.0,1.0">
                                          <p:stCondLst>
                                            <p:cond delay="0"/>
                                          </p:stCondLst>
                                        </p:cTn>
                                        <p:tgtEl>
                                          <p:spTgt spid="85031"/>
                                        </p:tgtEl>
                                        <p:attrNameLst>
                                          <p:attrName>ppt_y</p:attrName>
                                        </p:attrNameLst>
                                      </p:cBhvr>
                                      <p:tavLst>
                                        <p:tav tm="0" fmla="#ppt_y-sin(pi*$)/3">
                                          <p:val>
                                            <p:fltVal val="0.5"/>
                                          </p:val>
                                        </p:tav>
                                        <p:tav tm="100000">
                                          <p:val>
                                            <p:fltVal val="1"/>
                                          </p:val>
                                        </p:tav>
                                      </p:tavLst>
                                    </p:anim>
                                    <p:anim calcmode="lin" valueType="num">
                                      <p:cBhvr>
                                        <p:cTn id="86" dur="664" tmFilter="0, 0; 0.125,0.2665; 0.25,0.4; 0.375,0.465; 0.5,0.5;  0.625,0.535; 0.75,0.6; 0.875,0.7335; 1,1">
                                          <p:stCondLst>
                                            <p:cond delay="664"/>
                                          </p:stCondLst>
                                        </p:cTn>
                                        <p:tgtEl>
                                          <p:spTgt spid="85031"/>
                                        </p:tgtEl>
                                        <p:attrNameLst>
                                          <p:attrName>ppt_y</p:attrName>
                                        </p:attrNameLst>
                                      </p:cBhvr>
                                      <p:tavLst>
                                        <p:tav tm="0" fmla="#ppt_y-sin(pi*$)/9">
                                          <p:val>
                                            <p:fltVal val="0"/>
                                          </p:val>
                                        </p:tav>
                                        <p:tav tm="100000">
                                          <p:val>
                                            <p:fltVal val="1"/>
                                          </p:val>
                                        </p:tav>
                                      </p:tavLst>
                                    </p:anim>
                                    <p:anim calcmode="lin" valueType="num">
                                      <p:cBhvr>
                                        <p:cTn id="87" dur="332" tmFilter="0, 0; 0.125,0.2665; 0.25,0.4; 0.375,0.465; 0.5,0.5;  0.625,0.535; 0.75,0.6; 0.875,0.7335; 1,1">
                                          <p:stCondLst>
                                            <p:cond delay="1324"/>
                                          </p:stCondLst>
                                        </p:cTn>
                                        <p:tgtEl>
                                          <p:spTgt spid="85031"/>
                                        </p:tgtEl>
                                        <p:attrNameLst>
                                          <p:attrName>ppt_y</p:attrName>
                                        </p:attrNameLst>
                                      </p:cBhvr>
                                      <p:tavLst>
                                        <p:tav tm="0" fmla="#ppt_y-sin(pi*$)/27">
                                          <p:val>
                                            <p:fltVal val="0"/>
                                          </p:val>
                                        </p:tav>
                                        <p:tav tm="100000">
                                          <p:val>
                                            <p:fltVal val="1"/>
                                          </p:val>
                                        </p:tav>
                                      </p:tavLst>
                                    </p:anim>
                                    <p:anim calcmode="lin" valueType="num">
                                      <p:cBhvr>
                                        <p:cTn id="88" dur="164" tmFilter="0, 0; 0.125,0.2665; 0.25,0.4; 0.375,0.465; 0.5,0.5;  0.625,0.535; 0.75,0.6; 0.875,0.7335; 1,1">
                                          <p:stCondLst>
                                            <p:cond delay="1656"/>
                                          </p:stCondLst>
                                        </p:cTn>
                                        <p:tgtEl>
                                          <p:spTgt spid="85031"/>
                                        </p:tgtEl>
                                        <p:attrNameLst>
                                          <p:attrName>ppt_y</p:attrName>
                                        </p:attrNameLst>
                                      </p:cBhvr>
                                      <p:tavLst>
                                        <p:tav tm="0" fmla="#ppt_y-sin(pi*$)/81">
                                          <p:val>
                                            <p:fltVal val="0"/>
                                          </p:val>
                                        </p:tav>
                                        <p:tav tm="100000">
                                          <p:val>
                                            <p:fltVal val="1"/>
                                          </p:val>
                                        </p:tav>
                                      </p:tavLst>
                                    </p:anim>
                                    <p:animScale>
                                      <p:cBhvr>
                                        <p:cTn id="89" dur="26">
                                          <p:stCondLst>
                                            <p:cond delay="650"/>
                                          </p:stCondLst>
                                        </p:cTn>
                                        <p:tgtEl>
                                          <p:spTgt spid="85031"/>
                                        </p:tgtEl>
                                      </p:cBhvr>
                                      <p:to x="100000" y="60000"/>
                                    </p:animScale>
                                    <p:animScale>
                                      <p:cBhvr>
                                        <p:cTn id="90" dur="166" decel="50000">
                                          <p:stCondLst>
                                            <p:cond delay="676"/>
                                          </p:stCondLst>
                                        </p:cTn>
                                        <p:tgtEl>
                                          <p:spTgt spid="85031"/>
                                        </p:tgtEl>
                                      </p:cBhvr>
                                      <p:to x="100000" y="100000"/>
                                    </p:animScale>
                                    <p:animScale>
                                      <p:cBhvr>
                                        <p:cTn id="91" dur="26">
                                          <p:stCondLst>
                                            <p:cond delay="1312"/>
                                          </p:stCondLst>
                                        </p:cTn>
                                        <p:tgtEl>
                                          <p:spTgt spid="85031"/>
                                        </p:tgtEl>
                                      </p:cBhvr>
                                      <p:to x="100000" y="80000"/>
                                    </p:animScale>
                                    <p:animScale>
                                      <p:cBhvr>
                                        <p:cTn id="92" dur="166" decel="50000">
                                          <p:stCondLst>
                                            <p:cond delay="1338"/>
                                          </p:stCondLst>
                                        </p:cTn>
                                        <p:tgtEl>
                                          <p:spTgt spid="85031"/>
                                        </p:tgtEl>
                                      </p:cBhvr>
                                      <p:to x="100000" y="100000"/>
                                    </p:animScale>
                                    <p:animScale>
                                      <p:cBhvr>
                                        <p:cTn id="93" dur="26">
                                          <p:stCondLst>
                                            <p:cond delay="1642"/>
                                          </p:stCondLst>
                                        </p:cTn>
                                        <p:tgtEl>
                                          <p:spTgt spid="85031"/>
                                        </p:tgtEl>
                                      </p:cBhvr>
                                      <p:to x="100000" y="90000"/>
                                    </p:animScale>
                                    <p:animScale>
                                      <p:cBhvr>
                                        <p:cTn id="94" dur="166" decel="50000">
                                          <p:stCondLst>
                                            <p:cond delay="1668"/>
                                          </p:stCondLst>
                                        </p:cTn>
                                        <p:tgtEl>
                                          <p:spTgt spid="85031"/>
                                        </p:tgtEl>
                                      </p:cBhvr>
                                      <p:to x="100000" y="100000"/>
                                    </p:animScale>
                                    <p:animScale>
                                      <p:cBhvr>
                                        <p:cTn id="95" dur="26">
                                          <p:stCondLst>
                                            <p:cond delay="1808"/>
                                          </p:stCondLst>
                                        </p:cTn>
                                        <p:tgtEl>
                                          <p:spTgt spid="85031"/>
                                        </p:tgtEl>
                                      </p:cBhvr>
                                      <p:to x="100000" y="95000"/>
                                    </p:animScale>
                                    <p:animScale>
                                      <p:cBhvr>
                                        <p:cTn id="96" dur="166" decel="50000">
                                          <p:stCondLst>
                                            <p:cond delay="1834"/>
                                          </p:stCondLst>
                                        </p:cTn>
                                        <p:tgtEl>
                                          <p:spTgt spid="85031"/>
                                        </p:tgtEl>
                                      </p:cBhvr>
                                      <p:to x="100000" y="100000"/>
                                    </p:animScale>
                                  </p:childTnLst>
                                </p:cTn>
                              </p:par>
                            </p:childTnLst>
                          </p:cTn>
                        </p:par>
                        <p:par>
                          <p:cTn id="97" fill="hold" nodeType="afterGroup">
                            <p:stCondLst>
                              <p:cond delay="6000"/>
                            </p:stCondLst>
                            <p:childTnLst>
                              <p:par>
                                <p:cTn id="98" presetID="22" presetClass="entr" presetSubtype="4" fill="hold" nodeType="afterEffect">
                                  <p:stCondLst>
                                    <p:cond delay="0"/>
                                  </p:stCondLst>
                                  <p:childTnLst>
                                    <p:set>
                                      <p:cBhvr>
                                        <p:cTn id="99" dur="1" fill="hold">
                                          <p:stCondLst>
                                            <p:cond delay="0"/>
                                          </p:stCondLst>
                                        </p:cTn>
                                        <p:tgtEl>
                                          <p:spTgt spid="85075"/>
                                        </p:tgtEl>
                                        <p:attrNameLst>
                                          <p:attrName>style.visibility</p:attrName>
                                        </p:attrNameLst>
                                      </p:cBhvr>
                                      <p:to>
                                        <p:strVal val="visible"/>
                                      </p:to>
                                    </p:set>
                                    <p:animEffect transition="in" filter="wipe(down)">
                                      <p:cBhvr>
                                        <p:cTn id="100" dur="500"/>
                                        <p:tgtEl>
                                          <p:spTgt spid="85075"/>
                                        </p:tgtEl>
                                      </p:cBhvr>
                                    </p:animEffect>
                                  </p:childTnLst>
                                </p:cTn>
                              </p:par>
                            </p:childTnLst>
                          </p:cTn>
                        </p:par>
                        <p:par>
                          <p:cTn id="101" fill="hold" nodeType="afterGroup">
                            <p:stCondLst>
                              <p:cond delay="6500"/>
                            </p:stCondLst>
                            <p:childTnLst>
                              <p:par>
                                <p:cTn id="102" presetID="22" presetClass="entr" presetSubtype="4" fill="hold" nodeType="afterEffect">
                                  <p:stCondLst>
                                    <p:cond delay="0"/>
                                  </p:stCondLst>
                                  <p:childTnLst>
                                    <p:set>
                                      <p:cBhvr>
                                        <p:cTn id="103" dur="1" fill="hold">
                                          <p:stCondLst>
                                            <p:cond delay="0"/>
                                          </p:stCondLst>
                                        </p:cTn>
                                        <p:tgtEl>
                                          <p:spTgt spid="85076"/>
                                        </p:tgtEl>
                                        <p:attrNameLst>
                                          <p:attrName>style.visibility</p:attrName>
                                        </p:attrNameLst>
                                      </p:cBhvr>
                                      <p:to>
                                        <p:strVal val="visible"/>
                                      </p:to>
                                    </p:set>
                                    <p:animEffect transition="in" filter="wipe(down)">
                                      <p:cBhvr>
                                        <p:cTn id="104" dur="500"/>
                                        <p:tgtEl>
                                          <p:spTgt spid="85076"/>
                                        </p:tgtEl>
                                      </p:cBhvr>
                                    </p:animEffect>
                                  </p:childTnLst>
                                </p:cTn>
                              </p:par>
                              <p:par>
                                <p:cTn id="105" presetID="26" presetClass="entr" presetSubtype="0" fill="hold" grpId="0" nodeType="withEffect">
                                  <p:stCondLst>
                                    <p:cond delay="0"/>
                                  </p:stCondLst>
                                  <p:childTnLst>
                                    <p:set>
                                      <p:cBhvr>
                                        <p:cTn id="106" dur="1" fill="hold">
                                          <p:stCondLst>
                                            <p:cond delay="0"/>
                                          </p:stCondLst>
                                        </p:cTn>
                                        <p:tgtEl>
                                          <p:spTgt spid="85030"/>
                                        </p:tgtEl>
                                        <p:attrNameLst>
                                          <p:attrName>style.visibility</p:attrName>
                                        </p:attrNameLst>
                                      </p:cBhvr>
                                      <p:to>
                                        <p:strVal val="visible"/>
                                      </p:to>
                                    </p:set>
                                    <p:animEffect transition="in" filter="wipe(down)">
                                      <p:cBhvr>
                                        <p:cTn id="107" dur="580">
                                          <p:stCondLst>
                                            <p:cond delay="0"/>
                                          </p:stCondLst>
                                        </p:cTn>
                                        <p:tgtEl>
                                          <p:spTgt spid="85030"/>
                                        </p:tgtEl>
                                      </p:cBhvr>
                                    </p:animEffect>
                                    <p:anim calcmode="lin" valueType="num">
                                      <p:cBhvr>
                                        <p:cTn id="108" dur="1822" tmFilter="0,0; 0.14,0.36; 0.43,0.73; 0.71,0.91; 1.0,1.0">
                                          <p:stCondLst>
                                            <p:cond delay="0"/>
                                          </p:stCondLst>
                                        </p:cTn>
                                        <p:tgtEl>
                                          <p:spTgt spid="85030"/>
                                        </p:tgtEl>
                                        <p:attrNameLst>
                                          <p:attrName>ppt_x</p:attrName>
                                        </p:attrNameLst>
                                      </p:cBhvr>
                                      <p:tavLst>
                                        <p:tav tm="0">
                                          <p:val>
                                            <p:strVal val="#ppt_x-0.25"/>
                                          </p:val>
                                        </p:tav>
                                        <p:tav tm="100000">
                                          <p:val>
                                            <p:strVal val="#ppt_x"/>
                                          </p:val>
                                        </p:tav>
                                      </p:tavLst>
                                    </p:anim>
                                    <p:anim calcmode="lin" valueType="num">
                                      <p:cBhvr>
                                        <p:cTn id="109" dur="664" tmFilter="0.0,0.0; 0.25,0.07; 0.50,0.2; 0.75,0.467; 1.0,1.0">
                                          <p:stCondLst>
                                            <p:cond delay="0"/>
                                          </p:stCondLst>
                                        </p:cTn>
                                        <p:tgtEl>
                                          <p:spTgt spid="85030"/>
                                        </p:tgtEl>
                                        <p:attrNameLst>
                                          <p:attrName>ppt_y</p:attrName>
                                        </p:attrNameLst>
                                      </p:cBhvr>
                                      <p:tavLst>
                                        <p:tav tm="0" fmla="#ppt_y-sin(pi*$)/3">
                                          <p:val>
                                            <p:fltVal val="0.5"/>
                                          </p:val>
                                        </p:tav>
                                        <p:tav tm="100000">
                                          <p:val>
                                            <p:fltVal val="1"/>
                                          </p:val>
                                        </p:tav>
                                      </p:tavLst>
                                    </p:anim>
                                    <p:anim calcmode="lin" valueType="num">
                                      <p:cBhvr>
                                        <p:cTn id="110" dur="664" tmFilter="0, 0; 0.125,0.2665; 0.25,0.4; 0.375,0.465; 0.5,0.5;  0.625,0.535; 0.75,0.6; 0.875,0.7335; 1,1">
                                          <p:stCondLst>
                                            <p:cond delay="664"/>
                                          </p:stCondLst>
                                        </p:cTn>
                                        <p:tgtEl>
                                          <p:spTgt spid="85030"/>
                                        </p:tgtEl>
                                        <p:attrNameLst>
                                          <p:attrName>ppt_y</p:attrName>
                                        </p:attrNameLst>
                                      </p:cBhvr>
                                      <p:tavLst>
                                        <p:tav tm="0" fmla="#ppt_y-sin(pi*$)/9">
                                          <p:val>
                                            <p:fltVal val="0"/>
                                          </p:val>
                                        </p:tav>
                                        <p:tav tm="100000">
                                          <p:val>
                                            <p:fltVal val="1"/>
                                          </p:val>
                                        </p:tav>
                                      </p:tavLst>
                                    </p:anim>
                                    <p:anim calcmode="lin" valueType="num">
                                      <p:cBhvr>
                                        <p:cTn id="111" dur="332" tmFilter="0, 0; 0.125,0.2665; 0.25,0.4; 0.375,0.465; 0.5,0.5;  0.625,0.535; 0.75,0.6; 0.875,0.7335; 1,1">
                                          <p:stCondLst>
                                            <p:cond delay="1324"/>
                                          </p:stCondLst>
                                        </p:cTn>
                                        <p:tgtEl>
                                          <p:spTgt spid="85030"/>
                                        </p:tgtEl>
                                        <p:attrNameLst>
                                          <p:attrName>ppt_y</p:attrName>
                                        </p:attrNameLst>
                                      </p:cBhvr>
                                      <p:tavLst>
                                        <p:tav tm="0" fmla="#ppt_y-sin(pi*$)/27">
                                          <p:val>
                                            <p:fltVal val="0"/>
                                          </p:val>
                                        </p:tav>
                                        <p:tav tm="100000">
                                          <p:val>
                                            <p:fltVal val="1"/>
                                          </p:val>
                                        </p:tav>
                                      </p:tavLst>
                                    </p:anim>
                                    <p:anim calcmode="lin" valueType="num">
                                      <p:cBhvr>
                                        <p:cTn id="112" dur="164" tmFilter="0, 0; 0.125,0.2665; 0.25,0.4; 0.375,0.465; 0.5,0.5;  0.625,0.535; 0.75,0.6; 0.875,0.7335; 1,1">
                                          <p:stCondLst>
                                            <p:cond delay="1656"/>
                                          </p:stCondLst>
                                        </p:cTn>
                                        <p:tgtEl>
                                          <p:spTgt spid="85030"/>
                                        </p:tgtEl>
                                        <p:attrNameLst>
                                          <p:attrName>ppt_y</p:attrName>
                                        </p:attrNameLst>
                                      </p:cBhvr>
                                      <p:tavLst>
                                        <p:tav tm="0" fmla="#ppt_y-sin(pi*$)/81">
                                          <p:val>
                                            <p:fltVal val="0"/>
                                          </p:val>
                                        </p:tav>
                                        <p:tav tm="100000">
                                          <p:val>
                                            <p:fltVal val="1"/>
                                          </p:val>
                                        </p:tav>
                                      </p:tavLst>
                                    </p:anim>
                                    <p:animScale>
                                      <p:cBhvr>
                                        <p:cTn id="113" dur="26">
                                          <p:stCondLst>
                                            <p:cond delay="650"/>
                                          </p:stCondLst>
                                        </p:cTn>
                                        <p:tgtEl>
                                          <p:spTgt spid="85030"/>
                                        </p:tgtEl>
                                      </p:cBhvr>
                                      <p:to x="100000" y="60000"/>
                                    </p:animScale>
                                    <p:animScale>
                                      <p:cBhvr>
                                        <p:cTn id="114" dur="166" decel="50000">
                                          <p:stCondLst>
                                            <p:cond delay="676"/>
                                          </p:stCondLst>
                                        </p:cTn>
                                        <p:tgtEl>
                                          <p:spTgt spid="85030"/>
                                        </p:tgtEl>
                                      </p:cBhvr>
                                      <p:to x="100000" y="100000"/>
                                    </p:animScale>
                                    <p:animScale>
                                      <p:cBhvr>
                                        <p:cTn id="115" dur="26">
                                          <p:stCondLst>
                                            <p:cond delay="1312"/>
                                          </p:stCondLst>
                                        </p:cTn>
                                        <p:tgtEl>
                                          <p:spTgt spid="85030"/>
                                        </p:tgtEl>
                                      </p:cBhvr>
                                      <p:to x="100000" y="80000"/>
                                    </p:animScale>
                                    <p:animScale>
                                      <p:cBhvr>
                                        <p:cTn id="116" dur="166" decel="50000">
                                          <p:stCondLst>
                                            <p:cond delay="1338"/>
                                          </p:stCondLst>
                                        </p:cTn>
                                        <p:tgtEl>
                                          <p:spTgt spid="85030"/>
                                        </p:tgtEl>
                                      </p:cBhvr>
                                      <p:to x="100000" y="100000"/>
                                    </p:animScale>
                                    <p:animScale>
                                      <p:cBhvr>
                                        <p:cTn id="117" dur="26">
                                          <p:stCondLst>
                                            <p:cond delay="1642"/>
                                          </p:stCondLst>
                                        </p:cTn>
                                        <p:tgtEl>
                                          <p:spTgt spid="85030"/>
                                        </p:tgtEl>
                                      </p:cBhvr>
                                      <p:to x="100000" y="90000"/>
                                    </p:animScale>
                                    <p:animScale>
                                      <p:cBhvr>
                                        <p:cTn id="118" dur="166" decel="50000">
                                          <p:stCondLst>
                                            <p:cond delay="1668"/>
                                          </p:stCondLst>
                                        </p:cTn>
                                        <p:tgtEl>
                                          <p:spTgt spid="85030"/>
                                        </p:tgtEl>
                                      </p:cBhvr>
                                      <p:to x="100000" y="100000"/>
                                    </p:animScale>
                                    <p:animScale>
                                      <p:cBhvr>
                                        <p:cTn id="119" dur="26">
                                          <p:stCondLst>
                                            <p:cond delay="1808"/>
                                          </p:stCondLst>
                                        </p:cTn>
                                        <p:tgtEl>
                                          <p:spTgt spid="85030"/>
                                        </p:tgtEl>
                                      </p:cBhvr>
                                      <p:to x="100000" y="95000"/>
                                    </p:animScale>
                                    <p:animScale>
                                      <p:cBhvr>
                                        <p:cTn id="120" dur="166" decel="50000">
                                          <p:stCondLst>
                                            <p:cond delay="1834"/>
                                          </p:stCondLst>
                                        </p:cTn>
                                        <p:tgtEl>
                                          <p:spTgt spid="85030"/>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032" grpId="0" animBg="1"/>
      <p:bldP spid="85030" grpId="0"/>
      <p:bldP spid="85031"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0">
              <a:schemeClr val="accent5"/>
            </a:gs>
            <a:gs pos="50000">
              <a:srgbClr val="9CB86E"/>
            </a:gs>
            <a:gs pos="100000">
              <a:srgbClr val="156B13"/>
            </a:gs>
          </a:gsLst>
          <a:lin ang="5400000" scaled="0"/>
        </a:gradFill>
        <a:effectLst/>
      </p:bgPr>
    </p:bg>
    <p:spTree>
      <p:nvGrpSpPr>
        <p:cNvPr id="1" name=""/>
        <p:cNvGrpSpPr/>
        <p:nvPr/>
      </p:nvGrpSpPr>
      <p:grpSpPr>
        <a:xfrm>
          <a:off x="0" y="0"/>
          <a:ext cx="0" cy="0"/>
          <a:chOff x="0" y="0"/>
          <a:chExt cx="0" cy="0"/>
        </a:xfrm>
      </p:grpSpPr>
      <p:sp>
        <p:nvSpPr>
          <p:cNvPr id="88066" name="Rectangle 2"/>
          <p:cNvSpPr>
            <a:spLocks noGrp="1" noRot="1" noChangeArrowheads="1"/>
          </p:cNvSpPr>
          <p:nvPr>
            <p:ph type="title"/>
          </p:nvPr>
        </p:nvSpPr>
        <p:spPr>
          <a:xfrm>
            <a:off x="1704975" y="663575"/>
            <a:ext cx="5721350" cy="960438"/>
          </a:xfrm>
        </p:spPr>
        <p:txBody>
          <a:bodyPr/>
          <a:lstStyle/>
          <a:p>
            <a:pPr algn="ctr" eaLnBrk="1" hangingPunct="1">
              <a:defRPr/>
            </a:pPr>
            <a:r>
              <a:rPr lang="ru-RU" sz="2800" u="sng" smtClean="0">
                <a:latin typeface="Tahoma" pitchFamily="34" charset="0"/>
              </a:rPr>
              <a:t>Правильная пирамида</a:t>
            </a:r>
            <a:r>
              <a:rPr lang="ru-RU" sz="5400" u="sng" smtClean="0"/>
              <a:t> </a:t>
            </a:r>
          </a:p>
        </p:txBody>
      </p:sp>
      <p:sp>
        <p:nvSpPr>
          <p:cNvPr id="88067" name="Rectangle 3"/>
          <p:cNvSpPr>
            <a:spLocks noGrp="1" noRot="1" noChangeArrowheads="1"/>
          </p:cNvSpPr>
          <p:nvPr>
            <p:ph type="body" idx="1"/>
          </p:nvPr>
        </p:nvSpPr>
        <p:spPr>
          <a:xfrm>
            <a:off x="50800" y="1474788"/>
            <a:ext cx="8985250" cy="4608512"/>
          </a:xfrm>
        </p:spPr>
        <p:txBody>
          <a:bodyPr/>
          <a:lstStyle/>
          <a:p>
            <a:pPr algn="just" eaLnBrk="1" hangingPunct="1">
              <a:buFont typeface="Wingdings" pitchFamily="2" charset="2"/>
              <a:buNone/>
              <a:defRPr/>
            </a:pPr>
            <a:endParaRPr lang="ru-RU" sz="1800" smtClean="0"/>
          </a:p>
          <a:p>
            <a:pPr algn="just" eaLnBrk="1" hangingPunct="1">
              <a:buFont typeface="Wingdings" pitchFamily="2" charset="2"/>
              <a:buNone/>
              <a:defRPr/>
            </a:pPr>
            <a:endParaRPr lang="ru-RU" sz="1800" smtClean="0"/>
          </a:p>
          <a:p>
            <a:pPr algn="just" eaLnBrk="1" hangingPunct="1">
              <a:buFont typeface="Wingdings" pitchFamily="2" charset="2"/>
              <a:buNone/>
              <a:defRPr/>
            </a:pPr>
            <a:endParaRPr lang="ru-RU" sz="1800" smtClean="0"/>
          </a:p>
          <a:p>
            <a:pPr algn="just" eaLnBrk="1" hangingPunct="1">
              <a:buFont typeface="Wingdings" pitchFamily="2" charset="2"/>
              <a:buNone/>
              <a:defRPr/>
            </a:pPr>
            <a:r>
              <a:rPr lang="ru-RU" sz="1800" smtClean="0"/>
              <a:t>     </a:t>
            </a:r>
            <a:r>
              <a:rPr lang="ru-RU" sz="1800" smtClean="0">
                <a:latin typeface="Tahoma" pitchFamily="34" charset="0"/>
              </a:rPr>
              <a:t>Пирамида называется </a:t>
            </a:r>
            <a:r>
              <a:rPr lang="ru-RU" sz="1800" u="sng" smtClean="0">
                <a:latin typeface="Tahoma" pitchFamily="34" charset="0"/>
              </a:rPr>
              <a:t>правильной</a:t>
            </a:r>
            <a:r>
              <a:rPr lang="ru-RU" sz="1800" smtClean="0">
                <a:latin typeface="Tahoma" pitchFamily="34" charset="0"/>
              </a:rPr>
              <a:t>, если ее основание — правильный многоугольник, а отрезок, соединяющий вершину пирамиды с центром основания , является ее высотой (Рис. 12).</a:t>
            </a:r>
          </a:p>
          <a:p>
            <a:pPr algn="just" eaLnBrk="1" hangingPunct="1">
              <a:buFont typeface="Wingdings" pitchFamily="2" charset="2"/>
              <a:buNone/>
              <a:defRPr/>
            </a:pPr>
            <a:endParaRPr lang="ru-RU" sz="1800" smtClean="0">
              <a:latin typeface="Tahoma" pitchFamily="34" charset="0"/>
            </a:endParaRPr>
          </a:p>
          <a:p>
            <a:pPr algn="just" eaLnBrk="1" hangingPunct="1">
              <a:buFont typeface="Wingdings" pitchFamily="2" charset="2"/>
              <a:buNone/>
              <a:defRPr/>
            </a:pPr>
            <a:endParaRPr lang="ru-RU" sz="1800" smtClean="0">
              <a:latin typeface="Tahoma" pitchFamily="34" charset="0"/>
            </a:endParaRPr>
          </a:p>
          <a:p>
            <a:pPr algn="just" eaLnBrk="1" hangingPunct="1">
              <a:buFont typeface="Wingdings" pitchFamily="2" charset="2"/>
              <a:buNone/>
              <a:defRPr/>
            </a:pPr>
            <a:r>
              <a:rPr lang="ru-RU" sz="1800" smtClean="0">
                <a:latin typeface="Tahoma" pitchFamily="34" charset="0"/>
              </a:rPr>
              <a:t>     Докажем, что </a:t>
            </a:r>
            <a:r>
              <a:rPr lang="ru-RU" sz="1800" u="sng" smtClean="0">
                <a:latin typeface="Tahoma" pitchFamily="34" charset="0"/>
              </a:rPr>
              <a:t>все боковые ребра правильной пирамиды равны, а боковые грани являются равными равнобедренными треугольниками</a:t>
            </a:r>
            <a:r>
              <a:rPr lang="ru-RU" sz="1800" smtClean="0">
                <a:latin typeface="Tahoma" pitchFamily="34" charset="0"/>
              </a:rPr>
              <a:t>. </a:t>
            </a:r>
          </a:p>
        </p:txBody>
      </p:sp>
    </p:spTree>
    <p:extLst>
      <p:ext uri="{BB962C8B-B14F-4D97-AF65-F5344CB8AC3E}">
        <p14:creationId xmlns:p14="http://schemas.microsoft.com/office/powerpoint/2010/main" val="4270960512"/>
      </p:ext>
    </p:extLst>
  </p:cSld>
  <p:clrMapOvr>
    <a:masterClrMapping/>
  </p:clrMapOvr>
  <p:transition spd="slow">
    <p:cover dir="l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88066"/>
                                        </p:tgtEl>
                                        <p:attrNameLst>
                                          <p:attrName>style.visibility</p:attrName>
                                        </p:attrNameLst>
                                      </p:cBhvr>
                                      <p:to>
                                        <p:strVal val="visible"/>
                                      </p:to>
                                    </p:set>
                                    <p:anim calcmode="lin" valueType="num">
                                      <p:cBhvr>
                                        <p:cTn id="7" dur="500" fill="hold"/>
                                        <p:tgtEl>
                                          <p:spTgt spid="88066"/>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88066"/>
                                        </p:tgtEl>
                                        <p:attrNameLst>
                                          <p:attrName>ppt_y</p:attrName>
                                        </p:attrNameLst>
                                      </p:cBhvr>
                                      <p:tavLst>
                                        <p:tav tm="0">
                                          <p:val>
                                            <p:strVal val="#ppt_y"/>
                                          </p:val>
                                        </p:tav>
                                        <p:tav tm="100000">
                                          <p:val>
                                            <p:strVal val="#ppt_y"/>
                                          </p:val>
                                        </p:tav>
                                      </p:tavLst>
                                    </p:anim>
                                    <p:anim calcmode="lin" valueType="num">
                                      <p:cBhvr>
                                        <p:cTn id="9" dur="500" fill="hold"/>
                                        <p:tgtEl>
                                          <p:spTgt spid="88066"/>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88066"/>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88066"/>
                                        </p:tgtEl>
                                      </p:cBhvr>
                                    </p:animEffect>
                                  </p:childTnLst>
                                </p:cTn>
                              </p:par>
                            </p:childTnLst>
                          </p:cTn>
                        </p:par>
                        <p:par>
                          <p:cTn id="12" fill="hold" nodeType="afterGroup">
                            <p:stCondLst>
                              <p:cond delay="1350"/>
                            </p:stCondLst>
                            <p:childTnLst>
                              <p:par>
                                <p:cTn id="13" presetID="25" presetClass="entr" presetSubtype="0" fill="hold" nodeType="afterEffect">
                                  <p:stCondLst>
                                    <p:cond delay="0"/>
                                  </p:stCondLst>
                                  <p:childTnLst>
                                    <p:set>
                                      <p:cBhvr>
                                        <p:cTn id="14" dur="1" fill="hold">
                                          <p:stCondLst>
                                            <p:cond delay="0"/>
                                          </p:stCondLst>
                                        </p:cTn>
                                        <p:tgtEl>
                                          <p:spTgt spid="88067">
                                            <p:txEl>
                                              <p:pRg st="3" end="3"/>
                                            </p:txEl>
                                          </p:spTgt>
                                        </p:tgtEl>
                                        <p:attrNameLst>
                                          <p:attrName>style.visibility</p:attrName>
                                        </p:attrNameLst>
                                      </p:cBhvr>
                                      <p:to>
                                        <p:strVal val="visible"/>
                                      </p:to>
                                    </p:set>
                                    <p:anim calcmode="lin" valueType="num">
                                      <p:cBhvr>
                                        <p:cTn id="15" dur="500" decel="50000" fill="hold">
                                          <p:stCondLst>
                                            <p:cond delay="0"/>
                                          </p:stCondLst>
                                        </p:cTn>
                                        <p:tgtEl>
                                          <p:spTgt spid="88067">
                                            <p:txEl>
                                              <p:pRg st="3" end="3"/>
                                            </p:txEl>
                                          </p:spTgt>
                                        </p:tgtEl>
                                        <p:attrNameLst>
                                          <p:attrName>style.rotation</p:attrName>
                                        </p:attrNameLst>
                                      </p:cBhvr>
                                      <p:tavLst>
                                        <p:tav tm="0">
                                          <p:val>
                                            <p:fltVal val="-90"/>
                                          </p:val>
                                        </p:tav>
                                        <p:tav tm="100000">
                                          <p:val>
                                            <p:fltVal val="0"/>
                                          </p:val>
                                        </p:tav>
                                      </p:tavLst>
                                    </p:anim>
                                    <p:anim calcmode="lin" valueType="num">
                                      <p:cBhvr>
                                        <p:cTn id="16" dur="500" decel="50000" fill="hold">
                                          <p:stCondLst>
                                            <p:cond delay="0"/>
                                          </p:stCondLst>
                                        </p:cTn>
                                        <p:tgtEl>
                                          <p:spTgt spid="88067">
                                            <p:txEl>
                                              <p:pRg st="3" end="3"/>
                                            </p:txEl>
                                          </p:spTgt>
                                        </p:tgtEl>
                                        <p:attrNameLst>
                                          <p:attrName>ppt_w</p:attrName>
                                        </p:attrNameLst>
                                      </p:cBhvr>
                                      <p:tavLst>
                                        <p:tav tm="0">
                                          <p:val>
                                            <p:strVal val="#ppt_w"/>
                                          </p:val>
                                        </p:tav>
                                        <p:tav tm="100000">
                                          <p:val>
                                            <p:strVal val="#ppt_w*.05"/>
                                          </p:val>
                                        </p:tav>
                                      </p:tavLst>
                                    </p:anim>
                                    <p:anim calcmode="lin" valueType="num">
                                      <p:cBhvr>
                                        <p:cTn id="17" dur="500" accel="50000" fill="hold">
                                          <p:stCondLst>
                                            <p:cond delay="500"/>
                                          </p:stCondLst>
                                        </p:cTn>
                                        <p:tgtEl>
                                          <p:spTgt spid="88067">
                                            <p:txEl>
                                              <p:pRg st="3" end="3"/>
                                            </p:txEl>
                                          </p:spTgt>
                                        </p:tgtEl>
                                        <p:attrNameLst>
                                          <p:attrName>ppt_w</p:attrName>
                                        </p:attrNameLst>
                                      </p:cBhvr>
                                      <p:tavLst>
                                        <p:tav tm="0">
                                          <p:val>
                                            <p:strVal val="#ppt_w*.05"/>
                                          </p:val>
                                        </p:tav>
                                        <p:tav tm="100000">
                                          <p:val>
                                            <p:strVal val="#ppt_w"/>
                                          </p:val>
                                        </p:tav>
                                      </p:tavLst>
                                    </p:anim>
                                    <p:anim calcmode="lin" valueType="num">
                                      <p:cBhvr>
                                        <p:cTn id="18" dur="1000" fill="hold"/>
                                        <p:tgtEl>
                                          <p:spTgt spid="88067">
                                            <p:txEl>
                                              <p:pRg st="3" end="3"/>
                                            </p:txEl>
                                          </p:spTgt>
                                        </p:tgtEl>
                                        <p:attrNameLst>
                                          <p:attrName>ppt_h</p:attrName>
                                        </p:attrNameLst>
                                      </p:cBhvr>
                                      <p:tavLst>
                                        <p:tav tm="0">
                                          <p:val>
                                            <p:strVal val="#ppt_h"/>
                                          </p:val>
                                        </p:tav>
                                        <p:tav tm="100000">
                                          <p:val>
                                            <p:strVal val="#ppt_h"/>
                                          </p:val>
                                        </p:tav>
                                      </p:tavLst>
                                    </p:anim>
                                    <p:anim calcmode="lin" valueType="num">
                                      <p:cBhvr>
                                        <p:cTn id="19" dur="500" decel="50000" fill="hold">
                                          <p:stCondLst>
                                            <p:cond delay="0"/>
                                          </p:stCondLst>
                                        </p:cTn>
                                        <p:tgtEl>
                                          <p:spTgt spid="88067">
                                            <p:txEl>
                                              <p:pRg st="3" end="3"/>
                                            </p:txEl>
                                          </p:spTgt>
                                        </p:tgtEl>
                                        <p:attrNameLst>
                                          <p:attrName>ppt_x</p:attrName>
                                        </p:attrNameLst>
                                      </p:cBhvr>
                                      <p:tavLst>
                                        <p:tav tm="0">
                                          <p:val>
                                            <p:strVal val="#ppt_x+.4"/>
                                          </p:val>
                                        </p:tav>
                                        <p:tav tm="100000">
                                          <p:val>
                                            <p:strVal val="#ppt_x"/>
                                          </p:val>
                                        </p:tav>
                                      </p:tavLst>
                                    </p:anim>
                                    <p:anim calcmode="lin" valueType="num">
                                      <p:cBhvr>
                                        <p:cTn id="20" dur="500" decel="50000" fill="hold">
                                          <p:stCondLst>
                                            <p:cond delay="0"/>
                                          </p:stCondLst>
                                        </p:cTn>
                                        <p:tgtEl>
                                          <p:spTgt spid="88067">
                                            <p:txEl>
                                              <p:pRg st="3" end="3"/>
                                            </p:txEl>
                                          </p:spTgt>
                                        </p:tgtEl>
                                        <p:attrNameLst>
                                          <p:attrName>ppt_y</p:attrName>
                                        </p:attrNameLst>
                                      </p:cBhvr>
                                      <p:tavLst>
                                        <p:tav tm="0">
                                          <p:val>
                                            <p:strVal val="#ppt_y-.2"/>
                                          </p:val>
                                        </p:tav>
                                        <p:tav tm="100000">
                                          <p:val>
                                            <p:strVal val="#ppt_y+.1"/>
                                          </p:val>
                                        </p:tav>
                                      </p:tavLst>
                                    </p:anim>
                                    <p:anim calcmode="lin" valueType="num">
                                      <p:cBhvr>
                                        <p:cTn id="21" dur="500" accel="50000" fill="hold">
                                          <p:stCondLst>
                                            <p:cond delay="500"/>
                                          </p:stCondLst>
                                        </p:cTn>
                                        <p:tgtEl>
                                          <p:spTgt spid="88067">
                                            <p:txEl>
                                              <p:pRg st="3" end="3"/>
                                            </p:txEl>
                                          </p:spTgt>
                                        </p:tgtEl>
                                        <p:attrNameLst>
                                          <p:attrName>ppt_y</p:attrName>
                                        </p:attrNameLst>
                                      </p:cBhvr>
                                      <p:tavLst>
                                        <p:tav tm="0">
                                          <p:val>
                                            <p:strVal val="#ppt_y+.1"/>
                                          </p:val>
                                        </p:tav>
                                        <p:tav tm="100000">
                                          <p:val>
                                            <p:strVal val="#ppt_y"/>
                                          </p:val>
                                        </p:tav>
                                      </p:tavLst>
                                    </p:anim>
                                    <p:animEffect transition="in" filter="fade">
                                      <p:cBhvr>
                                        <p:cTn id="22" dur="1000" decel="50000">
                                          <p:stCondLst>
                                            <p:cond delay="0"/>
                                          </p:stCondLst>
                                        </p:cTn>
                                        <p:tgtEl>
                                          <p:spTgt spid="88067">
                                            <p:txEl>
                                              <p:pRg st="3" end="3"/>
                                            </p:txEl>
                                          </p:spTgt>
                                        </p:tgtEl>
                                      </p:cBhvr>
                                    </p:animEffect>
                                  </p:childTnLst>
                                </p:cTn>
                              </p:par>
                            </p:childTnLst>
                          </p:cTn>
                        </p:par>
                        <p:par>
                          <p:cTn id="23" fill="hold" nodeType="afterGroup">
                            <p:stCondLst>
                              <p:cond delay="2350"/>
                            </p:stCondLst>
                            <p:childTnLst>
                              <p:par>
                                <p:cTn id="24" presetID="25" presetClass="entr" presetSubtype="0" fill="hold" nodeType="afterEffect">
                                  <p:stCondLst>
                                    <p:cond delay="0"/>
                                  </p:stCondLst>
                                  <p:childTnLst>
                                    <p:set>
                                      <p:cBhvr>
                                        <p:cTn id="25" dur="1" fill="hold">
                                          <p:stCondLst>
                                            <p:cond delay="0"/>
                                          </p:stCondLst>
                                        </p:cTn>
                                        <p:tgtEl>
                                          <p:spTgt spid="88067">
                                            <p:txEl>
                                              <p:pRg st="6" end="6"/>
                                            </p:txEl>
                                          </p:spTgt>
                                        </p:tgtEl>
                                        <p:attrNameLst>
                                          <p:attrName>style.visibility</p:attrName>
                                        </p:attrNameLst>
                                      </p:cBhvr>
                                      <p:to>
                                        <p:strVal val="visible"/>
                                      </p:to>
                                    </p:set>
                                    <p:anim calcmode="lin" valueType="num">
                                      <p:cBhvr>
                                        <p:cTn id="26" dur="500" decel="50000" fill="hold">
                                          <p:stCondLst>
                                            <p:cond delay="0"/>
                                          </p:stCondLst>
                                        </p:cTn>
                                        <p:tgtEl>
                                          <p:spTgt spid="88067">
                                            <p:txEl>
                                              <p:pRg st="6" end="6"/>
                                            </p:txEl>
                                          </p:spTgt>
                                        </p:tgtEl>
                                        <p:attrNameLst>
                                          <p:attrName>style.rotation</p:attrName>
                                        </p:attrNameLst>
                                      </p:cBhvr>
                                      <p:tavLst>
                                        <p:tav tm="0">
                                          <p:val>
                                            <p:fltVal val="-90"/>
                                          </p:val>
                                        </p:tav>
                                        <p:tav tm="100000">
                                          <p:val>
                                            <p:fltVal val="0"/>
                                          </p:val>
                                        </p:tav>
                                      </p:tavLst>
                                    </p:anim>
                                    <p:anim calcmode="lin" valueType="num">
                                      <p:cBhvr>
                                        <p:cTn id="27" dur="500" decel="50000" fill="hold">
                                          <p:stCondLst>
                                            <p:cond delay="0"/>
                                          </p:stCondLst>
                                        </p:cTn>
                                        <p:tgtEl>
                                          <p:spTgt spid="88067">
                                            <p:txEl>
                                              <p:pRg st="6" end="6"/>
                                            </p:txEl>
                                          </p:spTgt>
                                        </p:tgtEl>
                                        <p:attrNameLst>
                                          <p:attrName>ppt_w</p:attrName>
                                        </p:attrNameLst>
                                      </p:cBhvr>
                                      <p:tavLst>
                                        <p:tav tm="0">
                                          <p:val>
                                            <p:strVal val="#ppt_w"/>
                                          </p:val>
                                        </p:tav>
                                        <p:tav tm="100000">
                                          <p:val>
                                            <p:strVal val="#ppt_w*.05"/>
                                          </p:val>
                                        </p:tav>
                                      </p:tavLst>
                                    </p:anim>
                                    <p:anim calcmode="lin" valueType="num">
                                      <p:cBhvr>
                                        <p:cTn id="28" dur="500" accel="50000" fill="hold">
                                          <p:stCondLst>
                                            <p:cond delay="500"/>
                                          </p:stCondLst>
                                        </p:cTn>
                                        <p:tgtEl>
                                          <p:spTgt spid="88067">
                                            <p:txEl>
                                              <p:pRg st="6" end="6"/>
                                            </p:txEl>
                                          </p:spTgt>
                                        </p:tgtEl>
                                        <p:attrNameLst>
                                          <p:attrName>ppt_w</p:attrName>
                                        </p:attrNameLst>
                                      </p:cBhvr>
                                      <p:tavLst>
                                        <p:tav tm="0">
                                          <p:val>
                                            <p:strVal val="#ppt_w*.05"/>
                                          </p:val>
                                        </p:tav>
                                        <p:tav tm="100000">
                                          <p:val>
                                            <p:strVal val="#ppt_w"/>
                                          </p:val>
                                        </p:tav>
                                      </p:tavLst>
                                    </p:anim>
                                    <p:anim calcmode="lin" valueType="num">
                                      <p:cBhvr>
                                        <p:cTn id="29" dur="1000" fill="hold"/>
                                        <p:tgtEl>
                                          <p:spTgt spid="88067">
                                            <p:txEl>
                                              <p:pRg st="6" end="6"/>
                                            </p:txEl>
                                          </p:spTgt>
                                        </p:tgtEl>
                                        <p:attrNameLst>
                                          <p:attrName>ppt_h</p:attrName>
                                        </p:attrNameLst>
                                      </p:cBhvr>
                                      <p:tavLst>
                                        <p:tav tm="0">
                                          <p:val>
                                            <p:strVal val="#ppt_h"/>
                                          </p:val>
                                        </p:tav>
                                        <p:tav tm="100000">
                                          <p:val>
                                            <p:strVal val="#ppt_h"/>
                                          </p:val>
                                        </p:tav>
                                      </p:tavLst>
                                    </p:anim>
                                    <p:anim calcmode="lin" valueType="num">
                                      <p:cBhvr>
                                        <p:cTn id="30" dur="500" decel="50000" fill="hold">
                                          <p:stCondLst>
                                            <p:cond delay="0"/>
                                          </p:stCondLst>
                                        </p:cTn>
                                        <p:tgtEl>
                                          <p:spTgt spid="88067">
                                            <p:txEl>
                                              <p:pRg st="6" end="6"/>
                                            </p:txEl>
                                          </p:spTgt>
                                        </p:tgtEl>
                                        <p:attrNameLst>
                                          <p:attrName>ppt_x</p:attrName>
                                        </p:attrNameLst>
                                      </p:cBhvr>
                                      <p:tavLst>
                                        <p:tav tm="0">
                                          <p:val>
                                            <p:strVal val="#ppt_x+.4"/>
                                          </p:val>
                                        </p:tav>
                                        <p:tav tm="100000">
                                          <p:val>
                                            <p:strVal val="#ppt_x"/>
                                          </p:val>
                                        </p:tav>
                                      </p:tavLst>
                                    </p:anim>
                                    <p:anim calcmode="lin" valueType="num">
                                      <p:cBhvr>
                                        <p:cTn id="31" dur="500" decel="50000" fill="hold">
                                          <p:stCondLst>
                                            <p:cond delay="0"/>
                                          </p:stCondLst>
                                        </p:cTn>
                                        <p:tgtEl>
                                          <p:spTgt spid="88067">
                                            <p:txEl>
                                              <p:pRg st="6" end="6"/>
                                            </p:txEl>
                                          </p:spTgt>
                                        </p:tgtEl>
                                        <p:attrNameLst>
                                          <p:attrName>ppt_y</p:attrName>
                                        </p:attrNameLst>
                                      </p:cBhvr>
                                      <p:tavLst>
                                        <p:tav tm="0">
                                          <p:val>
                                            <p:strVal val="#ppt_y-.2"/>
                                          </p:val>
                                        </p:tav>
                                        <p:tav tm="100000">
                                          <p:val>
                                            <p:strVal val="#ppt_y+.1"/>
                                          </p:val>
                                        </p:tav>
                                      </p:tavLst>
                                    </p:anim>
                                    <p:anim calcmode="lin" valueType="num">
                                      <p:cBhvr>
                                        <p:cTn id="32" dur="500" accel="50000" fill="hold">
                                          <p:stCondLst>
                                            <p:cond delay="500"/>
                                          </p:stCondLst>
                                        </p:cTn>
                                        <p:tgtEl>
                                          <p:spTgt spid="88067">
                                            <p:txEl>
                                              <p:pRg st="6" end="6"/>
                                            </p:txEl>
                                          </p:spTgt>
                                        </p:tgtEl>
                                        <p:attrNameLst>
                                          <p:attrName>ppt_y</p:attrName>
                                        </p:attrNameLst>
                                      </p:cBhvr>
                                      <p:tavLst>
                                        <p:tav tm="0">
                                          <p:val>
                                            <p:strVal val="#ppt_y+.1"/>
                                          </p:val>
                                        </p:tav>
                                        <p:tav tm="100000">
                                          <p:val>
                                            <p:strVal val="#ppt_y"/>
                                          </p:val>
                                        </p:tav>
                                      </p:tavLst>
                                    </p:anim>
                                    <p:animEffect transition="in" filter="fade">
                                      <p:cBhvr>
                                        <p:cTn id="33" dur="1000" decel="50000">
                                          <p:stCondLst>
                                            <p:cond delay="0"/>
                                          </p:stCondLst>
                                        </p:cTn>
                                        <p:tgtEl>
                                          <p:spTgt spid="8806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066"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5"/>
            </a:gs>
            <a:gs pos="50000">
              <a:srgbClr val="9CB86E"/>
            </a:gs>
            <a:gs pos="100000">
              <a:srgbClr val="156B13"/>
            </a:gs>
          </a:gsLst>
          <a:lin ang="5400000" scaled="0"/>
        </a:gradFill>
        <a:effectLst/>
      </p:bgPr>
    </p:bg>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3492500" y="0"/>
            <a:ext cx="1811338" cy="561975"/>
          </a:xfrm>
        </p:spPr>
        <p:txBody>
          <a:bodyPr/>
          <a:lstStyle/>
          <a:p>
            <a:pPr eaLnBrk="1" hangingPunct="1">
              <a:defRPr/>
            </a:pPr>
            <a:r>
              <a:rPr lang="ru-RU" sz="2800" u="sng" smtClean="0"/>
              <a:t>Введение</a:t>
            </a:r>
          </a:p>
        </p:txBody>
      </p:sp>
      <p:sp>
        <p:nvSpPr>
          <p:cNvPr id="49155" name="Rectangle 3"/>
          <p:cNvSpPr>
            <a:spLocks noGrp="1" noChangeArrowheads="1"/>
          </p:cNvSpPr>
          <p:nvPr>
            <p:ph type="body" sz="half" idx="1"/>
          </p:nvPr>
        </p:nvSpPr>
        <p:spPr>
          <a:xfrm>
            <a:off x="107950" y="620713"/>
            <a:ext cx="8928100" cy="6121400"/>
          </a:xfrm>
        </p:spPr>
        <p:txBody>
          <a:bodyPr/>
          <a:lstStyle/>
          <a:p>
            <a:pPr algn="just" eaLnBrk="1" hangingPunct="1">
              <a:lnSpc>
                <a:spcPct val="80000"/>
              </a:lnSpc>
              <a:buFont typeface="Wingdings" pitchFamily="2" charset="2"/>
              <a:buNone/>
              <a:defRPr/>
            </a:pPr>
            <a:r>
              <a:rPr lang="ru-RU" sz="1800" smtClean="0"/>
              <a:t>    Понятие объёма тела вводится по аналогии с понятием площади плоской фигуры. Из курса планиметрии известно, что каждый многоугольник имеет площадь, которая измеряется с помощью выбранной единицы измерения площадей. В качестве единицы измерения площадей обычно берут квадрат, сторона которого равна единице измерения отрезков.</a:t>
            </a:r>
          </a:p>
          <a:p>
            <a:pPr algn="just" eaLnBrk="1" hangingPunct="1">
              <a:lnSpc>
                <a:spcPct val="80000"/>
              </a:lnSpc>
              <a:buFont typeface="Wingdings" pitchFamily="2" charset="2"/>
              <a:buNone/>
              <a:defRPr/>
            </a:pPr>
            <a:endParaRPr lang="ru-RU" sz="1800" smtClean="0"/>
          </a:p>
          <a:p>
            <a:pPr algn="just" eaLnBrk="1" hangingPunct="1">
              <a:lnSpc>
                <a:spcPct val="80000"/>
              </a:lnSpc>
              <a:buFont typeface="Wingdings" pitchFamily="2" charset="2"/>
              <a:buNone/>
              <a:defRPr/>
            </a:pPr>
            <a:r>
              <a:rPr lang="ru-RU" sz="1800" smtClean="0"/>
              <a:t>    Аналогично будем считать, что каждое из рассматриваемых нам тел имеет объём, который можно измерить с помощью выбранной единицы измерения объёмов. За единицу измерения объёмов примем куб, ребро которого равно единице измерения отрезков. Куб с ребром 1 см называют </a:t>
            </a:r>
            <a:r>
              <a:rPr lang="ru-RU" sz="1800" u="sng" smtClean="0"/>
              <a:t>кубическим сантиметром</a:t>
            </a:r>
            <a:r>
              <a:rPr lang="ru-RU" sz="1800" smtClean="0"/>
              <a:t> и обозначают см</a:t>
            </a:r>
            <a:r>
              <a:rPr lang="ru-RU" sz="1800" baseline="30000" smtClean="0"/>
              <a:t>3</a:t>
            </a:r>
            <a:r>
              <a:rPr lang="ru-RU" sz="1800" smtClean="0"/>
              <a:t>. Аналогично определяются </a:t>
            </a:r>
            <a:r>
              <a:rPr lang="ru-RU" sz="1800" u="sng" smtClean="0"/>
              <a:t>кубический метр</a:t>
            </a:r>
            <a:r>
              <a:rPr lang="ru-RU" sz="1800" smtClean="0"/>
              <a:t> (м</a:t>
            </a:r>
            <a:r>
              <a:rPr lang="ru-RU" sz="1800" baseline="30000" smtClean="0"/>
              <a:t>3</a:t>
            </a:r>
            <a:r>
              <a:rPr lang="ru-RU" sz="1800" smtClean="0"/>
              <a:t>), </a:t>
            </a:r>
            <a:r>
              <a:rPr lang="ru-RU" sz="1800" u="sng" smtClean="0"/>
              <a:t>кубический миллиметр</a:t>
            </a:r>
            <a:r>
              <a:rPr lang="ru-RU" sz="1800" smtClean="0"/>
              <a:t> (мм</a:t>
            </a:r>
            <a:r>
              <a:rPr lang="ru-RU" sz="1800" baseline="30000" smtClean="0"/>
              <a:t>3</a:t>
            </a:r>
            <a:r>
              <a:rPr lang="ru-RU" sz="1800" smtClean="0"/>
              <a:t>) и т. д.</a:t>
            </a:r>
          </a:p>
          <a:p>
            <a:pPr algn="just" eaLnBrk="1" hangingPunct="1">
              <a:lnSpc>
                <a:spcPct val="80000"/>
              </a:lnSpc>
              <a:buFont typeface="Wingdings" pitchFamily="2" charset="2"/>
              <a:buNone/>
              <a:defRPr/>
            </a:pPr>
            <a:endParaRPr lang="ru-RU" sz="1800" smtClean="0"/>
          </a:p>
          <a:p>
            <a:pPr eaLnBrk="1" hangingPunct="1">
              <a:lnSpc>
                <a:spcPct val="80000"/>
              </a:lnSpc>
              <a:buFont typeface="Wingdings" pitchFamily="2" charset="2"/>
              <a:buNone/>
              <a:defRPr/>
            </a:pPr>
            <a:r>
              <a:rPr lang="ru-RU" sz="1800" smtClean="0"/>
              <a:t>     Процедура измерения объёмов аналогична процедуре измерения площадей. При выбранной единице измерения объём каждого тела выражается поло -жительным числом, которое показывает, сколько единиц измерения объёмов  и частей единицы содержится в данном теле. Ясно, что число, выражающее объём тела, зависит от выбора единицы измерения объёмов, и поэтому еди -ница измерения объёмов указывается после этого числа. Например, если в качестве единицы измерения объёмов взят 1 см</a:t>
            </a:r>
            <a:r>
              <a:rPr lang="ru-RU" sz="1800" baseline="30000" smtClean="0"/>
              <a:t>3</a:t>
            </a:r>
            <a:r>
              <a:rPr lang="ru-RU" sz="1800" smtClean="0"/>
              <a:t> и при этом объём </a:t>
            </a:r>
            <a:r>
              <a:rPr lang="en-US" sz="1800" smtClean="0">
                <a:solidFill>
                  <a:srgbClr val="000000"/>
                </a:solidFill>
                <a:effectLst>
                  <a:outerShdw blurRad="38100" dist="38100" dir="2700000" algn="tl">
                    <a:srgbClr val="FFFFFF"/>
                  </a:outerShdw>
                </a:effectLst>
              </a:rPr>
              <a:t>V</a:t>
            </a:r>
            <a:r>
              <a:rPr lang="ru-RU" sz="1800" smtClean="0">
                <a:solidFill>
                  <a:srgbClr val="000000"/>
                </a:solidFill>
                <a:effectLst>
                  <a:outerShdw blurRad="38100" dist="38100" dir="2700000" algn="tl">
                    <a:srgbClr val="FFFFFF"/>
                  </a:outerShdw>
                </a:effectLst>
              </a:rPr>
              <a:t> </a:t>
            </a:r>
            <a:r>
              <a:rPr lang="ru-RU" sz="1800" smtClean="0"/>
              <a:t>некото -рого тела оказался равен 2, то пишут: </a:t>
            </a:r>
            <a:r>
              <a:rPr lang="en-US" sz="1800" smtClean="0">
                <a:solidFill>
                  <a:srgbClr val="000000"/>
                </a:solidFill>
                <a:effectLst>
                  <a:outerShdw blurRad="38100" dist="38100" dir="2700000" algn="tl">
                    <a:srgbClr val="FFFFFF"/>
                  </a:outerShdw>
                </a:effectLst>
              </a:rPr>
              <a:t>V = 2 </a:t>
            </a:r>
            <a:r>
              <a:rPr lang="ru-RU" sz="1800" i="1" smtClean="0">
                <a:solidFill>
                  <a:srgbClr val="000000"/>
                </a:solidFill>
                <a:effectLst>
                  <a:outerShdw blurRad="38100" dist="38100" dir="2700000" algn="tl">
                    <a:srgbClr val="FFFFFF"/>
                  </a:outerShdw>
                </a:effectLst>
              </a:rPr>
              <a:t>см </a:t>
            </a:r>
            <a:r>
              <a:rPr lang="ru-RU" sz="1800" baseline="30000" smtClean="0">
                <a:solidFill>
                  <a:srgbClr val="000000"/>
                </a:solidFill>
                <a:effectLst>
                  <a:outerShdw blurRad="38100" dist="38100" dir="2700000" algn="tl">
                    <a:srgbClr val="FFFFFF"/>
                  </a:outerShdw>
                </a:effectLst>
              </a:rPr>
              <a:t>3</a:t>
            </a:r>
            <a:r>
              <a:rPr lang="ru-RU" sz="1800" smtClean="0"/>
              <a:t>.</a:t>
            </a:r>
          </a:p>
        </p:txBody>
      </p:sp>
    </p:spTree>
    <p:extLst>
      <p:ext uri="{BB962C8B-B14F-4D97-AF65-F5344CB8AC3E}">
        <p14:creationId xmlns:p14="http://schemas.microsoft.com/office/powerpoint/2010/main" val="1553310207"/>
      </p:ext>
    </p:extLst>
  </p:cSld>
  <p:clrMapOvr>
    <a:masterClrMapping/>
  </p:clrMapOvr>
  <p:transition spd="slow">
    <p:blinds/>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49154"/>
                                        </p:tgtEl>
                                        <p:attrNameLst>
                                          <p:attrName>style.visibility</p:attrName>
                                        </p:attrNameLst>
                                      </p:cBhvr>
                                      <p:to>
                                        <p:strVal val="visible"/>
                                      </p:to>
                                    </p:set>
                                    <p:anim calcmode="lin" valueType="num">
                                      <p:cBhvr>
                                        <p:cTn id="7" dur="1000" fill="hold"/>
                                        <p:tgtEl>
                                          <p:spTgt spid="49154"/>
                                        </p:tgtEl>
                                        <p:attrNameLst>
                                          <p:attrName>ppt_x</p:attrName>
                                        </p:attrNameLst>
                                      </p:cBhvr>
                                      <p:tavLst>
                                        <p:tav tm="0">
                                          <p:val>
                                            <p:strVal val="#ppt_x"/>
                                          </p:val>
                                        </p:tav>
                                        <p:tav tm="50000">
                                          <p:val>
                                            <p:strVal val="#ppt_x+.1"/>
                                          </p:val>
                                        </p:tav>
                                        <p:tav tm="100000">
                                          <p:val>
                                            <p:strVal val="#ppt_x"/>
                                          </p:val>
                                        </p:tav>
                                      </p:tavLst>
                                    </p:anim>
                                    <p:anim calcmode="lin" valueType="num">
                                      <p:cBhvr>
                                        <p:cTn id="8" dur="1000" fill="hold"/>
                                        <p:tgtEl>
                                          <p:spTgt spid="49154"/>
                                        </p:tgtEl>
                                        <p:attrNameLst>
                                          <p:attrName>ppt_y</p:attrName>
                                        </p:attrNameLst>
                                      </p:cBhvr>
                                      <p:tavLst>
                                        <p:tav tm="0">
                                          <p:val>
                                            <p:strVal val="#ppt_y"/>
                                          </p:val>
                                        </p:tav>
                                        <p:tav tm="100000">
                                          <p:val>
                                            <p:strVal val="#ppt_y"/>
                                          </p:val>
                                        </p:tav>
                                      </p:tavLst>
                                    </p:anim>
                                    <p:anim calcmode="lin" valueType="num">
                                      <p:cBhvr>
                                        <p:cTn id="9" dur="1000" fill="hold"/>
                                        <p:tgtEl>
                                          <p:spTgt spid="49154"/>
                                        </p:tgtEl>
                                        <p:attrNameLst>
                                          <p:attrName>ppt_h</p:attrName>
                                        </p:attrNameLst>
                                      </p:cBhvr>
                                      <p:tavLst>
                                        <p:tav tm="0">
                                          <p:val>
                                            <p:strVal val="#ppt_h/10"/>
                                          </p:val>
                                        </p:tav>
                                        <p:tav tm="50000">
                                          <p:val>
                                            <p:strVal val="#ppt_h+.01"/>
                                          </p:val>
                                        </p:tav>
                                        <p:tav tm="100000">
                                          <p:val>
                                            <p:strVal val="#ppt_h"/>
                                          </p:val>
                                        </p:tav>
                                      </p:tavLst>
                                    </p:anim>
                                    <p:anim calcmode="lin" valueType="num">
                                      <p:cBhvr>
                                        <p:cTn id="10" dur="1000" fill="hold"/>
                                        <p:tgtEl>
                                          <p:spTgt spid="49154"/>
                                        </p:tgtEl>
                                        <p:attrNameLst>
                                          <p:attrName>ppt_w</p:attrName>
                                        </p:attrNameLst>
                                      </p:cBhvr>
                                      <p:tavLst>
                                        <p:tav tm="0">
                                          <p:val>
                                            <p:strVal val="#ppt_w/10"/>
                                          </p:val>
                                        </p:tav>
                                        <p:tav tm="50000">
                                          <p:val>
                                            <p:strVal val="#ppt_w+.01"/>
                                          </p:val>
                                        </p:tav>
                                        <p:tav tm="100000">
                                          <p:val>
                                            <p:strVal val="#ppt_w"/>
                                          </p:val>
                                        </p:tav>
                                      </p:tavLst>
                                    </p:anim>
                                    <p:animEffect transition="in" filter="fade">
                                      <p:cBhvr>
                                        <p:cTn id="11" dur="1000" tmFilter="0,0; .5, 1; 1, 1"/>
                                        <p:tgtEl>
                                          <p:spTgt spid="49154"/>
                                        </p:tgtEl>
                                      </p:cBhvr>
                                    </p:animEffect>
                                  </p:childTnLst>
                                </p:cTn>
                              </p:par>
                            </p:childTnLst>
                          </p:cTn>
                        </p:par>
                        <p:par>
                          <p:cTn id="12" fill="hold" nodeType="afterGroup">
                            <p:stCondLst>
                              <p:cond delay="1700"/>
                            </p:stCondLst>
                            <p:childTnLst>
                              <p:par>
                                <p:cTn id="13" presetID="34" presetClass="entr" presetSubtype="0" fill="hold" nodeType="afterEffect">
                                  <p:stCondLst>
                                    <p:cond delay="0"/>
                                  </p:stCondLst>
                                  <p:childTnLst>
                                    <p:set>
                                      <p:cBhvr>
                                        <p:cTn id="14" dur="1" fill="hold">
                                          <p:stCondLst>
                                            <p:cond delay="0"/>
                                          </p:stCondLst>
                                        </p:cTn>
                                        <p:tgtEl>
                                          <p:spTgt spid="49155">
                                            <p:txEl>
                                              <p:pRg st="0" end="0"/>
                                            </p:txEl>
                                          </p:spTgt>
                                        </p:tgtEl>
                                        <p:attrNameLst>
                                          <p:attrName>style.visibility</p:attrName>
                                        </p:attrNameLst>
                                      </p:cBhvr>
                                      <p:to>
                                        <p:strVal val="visible"/>
                                      </p:to>
                                    </p:set>
                                    <p:anim from="(-#ppt_w/2)" to="(#ppt_x)" calcmode="lin" valueType="num">
                                      <p:cBhvr>
                                        <p:cTn id="15" dur="600" fill="hold">
                                          <p:stCondLst>
                                            <p:cond delay="0"/>
                                          </p:stCondLst>
                                        </p:cTn>
                                        <p:tgtEl>
                                          <p:spTgt spid="49155">
                                            <p:txEl>
                                              <p:pRg st="0" end="0"/>
                                            </p:txEl>
                                          </p:spTgt>
                                        </p:tgtEl>
                                        <p:attrNameLst>
                                          <p:attrName>ppt_x</p:attrName>
                                        </p:attrNameLst>
                                      </p:cBhvr>
                                    </p:anim>
                                    <p:anim from="0" to="-1.0" calcmode="lin" valueType="num">
                                      <p:cBhvr>
                                        <p:cTn id="16" dur="200" decel="50000" autoRev="1" fill="hold">
                                          <p:stCondLst>
                                            <p:cond delay="600"/>
                                          </p:stCondLst>
                                        </p:cTn>
                                        <p:tgtEl>
                                          <p:spTgt spid="49155">
                                            <p:txEl>
                                              <p:pRg st="0" end="0"/>
                                            </p:txEl>
                                          </p:spTgt>
                                        </p:tgtEl>
                                        <p:attrNameLst>
                                          <p:attrName>xshear</p:attrName>
                                        </p:attrNameLst>
                                      </p:cBhvr>
                                    </p:anim>
                                    <p:animScale>
                                      <p:cBhvr>
                                        <p:cTn id="17" dur="200" decel="100000" autoRev="1" fill="hold">
                                          <p:stCondLst>
                                            <p:cond delay="600"/>
                                          </p:stCondLst>
                                        </p:cTn>
                                        <p:tgtEl>
                                          <p:spTgt spid="49155">
                                            <p:txEl>
                                              <p:pRg st="0" end="0"/>
                                            </p:txEl>
                                          </p:spTgt>
                                        </p:tgtEl>
                                      </p:cBhvr>
                                      <p:from x="100000" y="100000"/>
                                      <p:to x="80000" y="100000"/>
                                    </p:animScale>
                                    <p:anim by="(#ppt_h/3+#ppt_w*0.1)" calcmode="lin" valueType="num">
                                      <p:cBhvr additive="sum">
                                        <p:cTn id="18" dur="200" decel="100000" autoRev="1" fill="hold">
                                          <p:stCondLst>
                                            <p:cond delay="600"/>
                                          </p:stCondLst>
                                        </p:cTn>
                                        <p:tgtEl>
                                          <p:spTgt spid="49155">
                                            <p:txEl>
                                              <p:pRg st="0" end="0"/>
                                            </p:txEl>
                                          </p:spTgt>
                                        </p:tgtEl>
                                        <p:attrNameLst>
                                          <p:attrName>ppt_x</p:attrName>
                                        </p:attrNameLst>
                                      </p:cBhvr>
                                    </p:anim>
                                  </p:childTnLst>
                                </p:cTn>
                              </p:par>
                            </p:childTnLst>
                          </p:cTn>
                        </p:par>
                        <p:par>
                          <p:cTn id="19" fill="hold" nodeType="afterGroup">
                            <p:stCondLst>
                              <p:cond delay="2700"/>
                            </p:stCondLst>
                            <p:childTnLst>
                              <p:par>
                                <p:cTn id="20" presetID="34" presetClass="entr" presetSubtype="0" fill="hold" nodeType="afterEffect">
                                  <p:stCondLst>
                                    <p:cond delay="0"/>
                                  </p:stCondLst>
                                  <p:childTnLst>
                                    <p:set>
                                      <p:cBhvr>
                                        <p:cTn id="21" dur="1" fill="hold">
                                          <p:stCondLst>
                                            <p:cond delay="0"/>
                                          </p:stCondLst>
                                        </p:cTn>
                                        <p:tgtEl>
                                          <p:spTgt spid="49155">
                                            <p:txEl>
                                              <p:pRg st="2" end="2"/>
                                            </p:txEl>
                                          </p:spTgt>
                                        </p:tgtEl>
                                        <p:attrNameLst>
                                          <p:attrName>style.visibility</p:attrName>
                                        </p:attrNameLst>
                                      </p:cBhvr>
                                      <p:to>
                                        <p:strVal val="visible"/>
                                      </p:to>
                                    </p:set>
                                    <p:anim from="(-#ppt_w/2)" to="(#ppt_x)" calcmode="lin" valueType="num">
                                      <p:cBhvr>
                                        <p:cTn id="22" dur="600" fill="hold">
                                          <p:stCondLst>
                                            <p:cond delay="0"/>
                                          </p:stCondLst>
                                        </p:cTn>
                                        <p:tgtEl>
                                          <p:spTgt spid="49155">
                                            <p:txEl>
                                              <p:pRg st="2" end="2"/>
                                            </p:txEl>
                                          </p:spTgt>
                                        </p:tgtEl>
                                        <p:attrNameLst>
                                          <p:attrName>ppt_x</p:attrName>
                                        </p:attrNameLst>
                                      </p:cBhvr>
                                    </p:anim>
                                    <p:anim from="0" to="-1.0" calcmode="lin" valueType="num">
                                      <p:cBhvr>
                                        <p:cTn id="23" dur="200" decel="50000" autoRev="1" fill="hold">
                                          <p:stCondLst>
                                            <p:cond delay="600"/>
                                          </p:stCondLst>
                                        </p:cTn>
                                        <p:tgtEl>
                                          <p:spTgt spid="49155">
                                            <p:txEl>
                                              <p:pRg st="2" end="2"/>
                                            </p:txEl>
                                          </p:spTgt>
                                        </p:tgtEl>
                                        <p:attrNameLst>
                                          <p:attrName>xshear</p:attrName>
                                        </p:attrNameLst>
                                      </p:cBhvr>
                                    </p:anim>
                                    <p:animScale>
                                      <p:cBhvr>
                                        <p:cTn id="24" dur="200" decel="100000" autoRev="1" fill="hold">
                                          <p:stCondLst>
                                            <p:cond delay="600"/>
                                          </p:stCondLst>
                                        </p:cTn>
                                        <p:tgtEl>
                                          <p:spTgt spid="49155">
                                            <p:txEl>
                                              <p:pRg st="2" end="2"/>
                                            </p:txEl>
                                          </p:spTgt>
                                        </p:tgtEl>
                                      </p:cBhvr>
                                      <p:from x="100000" y="100000"/>
                                      <p:to x="80000" y="100000"/>
                                    </p:animScale>
                                    <p:anim by="(#ppt_h/3+#ppt_w*0.1)" calcmode="lin" valueType="num">
                                      <p:cBhvr additive="sum">
                                        <p:cTn id="25" dur="200" decel="100000" autoRev="1" fill="hold">
                                          <p:stCondLst>
                                            <p:cond delay="600"/>
                                          </p:stCondLst>
                                        </p:cTn>
                                        <p:tgtEl>
                                          <p:spTgt spid="49155">
                                            <p:txEl>
                                              <p:pRg st="2" end="2"/>
                                            </p:txEl>
                                          </p:spTgt>
                                        </p:tgtEl>
                                        <p:attrNameLst>
                                          <p:attrName>ppt_x</p:attrName>
                                        </p:attrNameLst>
                                      </p:cBhvr>
                                    </p:anim>
                                  </p:childTnLst>
                                </p:cTn>
                              </p:par>
                            </p:childTnLst>
                          </p:cTn>
                        </p:par>
                        <p:par>
                          <p:cTn id="26" fill="hold" nodeType="afterGroup">
                            <p:stCondLst>
                              <p:cond delay="3700"/>
                            </p:stCondLst>
                            <p:childTnLst>
                              <p:par>
                                <p:cTn id="27" presetID="34" presetClass="entr" presetSubtype="0" fill="hold" nodeType="afterEffect">
                                  <p:stCondLst>
                                    <p:cond delay="0"/>
                                  </p:stCondLst>
                                  <p:childTnLst>
                                    <p:set>
                                      <p:cBhvr>
                                        <p:cTn id="28" dur="1" fill="hold">
                                          <p:stCondLst>
                                            <p:cond delay="0"/>
                                          </p:stCondLst>
                                        </p:cTn>
                                        <p:tgtEl>
                                          <p:spTgt spid="49155">
                                            <p:txEl>
                                              <p:pRg st="4" end="4"/>
                                            </p:txEl>
                                          </p:spTgt>
                                        </p:tgtEl>
                                        <p:attrNameLst>
                                          <p:attrName>style.visibility</p:attrName>
                                        </p:attrNameLst>
                                      </p:cBhvr>
                                      <p:to>
                                        <p:strVal val="visible"/>
                                      </p:to>
                                    </p:set>
                                    <p:anim from="(-#ppt_w/2)" to="(#ppt_x)" calcmode="lin" valueType="num">
                                      <p:cBhvr>
                                        <p:cTn id="29" dur="600" fill="hold">
                                          <p:stCondLst>
                                            <p:cond delay="0"/>
                                          </p:stCondLst>
                                        </p:cTn>
                                        <p:tgtEl>
                                          <p:spTgt spid="49155">
                                            <p:txEl>
                                              <p:pRg st="4" end="4"/>
                                            </p:txEl>
                                          </p:spTgt>
                                        </p:tgtEl>
                                        <p:attrNameLst>
                                          <p:attrName>ppt_x</p:attrName>
                                        </p:attrNameLst>
                                      </p:cBhvr>
                                    </p:anim>
                                    <p:anim from="0" to="-1.0" calcmode="lin" valueType="num">
                                      <p:cBhvr>
                                        <p:cTn id="30" dur="200" decel="50000" autoRev="1" fill="hold">
                                          <p:stCondLst>
                                            <p:cond delay="600"/>
                                          </p:stCondLst>
                                        </p:cTn>
                                        <p:tgtEl>
                                          <p:spTgt spid="49155">
                                            <p:txEl>
                                              <p:pRg st="4" end="4"/>
                                            </p:txEl>
                                          </p:spTgt>
                                        </p:tgtEl>
                                        <p:attrNameLst>
                                          <p:attrName>xshear</p:attrName>
                                        </p:attrNameLst>
                                      </p:cBhvr>
                                    </p:anim>
                                    <p:animScale>
                                      <p:cBhvr>
                                        <p:cTn id="31" dur="200" decel="100000" autoRev="1" fill="hold">
                                          <p:stCondLst>
                                            <p:cond delay="600"/>
                                          </p:stCondLst>
                                        </p:cTn>
                                        <p:tgtEl>
                                          <p:spTgt spid="49155">
                                            <p:txEl>
                                              <p:pRg st="4" end="4"/>
                                            </p:txEl>
                                          </p:spTgt>
                                        </p:tgtEl>
                                      </p:cBhvr>
                                      <p:from x="100000" y="100000"/>
                                      <p:to x="80000" y="100000"/>
                                    </p:animScale>
                                    <p:anim by="(#ppt_h/3+#ppt_w*0.1)" calcmode="lin" valueType="num">
                                      <p:cBhvr additive="sum">
                                        <p:cTn id="32" dur="200" decel="100000" autoRev="1" fill="hold">
                                          <p:stCondLst>
                                            <p:cond delay="600"/>
                                          </p:stCondLst>
                                        </p:cTn>
                                        <p:tgtEl>
                                          <p:spTgt spid="49155">
                                            <p:txEl>
                                              <p:pRg st="4" end="4"/>
                                            </p:txEl>
                                          </p:spTgt>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4"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5"/>
            </a:gs>
            <a:gs pos="50000">
              <a:srgbClr val="9CB86E"/>
            </a:gs>
            <a:gs pos="100000">
              <a:srgbClr val="156B13"/>
            </a:gs>
          </a:gsLst>
          <a:lin ang="5400000" scaled="0"/>
        </a:gradFill>
        <a:effectLst/>
      </p:bgPr>
    </p:bg>
    <p:spTree>
      <p:nvGrpSpPr>
        <p:cNvPr id="1" name=""/>
        <p:cNvGrpSpPr/>
        <p:nvPr/>
      </p:nvGrpSpPr>
      <p:grpSpPr>
        <a:xfrm>
          <a:off x="0" y="0"/>
          <a:ext cx="0" cy="0"/>
          <a:chOff x="0" y="0"/>
          <a:chExt cx="0" cy="0"/>
        </a:xfrm>
      </p:grpSpPr>
      <p:sp>
        <p:nvSpPr>
          <p:cNvPr id="51203" name="Rectangle 3"/>
          <p:cNvSpPr>
            <a:spLocks noGrp="1" noChangeArrowheads="1"/>
          </p:cNvSpPr>
          <p:nvPr>
            <p:ph type="body" idx="1"/>
          </p:nvPr>
        </p:nvSpPr>
        <p:spPr>
          <a:xfrm>
            <a:off x="107950" y="115888"/>
            <a:ext cx="8928100" cy="6626225"/>
          </a:xfrm>
        </p:spPr>
        <p:txBody>
          <a:bodyPr lIns="90000" tIns="90000" rIns="90000" bIns="90000"/>
          <a:lstStyle/>
          <a:p>
            <a:pPr algn="just" eaLnBrk="1" hangingPunct="1">
              <a:lnSpc>
                <a:spcPct val="80000"/>
              </a:lnSpc>
              <a:buFont typeface="Wingdings" pitchFamily="2" charset="2"/>
              <a:buNone/>
              <a:defRPr/>
            </a:pPr>
            <a:r>
              <a:rPr lang="ru-RU" sz="2000" smtClean="0"/>
              <a:t>    Если два тела равны, то каждое из них содержит столько же единиц измерения объёмов и её частей, сколько и другое тело, т. е. имеет следующее свойство объёмов:</a:t>
            </a:r>
          </a:p>
          <a:p>
            <a:pPr algn="just" eaLnBrk="1" hangingPunct="1">
              <a:lnSpc>
                <a:spcPct val="80000"/>
              </a:lnSpc>
              <a:buFont typeface="Wingdings" pitchFamily="2" charset="2"/>
              <a:buNone/>
              <a:defRPr/>
            </a:pPr>
            <a:endParaRPr lang="ru-RU" sz="2000" smtClean="0"/>
          </a:p>
          <a:p>
            <a:pPr algn="just" eaLnBrk="1" hangingPunct="1">
              <a:lnSpc>
                <a:spcPct val="80000"/>
              </a:lnSpc>
              <a:buFont typeface="Wingdings" pitchFamily="2" charset="2"/>
              <a:buNone/>
              <a:defRPr/>
            </a:pPr>
            <a:r>
              <a:rPr lang="ru-RU" sz="2000" u="sng" smtClean="0">
                <a:solidFill>
                  <a:srgbClr val="00FF00"/>
                </a:solidFill>
              </a:rPr>
              <a:t>1</a:t>
            </a:r>
            <a:r>
              <a:rPr lang="ru-RU" sz="2000" u="sng" baseline="30000" smtClean="0">
                <a:solidFill>
                  <a:srgbClr val="00FF00"/>
                </a:solidFill>
              </a:rPr>
              <a:t>0</a:t>
            </a:r>
            <a:r>
              <a:rPr lang="ru-RU" sz="2000" u="sng" smtClean="0">
                <a:solidFill>
                  <a:srgbClr val="00FF00"/>
                </a:solidFill>
              </a:rPr>
              <a:t>. Равные тела имеют равные объёмы.</a:t>
            </a:r>
          </a:p>
          <a:p>
            <a:pPr algn="just" eaLnBrk="1" hangingPunct="1">
              <a:lnSpc>
                <a:spcPct val="80000"/>
              </a:lnSpc>
              <a:buFont typeface="Wingdings" pitchFamily="2" charset="2"/>
              <a:buNone/>
              <a:defRPr/>
            </a:pPr>
            <a:r>
              <a:rPr lang="ru-RU" sz="2000" u="sng" smtClean="0"/>
              <a:t>Замечание</a:t>
            </a:r>
            <a:endParaRPr lang="ru-RU" sz="2000" smtClean="0"/>
          </a:p>
          <a:p>
            <a:pPr algn="just" eaLnBrk="1" hangingPunct="1">
              <a:lnSpc>
                <a:spcPct val="80000"/>
              </a:lnSpc>
              <a:buFont typeface="Wingdings" pitchFamily="2" charset="2"/>
              <a:buNone/>
              <a:defRPr/>
            </a:pPr>
            <a:r>
              <a:rPr lang="ru-RU" sz="2000" smtClean="0"/>
              <a:t>     Равенство двух фигур, в частности двух тел, в стереометрии определяется так же, как и в планиметрии два тела называются равными, если их совместить наложением. Примерами равных тел являются два прямоугольных параллелепипеда с соответственно равными измерениями, две прямые призмы с равными основаниями и равными высотами, две правильные пирамиды, у которых соответственно равны стороны оснований и высоты. В каждом из указанных случаев равенство двух тел можно доказать на основе аксиом наложения и равенства фигур.</a:t>
            </a:r>
          </a:p>
          <a:p>
            <a:pPr algn="just" eaLnBrk="1" hangingPunct="1">
              <a:lnSpc>
                <a:spcPct val="80000"/>
              </a:lnSpc>
              <a:buFont typeface="Wingdings" pitchFamily="2" charset="2"/>
              <a:buNone/>
              <a:defRPr/>
            </a:pPr>
            <a:endParaRPr lang="ru-RU" sz="2000" smtClean="0"/>
          </a:p>
          <a:p>
            <a:pPr algn="just" eaLnBrk="1" hangingPunct="1">
              <a:lnSpc>
                <a:spcPct val="80000"/>
              </a:lnSpc>
              <a:buFont typeface="Wingdings" pitchFamily="2" charset="2"/>
              <a:buNone/>
              <a:defRPr/>
            </a:pPr>
            <a:r>
              <a:rPr lang="ru-RU" sz="2000" smtClean="0"/>
              <a:t>    Рассмотрим ещё одно свойство объёмов, пусть тело составлено из нескольких тел. При этом мы предполагаем, что любые два из этих тел не имеют общих внутренних точек, но могут иметь общие граничные точки. Ясно, что объём всего тела складывается из объёмов составляющих его тел. Итак,</a:t>
            </a:r>
          </a:p>
          <a:p>
            <a:pPr algn="just" eaLnBrk="1" hangingPunct="1">
              <a:lnSpc>
                <a:spcPct val="80000"/>
              </a:lnSpc>
              <a:buFont typeface="Wingdings" pitchFamily="2" charset="2"/>
              <a:buNone/>
              <a:defRPr/>
            </a:pPr>
            <a:endParaRPr lang="ru-RU" sz="2000" smtClean="0"/>
          </a:p>
          <a:p>
            <a:pPr algn="just" eaLnBrk="1" hangingPunct="1">
              <a:lnSpc>
                <a:spcPct val="80000"/>
              </a:lnSpc>
              <a:buFont typeface="Wingdings" pitchFamily="2" charset="2"/>
              <a:buNone/>
              <a:defRPr/>
            </a:pPr>
            <a:r>
              <a:rPr lang="ru-RU" sz="2000" u="sng" smtClean="0">
                <a:solidFill>
                  <a:srgbClr val="00FF00"/>
                </a:solidFill>
              </a:rPr>
              <a:t>2</a:t>
            </a:r>
            <a:r>
              <a:rPr lang="ru-RU" sz="2000" u="sng" baseline="30000" smtClean="0">
                <a:solidFill>
                  <a:srgbClr val="00FF00"/>
                </a:solidFill>
              </a:rPr>
              <a:t>0</a:t>
            </a:r>
            <a:r>
              <a:rPr lang="ru-RU" sz="2000" u="sng" smtClean="0">
                <a:solidFill>
                  <a:srgbClr val="00FF00"/>
                </a:solidFill>
              </a:rPr>
              <a:t>. Если тело составлено из нескольких тел, то его объём равен сумме объёмов этих тел.</a:t>
            </a:r>
          </a:p>
        </p:txBody>
      </p:sp>
    </p:spTree>
    <p:extLst>
      <p:ext uri="{BB962C8B-B14F-4D97-AF65-F5344CB8AC3E}">
        <p14:creationId xmlns:p14="http://schemas.microsoft.com/office/powerpoint/2010/main" val="826067006"/>
      </p:ext>
    </p:extLst>
  </p:cSld>
  <p:clrMapOvr>
    <a:masterClrMapping/>
  </p:clrMapOvr>
  <p:transition spd="slow">
    <p:blinds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9" presetClass="entr" presetSubtype="0" decel="100000" fill="hold" nodeType="afterEffect">
                                  <p:stCondLst>
                                    <p:cond delay="0"/>
                                  </p:stCondLst>
                                  <p:childTnLst>
                                    <p:set>
                                      <p:cBhvr>
                                        <p:cTn id="6" dur="1" fill="hold">
                                          <p:stCondLst>
                                            <p:cond delay="0"/>
                                          </p:stCondLst>
                                        </p:cTn>
                                        <p:tgtEl>
                                          <p:spTgt spid="51203">
                                            <p:txEl>
                                              <p:pRg st="0" end="0"/>
                                            </p:txEl>
                                          </p:spTgt>
                                        </p:tgtEl>
                                        <p:attrNameLst>
                                          <p:attrName>style.visibility</p:attrName>
                                        </p:attrNameLst>
                                      </p:cBhvr>
                                      <p:to>
                                        <p:strVal val="visible"/>
                                      </p:to>
                                    </p:set>
                                    <p:anim calcmode="lin" valueType="num">
                                      <p:cBhvr>
                                        <p:cTn id="7" dur="2000" fill="hold"/>
                                        <p:tgtEl>
                                          <p:spTgt spid="51203">
                                            <p:txEl>
                                              <p:pRg st="0" end="0"/>
                                            </p:txEl>
                                          </p:spTgt>
                                        </p:tgtEl>
                                        <p:attrNameLst>
                                          <p:attrName>ppt_w</p:attrName>
                                        </p:attrNameLst>
                                      </p:cBhvr>
                                      <p:tavLst>
                                        <p:tav tm="0">
                                          <p:val>
                                            <p:fltVal val="0"/>
                                          </p:val>
                                        </p:tav>
                                        <p:tav tm="100000">
                                          <p:val>
                                            <p:strVal val="#ppt_w"/>
                                          </p:val>
                                        </p:tav>
                                      </p:tavLst>
                                    </p:anim>
                                    <p:anim calcmode="lin" valueType="num">
                                      <p:cBhvr>
                                        <p:cTn id="8" dur="2000" fill="hold"/>
                                        <p:tgtEl>
                                          <p:spTgt spid="51203">
                                            <p:txEl>
                                              <p:pRg st="0" end="0"/>
                                            </p:txEl>
                                          </p:spTgt>
                                        </p:tgtEl>
                                        <p:attrNameLst>
                                          <p:attrName>ppt_h</p:attrName>
                                        </p:attrNameLst>
                                      </p:cBhvr>
                                      <p:tavLst>
                                        <p:tav tm="0">
                                          <p:val>
                                            <p:fltVal val="0"/>
                                          </p:val>
                                        </p:tav>
                                        <p:tav tm="100000">
                                          <p:val>
                                            <p:strVal val="#ppt_h"/>
                                          </p:val>
                                        </p:tav>
                                      </p:tavLst>
                                    </p:anim>
                                    <p:anim calcmode="lin" valueType="num">
                                      <p:cBhvr>
                                        <p:cTn id="9" dur="2000" fill="hold"/>
                                        <p:tgtEl>
                                          <p:spTgt spid="51203">
                                            <p:txEl>
                                              <p:pRg st="0" end="0"/>
                                            </p:txEl>
                                          </p:spTgt>
                                        </p:tgtEl>
                                        <p:attrNameLst>
                                          <p:attrName>style.rotation</p:attrName>
                                        </p:attrNameLst>
                                      </p:cBhvr>
                                      <p:tavLst>
                                        <p:tav tm="0">
                                          <p:val>
                                            <p:fltVal val="360"/>
                                          </p:val>
                                        </p:tav>
                                        <p:tav tm="100000">
                                          <p:val>
                                            <p:fltVal val="0"/>
                                          </p:val>
                                        </p:tav>
                                      </p:tavLst>
                                    </p:anim>
                                    <p:animEffect transition="in" filter="fade">
                                      <p:cBhvr>
                                        <p:cTn id="10" dur="2000"/>
                                        <p:tgtEl>
                                          <p:spTgt spid="51203">
                                            <p:txEl>
                                              <p:pRg st="0" end="0"/>
                                            </p:txEl>
                                          </p:spTgt>
                                        </p:tgtEl>
                                      </p:cBhvr>
                                    </p:animEffect>
                                  </p:childTnLst>
                                </p:cTn>
                              </p:par>
                            </p:childTnLst>
                          </p:cTn>
                        </p:par>
                        <p:par>
                          <p:cTn id="11" fill="hold" nodeType="afterGroup">
                            <p:stCondLst>
                              <p:cond delay="2000"/>
                            </p:stCondLst>
                            <p:childTnLst>
                              <p:par>
                                <p:cTn id="12" presetID="29" presetClass="entr" presetSubtype="0" fill="hold" nodeType="afterEffect">
                                  <p:stCondLst>
                                    <p:cond delay="0"/>
                                  </p:stCondLst>
                                  <p:childTnLst>
                                    <p:set>
                                      <p:cBhvr>
                                        <p:cTn id="13" dur="1" fill="hold">
                                          <p:stCondLst>
                                            <p:cond delay="0"/>
                                          </p:stCondLst>
                                        </p:cTn>
                                        <p:tgtEl>
                                          <p:spTgt spid="51203">
                                            <p:txEl>
                                              <p:pRg st="2" end="2"/>
                                            </p:txEl>
                                          </p:spTgt>
                                        </p:tgtEl>
                                        <p:attrNameLst>
                                          <p:attrName>style.visibility</p:attrName>
                                        </p:attrNameLst>
                                      </p:cBhvr>
                                      <p:to>
                                        <p:strVal val="visible"/>
                                      </p:to>
                                    </p:set>
                                    <p:anim calcmode="lin" valueType="num">
                                      <p:cBhvr>
                                        <p:cTn id="14" dur="1000" fill="hold"/>
                                        <p:tgtEl>
                                          <p:spTgt spid="51203">
                                            <p:txEl>
                                              <p:pRg st="2" end="2"/>
                                            </p:txEl>
                                          </p:spTgt>
                                        </p:tgtEl>
                                        <p:attrNameLst>
                                          <p:attrName>ppt_x</p:attrName>
                                        </p:attrNameLst>
                                      </p:cBhvr>
                                      <p:tavLst>
                                        <p:tav tm="0">
                                          <p:val>
                                            <p:strVal val="#ppt_x-.2"/>
                                          </p:val>
                                        </p:tav>
                                        <p:tav tm="100000">
                                          <p:val>
                                            <p:strVal val="#ppt_x"/>
                                          </p:val>
                                        </p:tav>
                                      </p:tavLst>
                                    </p:anim>
                                    <p:anim calcmode="lin" valueType="num">
                                      <p:cBhvr>
                                        <p:cTn id="15" dur="1000" fill="hold"/>
                                        <p:tgtEl>
                                          <p:spTgt spid="5120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51203">
                                            <p:txEl>
                                              <p:pRg st="2" end="2"/>
                                            </p:txEl>
                                          </p:spTgt>
                                        </p:tgtEl>
                                      </p:cBhvr>
                                    </p:animEffect>
                                  </p:childTnLst>
                                </p:cTn>
                              </p:par>
                            </p:childTnLst>
                          </p:cTn>
                        </p:par>
                        <p:par>
                          <p:cTn id="17" fill="hold" nodeType="afterGroup">
                            <p:stCondLst>
                              <p:cond delay="3000"/>
                            </p:stCondLst>
                            <p:childTnLst>
                              <p:par>
                                <p:cTn id="18" presetID="49" presetClass="entr" presetSubtype="0" decel="100000" fill="hold" nodeType="afterEffect">
                                  <p:stCondLst>
                                    <p:cond delay="0"/>
                                  </p:stCondLst>
                                  <p:childTnLst>
                                    <p:set>
                                      <p:cBhvr>
                                        <p:cTn id="19" dur="1" fill="hold">
                                          <p:stCondLst>
                                            <p:cond delay="0"/>
                                          </p:stCondLst>
                                        </p:cTn>
                                        <p:tgtEl>
                                          <p:spTgt spid="51203">
                                            <p:txEl>
                                              <p:pRg st="3" end="3"/>
                                            </p:txEl>
                                          </p:spTgt>
                                        </p:tgtEl>
                                        <p:attrNameLst>
                                          <p:attrName>style.visibility</p:attrName>
                                        </p:attrNameLst>
                                      </p:cBhvr>
                                      <p:to>
                                        <p:strVal val="visible"/>
                                      </p:to>
                                    </p:set>
                                    <p:anim calcmode="lin" valueType="num">
                                      <p:cBhvr>
                                        <p:cTn id="20" dur="2000" fill="hold"/>
                                        <p:tgtEl>
                                          <p:spTgt spid="51203">
                                            <p:txEl>
                                              <p:pRg st="3" end="3"/>
                                            </p:txEl>
                                          </p:spTgt>
                                        </p:tgtEl>
                                        <p:attrNameLst>
                                          <p:attrName>ppt_w</p:attrName>
                                        </p:attrNameLst>
                                      </p:cBhvr>
                                      <p:tavLst>
                                        <p:tav tm="0">
                                          <p:val>
                                            <p:fltVal val="0"/>
                                          </p:val>
                                        </p:tav>
                                        <p:tav tm="100000">
                                          <p:val>
                                            <p:strVal val="#ppt_w"/>
                                          </p:val>
                                        </p:tav>
                                      </p:tavLst>
                                    </p:anim>
                                    <p:anim calcmode="lin" valueType="num">
                                      <p:cBhvr>
                                        <p:cTn id="21" dur="2000" fill="hold"/>
                                        <p:tgtEl>
                                          <p:spTgt spid="51203">
                                            <p:txEl>
                                              <p:pRg st="3" end="3"/>
                                            </p:txEl>
                                          </p:spTgt>
                                        </p:tgtEl>
                                        <p:attrNameLst>
                                          <p:attrName>ppt_h</p:attrName>
                                        </p:attrNameLst>
                                      </p:cBhvr>
                                      <p:tavLst>
                                        <p:tav tm="0">
                                          <p:val>
                                            <p:fltVal val="0"/>
                                          </p:val>
                                        </p:tav>
                                        <p:tav tm="100000">
                                          <p:val>
                                            <p:strVal val="#ppt_h"/>
                                          </p:val>
                                        </p:tav>
                                      </p:tavLst>
                                    </p:anim>
                                    <p:anim calcmode="lin" valueType="num">
                                      <p:cBhvr>
                                        <p:cTn id="22" dur="2000" fill="hold"/>
                                        <p:tgtEl>
                                          <p:spTgt spid="51203">
                                            <p:txEl>
                                              <p:pRg st="3" end="3"/>
                                            </p:txEl>
                                          </p:spTgt>
                                        </p:tgtEl>
                                        <p:attrNameLst>
                                          <p:attrName>style.rotation</p:attrName>
                                        </p:attrNameLst>
                                      </p:cBhvr>
                                      <p:tavLst>
                                        <p:tav tm="0">
                                          <p:val>
                                            <p:fltVal val="360"/>
                                          </p:val>
                                        </p:tav>
                                        <p:tav tm="100000">
                                          <p:val>
                                            <p:fltVal val="0"/>
                                          </p:val>
                                        </p:tav>
                                      </p:tavLst>
                                    </p:anim>
                                    <p:animEffect transition="in" filter="fade">
                                      <p:cBhvr>
                                        <p:cTn id="23" dur="2000"/>
                                        <p:tgtEl>
                                          <p:spTgt spid="51203">
                                            <p:txEl>
                                              <p:pRg st="3" end="3"/>
                                            </p:txEl>
                                          </p:spTgt>
                                        </p:tgtEl>
                                      </p:cBhvr>
                                    </p:animEffect>
                                  </p:childTnLst>
                                </p:cTn>
                              </p:par>
                            </p:childTnLst>
                          </p:cTn>
                        </p:par>
                        <p:par>
                          <p:cTn id="24" fill="hold" nodeType="afterGroup">
                            <p:stCondLst>
                              <p:cond delay="5000"/>
                            </p:stCondLst>
                            <p:childTnLst>
                              <p:par>
                                <p:cTn id="25" presetID="49" presetClass="entr" presetSubtype="0" decel="100000" fill="hold" nodeType="afterEffect">
                                  <p:stCondLst>
                                    <p:cond delay="0"/>
                                  </p:stCondLst>
                                  <p:childTnLst>
                                    <p:set>
                                      <p:cBhvr>
                                        <p:cTn id="26" dur="1" fill="hold">
                                          <p:stCondLst>
                                            <p:cond delay="0"/>
                                          </p:stCondLst>
                                        </p:cTn>
                                        <p:tgtEl>
                                          <p:spTgt spid="51203">
                                            <p:txEl>
                                              <p:pRg st="4" end="4"/>
                                            </p:txEl>
                                          </p:spTgt>
                                        </p:tgtEl>
                                        <p:attrNameLst>
                                          <p:attrName>style.visibility</p:attrName>
                                        </p:attrNameLst>
                                      </p:cBhvr>
                                      <p:to>
                                        <p:strVal val="visible"/>
                                      </p:to>
                                    </p:set>
                                    <p:anim calcmode="lin" valueType="num">
                                      <p:cBhvr>
                                        <p:cTn id="27" dur="2000" fill="hold"/>
                                        <p:tgtEl>
                                          <p:spTgt spid="51203">
                                            <p:txEl>
                                              <p:pRg st="4" end="4"/>
                                            </p:txEl>
                                          </p:spTgt>
                                        </p:tgtEl>
                                        <p:attrNameLst>
                                          <p:attrName>ppt_w</p:attrName>
                                        </p:attrNameLst>
                                      </p:cBhvr>
                                      <p:tavLst>
                                        <p:tav tm="0">
                                          <p:val>
                                            <p:fltVal val="0"/>
                                          </p:val>
                                        </p:tav>
                                        <p:tav tm="100000">
                                          <p:val>
                                            <p:strVal val="#ppt_w"/>
                                          </p:val>
                                        </p:tav>
                                      </p:tavLst>
                                    </p:anim>
                                    <p:anim calcmode="lin" valueType="num">
                                      <p:cBhvr>
                                        <p:cTn id="28" dur="2000" fill="hold"/>
                                        <p:tgtEl>
                                          <p:spTgt spid="51203">
                                            <p:txEl>
                                              <p:pRg st="4" end="4"/>
                                            </p:txEl>
                                          </p:spTgt>
                                        </p:tgtEl>
                                        <p:attrNameLst>
                                          <p:attrName>ppt_h</p:attrName>
                                        </p:attrNameLst>
                                      </p:cBhvr>
                                      <p:tavLst>
                                        <p:tav tm="0">
                                          <p:val>
                                            <p:fltVal val="0"/>
                                          </p:val>
                                        </p:tav>
                                        <p:tav tm="100000">
                                          <p:val>
                                            <p:strVal val="#ppt_h"/>
                                          </p:val>
                                        </p:tav>
                                      </p:tavLst>
                                    </p:anim>
                                    <p:anim calcmode="lin" valueType="num">
                                      <p:cBhvr>
                                        <p:cTn id="29" dur="2000" fill="hold"/>
                                        <p:tgtEl>
                                          <p:spTgt spid="51203">
                                            <p:txEl>
                                              <p:pRg st="4" end="4"/>
                                            </p:txEl>
                                          </p:spTgt>
                                        </p:tgtEl>
                                        <p:attrNameLst>
                                          <p:attrName>style.rotation</p:attrName>
                                        </p:attrNameLst>
                                      </p:cBhvr>
                                      <p:tavLst>
                                        <p:tav tm="0">
                                          <p:val>
                                            <p:fltVal val="360"/>
                                          </p:val>
                                        </p:tav>
                                        <p:tav tm="100000">
                                          <p:val>
                                            <p:fltVal val="0"/>
                                          </p:val>
                                        </p:tav>
                                      </p:tavLst>
                                    </p:anim>
                                    <p:animEffect transition="in" filter="fade">
                                      <p:cBhvr>
                                        <p:cTn id="30" dur="2000"/>
                                        <p:tgtEl>
                                          <p:spTgt spid="51203">
                                            <p:txEl>
                                              <p:pRg st="4" end="4"/>
                                            </p:txEl>
                                          </p:spTgt>
                                        </p:tgtEl>
                                      </p:cBhvr>
                                    </p:animEffect>
                                  </p:childTnLst>
                                </p:cTn>
                              </p:par>
                            </p:childTnLst>
                          </p:cTn>
                        </p:par>
                        <p:par>
                          <p:cTn id="31" fill="hold" nodeType="afterGroup">
                            <p:stCondLst>
                              <p:cond delay="7000"/>
                            </p:stCondLst>
                            <p:childTnLst>
                              <p:par>
                                <p:cTn id="32" presetID="49" presetClass="entr" presetSubtype="0" decel="100000" fill="hold" nodeType="afterEffect">
                                  <p:stCondLst>
                                    <p:cond delay="0"/>
                                  </p:stCondLst>
                                  <p:childTnLst>
                                    <p:set>
                                      <p:cBhvr>
                                        <p:cTn id="33" dur="1" fill="hold">
                                          <p:stCondLst>
                                            <p:cond delay="0"/>
                                          </p:stCondLst>
                                        </p:cTn>
                                        <p:tgtEl>
                                          <p:spTgt spid="51203">
                                            <p:txEl>
                                              <p:pRg st="6" end="6"/>
                                            </p:txEl>
                                          </p:spTgt>
                                        </p:tgtEl>
                                        <p:attrNameLst>
                                          <p:attrName>style.visibility</p:attrName>
                                        </p:attrNameLst>
                                      </p:cBhvr>
                                      <p:to>
                                        <p:strVal val="visible"/>
                                      </p:to>
                                    </p:set>
                                    <p:anim calcmode="lin" valueType="num">
                                      <p:cBhvr>
                                        <p:cTn id="34" dur="2000" fill="hold"/>
                                        <p:tgtEl>
                                          <p:spTgt spid="51203">
                                            <p:txEl>
                                              <p:pRg st="6" end="6"/>
                                            </p:txEl>
                                          </p:spTgt>
                                        </p:tgtEl>
                                        <p:attrNameLst>
                                          <p:attrName>ppt_w</p:attrName>
                                        </p:attrNameLst>
                                      </p:cBhvr>
                                      <p:tavLst>
                                        <p:tav tm="0">
                                          <p:val>
                                            <p:fltVal val="0"/>
                                          </p:val>
                                        </p:tav>
                                        <p:tav tm="100000">
                                          <p:val>
                                            <p:strVal val="#ppt_w"/>
                                          </p:val>
                                        </p:tav>
                                      </p:tavLst>
                                    </p:anim>
                                    <p:anim calcmode="lin" valueType="num">
                                      <p:cBhvr>
                                        <p:cTn id="35" dur="2000" fill="hold"/>
                                        <p:tgtEl>
                                          <p:spTgt spid="51203">
                                            <p:txEl>
                                              <p:pRg st="6" end="6"/>
                                            </p:txEl>
                                          </p:spTgt>
                                        </p:tgtEl>
                                        <p:attrNameLst>
                                          <p:attrName>ppt_h</p:attrName>
                                        </p:attrNameLst>
                                      </p:cBhvr>
                                      <p:tavLst>
                                        <p:tav tm="0">
                                          <p:val>
                                            <p:fltVal val="0"/>
                                          </p:val>
                                        </p:tav>
                                        <p:tav tm="100000">
                                          <p:val>
                                            <p:strVal val="#ppt_h"/>
                                          </p:val>
                                        </p:tav>
                                      </p:tavLst>
                                    </p:anim>
                                    <p:anim calcmode="lin" valueType="num">
                                      <p:cBhvr>
                                        <p:cTn id="36" dur="2000" fill="hold"/>
                                        <p:tgtEl>
                                          <p:spTgt spid="51203">
                                            <p:txEl>
                                              <p:pRg st="6" end="6"/>
                                            </p:txEl>
                                          </p:spTgt>
                                        </p:tgtEl>
                                        <p:attrNameLst>
                                          <p:attrName>style.rotation</p:attrName>
                                        </p:attrNameLst>
                                      </p:cBhvr>
                                      <p:tavLst>
                                        <p:tav tm="0">
                                          <p:val>
                                            <p:fltVal val="360"/>
                                          </p:val>
                                        </p:tav>
                                        <p:tav tm="100000">
                                          <p:val>
                                            <p:fltVal val="0"/>
                                          </p:val>
                                        </p:tav>
                                      </p:tavLst>
                                    </p:anim>
                                    <p:animEffect transition="in" filter="fade">
                                      <p:cBhvr>
                                        <p:cTn id="37" dur="2000"/>
                                        <p:tgtEl>
                                          <p:spTgt spid="51203">
                                            <p:txEl>
                                              <p:pRg st="6" end="6"/>
                                            </p:txEl>
                                          </p:spTgt>
                                        </p:tgtEl>
                                      </p:cBhvr>
                                    </p:animEffect>
                                  </p:childTnLst>
                                </p:cTn>
                              </p:par>
                            </p:childTnLst>
                          </p:cTn>
                        </p:par>
                        <p:par>
                          <p:cTn id="38" fill="hold" nodeType="afterGroup">
                            <p:stCondLst>
                              <p:cond delay="9000"/>
                            </p:stCondLst>
                            <p:childTnLst>
                              <p:par>
                                <p:cTn id="39" presetID="29" presetClass="entr" presetSubtype="0" fill="hold" nodeType="afterEffect">
                                  <p:stCondLst>
                                    <p:cond delay="0"/>
                                  </p:stCondLst>
                                  <p:childTnLst>
                                    <p:set>
                                      <p:cBhvr>
                                        <p:cTn id="40" dur="1" fill="hold">
                                          <p:stCondLst>
                                            <p:cond delay="0"/>
                                          </p:stCondLst>
                                        </p:cTn>
                                        <p:tgtEl>
                                          <p:spTgt spid="51203">
                                            <p:txEl>
                                              <p:pRg st="8" end="8"/>
                                            </p:txEl>
                                          </p:spTgt>
                                        </p:tgtEl>
                                        <p:attrNameLst>
                                          <p:attrName>style.visibility</p:attrName>
                                        </p:attrNameLst>
                                      </p:cBhvr>
                                      <p:to>
                                        <p:strVal val="visible"/>
                                      </p:to>
                                    </p:set>
                                    <p:anim calcmode="lin" valueType="num">
                                      <p:cBhvr>
                                        <p:cTn id="41" dur="1000" fill="hold"/>
                                        <p:tgtEl>
                                          <p:spTgt spid="51203">
                                            <p:txEl>
                                              <p:pRg st="8" end="8"/>
                                            </p:txEl>
                                          </p:spTgt>
                                        </p:tgtEl>
                                        <p:attrNameLst>
                                          <p:attrName>ppt_x</p:attrName>
                                        </p:attrNameLst>
                                      </p:cBhvr>
                                      <p:tavLst>
                                        <p:tav tm="0">
                                          <p:val>
                                            <p:strVal val="#ppt_x-.2"/>
                                          </p:val>
                                        </p:tav>
                                        <p:tav tm="100000">
                                          <p:val>
                                            <p:strVal val="#ppt_x"/>
                                          </p:val>
                                        </p:tav>
                                      </p:tavLst>
                                    </p:anim>
                                    <p:anim calcmode="lin" valueType="num">
                                      <p:cBhvr>
                                        <p:cTn id="42" dur="1000" fill="hold"/>
                                        <p:tgtEl>
                                          <p:spTgt spid="51203">
                                            <p:txEl>
                                              <p:pRg st="8" end="8"/>
                                            </p:txEl>
                                          </p:spTgt>
                                        </p:tgtEl>
                                        <p:attrNameLst>
                                          <p:attrName>ppt_y</p:attrName>
                                        </p:attrNameLst>
                                      </p:cBhvr>
                                      <p:tavLst>
                                        <p:tav tm="0">
                                          <p:val>
                                            <p:strVal val="#ppt_y"/>
                                          </p:val>
                                        </p:tav>
                                        <p:tav tm="100000">
                                          <p:val>
                                            <p:strVal val="#ppt_y"/>
                                          </p:val>
                                        </p:tav>
                                      </p:tavLst>
                                    </p:anim>
                                    <p:animEffect transition="in" filter="wipe(right)" prLst="gradientSize: 0.1">
                                      <p:cBhvr>
                                        <p:cTn id="43" dur="1000"/>
                                        <p:tgtEl>
                                          <p:spTgt spid="5120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5"/>
            </a:gs>
            <a:gs pos="50000">
              <a:srgbClr val="9CB86E"/>
            </a:gs>
            <a:gs pos="100000">
              <a:srgbClr val="156B13"/>
            </a:gs>
          </a:gsLst>
          <a:lin ang="5400000" scaled="0"/>
        </a:gradFill>
        <a:effectLst/>
      </p:bgPr>
    </p:bg>
    <p:spTree>
      <p:nvGrpSpPr>
        <p:cNvPr id="1" name=""/>
        <p:cNvGrpSpPr/>
        <p:nvPr/>
      </p:nvGrpSpPr>
      <p:grpSpPr>
        <a:xfrm>
          <a:off x="0" y="0"/>
          <a:ext cx="0" cy="0"/>
          <a:chOff x="0" y="0"/>
          <a:chExt cx="0" cy="0"/>
        </a:xfrm>
      </p:grpSpPr>
      <p:sp>
        <p:nvSpPr>
          <p:cNvPr id="56323" name="Rectangle 3"/>
          <p:cNvSpPr>
            <a:spLocks noGrp="1" noChangeArrowheads="1"/>
          </p:cNvSpPr>
          <p:nvPr>
            <p:ph type="body" sz="half" idx="1"/>
          </p:nvPr>
        </p:nvSpPr>
        <p:spPr>
          <a:xfrm>
            <a:off x="250825" y="476250"/>
            <a:ext cx="8642350" cy="5905500"/>
          </a:xfrm>
        </p:spPr>
        <p:txBody>
          <a:bodyPr/>
          <a:lstStyle/>
          <a:p>
            <a:pPr algn="just" eaLnBrk="1" hangingPunct="1">
              <a:lnSpc>
                <a:spcPct val="80000"/>
              </a:lnSpc>
              <a:buFont typeface="Wingdings" pitchFamily="2" charset="2"/>
              <a:buNone/>
              <a:defRPr/>
            </a:pPr>
            <a:endParaRPr lang="ru-RU" sz="2000" smtClean="0"/>
          </a:p>
          <a:p>
            <a:pPr algn="just" eaLnBrk="1" hangingPunct="1">
              <a:lnSpc>
                <a:spcPct val="80000"/>
              </a:lnSpc>
              <a:buFont typeface="Wingdings" pitchFamily="2" charset="2"/>
              <a:buNone/>
              <a:defRPr/>
            </a:pPr>
            <a:endParaRPr lang="ru-RU" sz="2000" smtClean="0"/>
          </a:p>
          <a:p>
            <a:pPr algn="just" eaLnBrk="1" hangingPunct="1">
              <a:lnSpc>
                <a:spcPct val="80000"/>
              </a:lnSpc>
              <a:buFont typeface="Wingdings" pitchFamily="2" charset="2"/>
              <a:buNone/>
              <a:defRPr/>
            </a:pPr>
            <a:r>
              <a:rPr lang="ru-RU" sz="2000" smtClean="0"/>
              <a:t>    Свойства 1</a:t>
            </a:r>
            <a:r>
              <a:rPr lang="ru-RU" sz="2000" baseline="30000" smtClean="0"/>
              <a:t>0</a:t>
            </a:r>
            <a:r>
              <a:rPr lang="ru-RU" sz="2000" smtClean="0"/>
              <a:t> и 2</a:t>
            </a:r>
            <a:r>
              <a:rPr lang="ru-RU" sz="2000" baseline="30000" smtClean="0"/>
              <a:t>0</a:t>
            </a:r>
            <a:r>
              <a:rPr lang="ru-RU" sz="2000" smtClean="0"/>
              <a:t> называют </a:t>
            </a:r>
            <a:r>
              <a:rPr lang="ru-RU" sz="2000" u="sng" smtClean="0"/>
              <a:t>основными свойствами объёмов</a:t>
            </a:r>
            <a:r>
              <a:rPr lang="ru-RU" sz="2000" smtClean="0"/>
              <a:t>. Напомним, что аналогичными свойствами обладают длины отрезков и площади многоугольников. В дальнейшем на основе этих свойств мы выведем формулы для вычисления объёмов цилиндра, конуса, шара.</a:t>
            </a:r>
          </a:p>
          <a:p>
            <a:pPr algn="just" eaLnBrk="1" hangingPunct="1">
              <a:lnSpc>
                <a:spcPct val="80000"/>
              </a:lnSpc>
              <a:buFont typeface="Wingdings" pitchFamily="2" charset="2"/>
              <a:buNone/>
              <a:defRPr/>
            </a:pPr>
            <a:endParaRPr lang="ru-RU" sz="2000" smtClean="0"/>
          </a:p>
          <a:p>
            <a:pPr algn="just" eaLnBrk="1" hangingPunct="1">
              <a:lnSpc>
                <a:spcPct val="80000"/>
              </a:lnSpc>
              <a:buFont typeface="Wingdings" pitchFamily="2" charset="2"/>
              <a:buNone/>
              <a:defRPr/>
            </a:pPr>
            <a:endParaRPr lang="ru-RU" sz="2000" smtClean="0"/>
          </a:p>
          <a:p>
            <a:pPr algn="just" eaLnBrk="1" hangingPunct="1">
              <a:lnSpc>
                <a:spcPct val="80000"/>
              </a:lnSpc>
              <a:buFont typeface="Wingdings" pitchFamily="2" charset="2"/>
              <a:buNone/>
              <a:defRPr/>
            </a:pPr>
            <a:endParaRPr lang="ru-RU" sz="2000" smtClean="0"/>
          </a:p>
          <a:p>
            <a:pPr algn="just" eaLnBrk="1" hangingPunct="1">
              <a:lnSpc>
                <a:spcPct val="80000"/>
              </a:lnSpc>
              <a:buFont typeface="Wingdings" pitchFamily="2" charset="2"/>
              <a:buNone/>
              <a:defRPr/>
            </a:pPr>
            <a:r>
              <a:rPr lang="ru-RU" sz="2000" smtClean="0"/>
              <a:t>    Предварительно отметим одно следствие из свойств 1</a:t>
            </a:r>
            <a:r>
              <a:rPr lang="ru-RU" sz="2000" baseline="30000" smtClean="0"/>
              <a:t>0</a:t>
            </a:r>
            <a:r>
              <a:rPr lang="ru-RU" sz="2000" smtClean="0"/>
              <a:t> и 2</a:t>
            </a:r>
            <a:r>
              <a:rPr lang="ru-RU" sz="2000" baseline="30000" smtClean="0"/>
              <a:t>0</a:t>
            </a:r>
            <a:r>
              <a:rPr lang="ru-RU" sz="2000" smtClean="0"/>
              <a:t>. Рассмотрим куб, принятый за единицу измерения объёмов. Его ребро равно единице измерения отрезков. Разобьем каждое ребро этого куба на</a:t>
            </a:r>
            <a:r>
              <a:rPr lang="en-US" sz="2000" smtClean="0"/>
              <a:t> </a:t>
            </a:r>
            <a:r>
              <a:rPr lang="en-US" sz="2000" i="1" smtClean="0">
                <a:solidFill>
                  <a:srgbClr val="000000"/>
                </a:solidFill>
                <a:effectLst>
                  <a:outerShdw blurRad="38100" dist="38100" dir="2700000" algn="tl">
                    <a:srgbClr val="FFFFFF"/>
                  </a:outerShdw>
                </a:effectLst>
              </a:rPr>
              <a:t>n</a:t>
            </a:r>
            <a:r>
              <a:rPr lang="en-US" sz="2000" smtClean="0">
                <a:solidFill>
                  <a:srgbClr val="000000"/>
                </a:solidFill>
                <a:effectLst>
                  <a:outerShdw blurRad="38100" dist="38100" dir="2700000" algn="tl">
                    <a:srgbClr val="FFFFFF"/>
                  </a:outerShdw>
                </a:effectLst>
              </a:rPr>
              <a:t> </a:t>
            </a:r>
            <a:r>
              <a:rPr lang="ru-RU" sz="2000" smtClean="0"/>
              <a:t>равных частей (</a:t>
            </a:r>
            <a:r>
              <a:rPr lang="en-US" sz="2000" i="1" smtClean="0">
                <a:solidFill>
                  <a:srgbClr val="000000"/>
                </a:solidFill>
                <a:effectLst>
                  <a:outerShdw blurRad="38100" dist="38100" dir="2700000" algn="tl">
                    <a:srgbClr val="FFFFFF"/>
                  </a:outerShdw>
                </a:effectLst>
              </a:rPr>
              <a:t>n</a:t>
            </a:r>
            <a:r>
              <a:rPr lang="en-US" sz="2000" smtClean="0">
                <a:solidFill>
                  <a:srgbClr val="000000"/>
                </a:solidFill>
                <a:effectLst>
                  <a:outerShdw blurRad="38100" dist="38100" dir="2700000" algn="tl">
                    <a:srgbClr val="FFFFFF"/>
                  </a:outerShdw>
                </a:effectLst>
              </a:rPr>
              <a:t> </a:t>
            </a:r>
            <a:r>
              <a:rPr lang="ru-RU" sz="2000" smtClean="0"/>
              <a:t>– произвольное целое число) и проведём через точки разбиения плоскости прямые, перпендикулярные к этому ребру. Куб разобьётся на </a:t>
            </a:r>
            <a:r>
              <a:rPr lang="en-US" sz="2000" i="1" smtClean="0">
                <a:solidFill>
                  <a:srgbClr val="000000"/>
                </a:solidFill>
                <a:effectLst>
                  <a:outerShdw blurRad="38100" dist="38100" dir="2700000" algn="tl">
                    <a:srgbClr val="FFFFFF"/>
                  </a:outerShdw>
                </a:effectLst>
              </a:rPr>
              <a:t>n </a:t>
            </a:r>
            <a:r>
              <a:rPr lang="en-US" sz="2000" i="1" baseline="40000" smtClean="0">
                <a:solidFill>
                  <a:srgbClr val="000000"/>
                </a:solidFill>
                <a:effectLst>
                  <a:outerShdw blurRad="38100" dist="38100" dir="2700000" algn="tl">
                    <a:srgbClr val="FFFFFF"/>
                  </a:outerShdw>
                </a:effectLst>
              </a:rPr>
              <a:t>3 </a:t>
            </a:r>
            <a:r>
              <a:rPr lang="ru-RU" sz="2000" smtClean="0"/>
              <a:t>равных  маленьких кубов с ребром</a:t>
            </a:r>
            <a:r>
              <a:rPr lang="en-US" sz="2000" smtClean="0"/>
              <a:t> </a:t>
            </a:r>
            <a:r>
              <a:rPr lang="en-US" sz="2000" i="1" smtClean="0">
                <a:solidFill>
                  <a:srgbClr val="000000"/>
                </a:solidFill>
                <a:effectLst>
                  <a:outerShdw blurRad="38100" dist="38100" dir="2700000" algn="tl">
                    <a:srgbClr val="FFFFFF"/>
                  </a:outerShdw>
                </a:effectLst>
              </a:rPr>
              <a:t>1/n </a:t>
            </a:r>
            <a:r>
              <a:rPr lang="ru-RU" sz="2000" smtClean="0"/>
              <a:t>. Так как сумма объёмов всех маленьких кубов равна объёму всего куба (свойство 2</a:t>
            </a:r>
            <a:r>
              <a:rPr lang="ru-RU" sz="2000" baseline="30000" smtClean="0"/>
              <a:t>0</a:t>
            </a:r>
            <a:r>
              <a:rPr lang="ru-RU" sz="2000" smtClean="0"/>
              <a:t>), т. е. равна 1, то объём каждого из маленьких кубов равен </a:t>
            </a:r>
            <a:r>
              <a:rPr lang="en-US" sz="2000" smtClean="0"/>
              <a:t> </a:t>
            </a:r>
            <a:r>
              <a:rPr lang="en-US" sz="2000" i="1" smtClean="0">
                <a:solidFill>
                  <a:srgbClr val="000000"/>
                </a:solidFill>
                <a:effectLst>
                  <a:outerShdw blurRad="38100" dist="38100" dir="2700000" algn="tl">
                    <a:srgbClr val="FFFFFF"/>
                  </a:outerShdw>
                </a:effectLst>
              </a:rPr>
              <a:t>1/n </a:t>
            </a:r>
            <a:r>
              <a:rPr lang="en-US" sz="2000" i="1" baseline="40000" smtClean="0">
                <a:solidFill>
                  <a:srgbClr val="000000"/>
                </a:solidFill>
                <a:effectLst>
                  <a:outerShdw blurRad="38100" dist="38100" dir="2700000" algn="tl">
                    <a:srgbClr val="FFFFFF"/>
                  </a:outerShdw>
                </a:effectLst>
              </a:rPr>
              <a:t>3</a:t>
            </a:r>
            <a:r>
              <a:rPr lang="ru-RU" sz="2000" smtClean="0"/>
              <a:t> (объёмы маленьких кубов равны друг другу по свойству 1</a:t>
            </a:r>
            <a:r>
              <a:rPr lang="ru-RU" sz="2000" baseline="30000" smtClean="0"/>
              <a:t>0</a:t>
            </a:r>
            <a:r>
              <a:rPr lang="ru-RU" sz="2000" smtClean="0"/>
              <a:t>). Итак, объём куба с ребром </a:t>
            </a:r>
            <a:r>
              <a:rPr lang="en-US" sz="2000" i="1" smtClean="0">
                <a:solidFill>
                  <a:srgbClr val="000000"/>
                </a:solidFill>
                <a:effectLst>
                  <a:outerShdw blurRad="38100" dist="38100" dir="2700000" algn="tl">
                    <a:srgbClr val="FFFFFF"/>
                  </a:outerShdw>
                </a:effectLst>
              </a:rPr>
              <a:t>1/n</a:t>
            </a:r>
            <a:r>
              <a:rPr lang="ru-RU" sz="2000" smtClean="0"/>
              <a:t> равен</a:t>
            </a:r>
            <a:r>
              <a:rPr lang="en-US" sz="2000" i="1" smtClean="0">
                <a:solidFill>
                  <a:srgbClr val="000000"/>
                </a:solidFill>
                <a:effectLst>
                  <a:outerShdw blurRad="38100" dist="38100" dir="2700000" algn="tl">
                    <a:srgbClr val="FFFFFF"/>
                  </a:outerShdw>
                </a:effectLst>
              </a:rPr>
              <a:t>1/n </a:t>
            </a:r>
            <a:r>
              <a:rPr lang="en-US" sz="2000" i="1" baseline="40000" smtClean="0">
                <a:solidFill>
                  <a:srgbClr val="000000"/>
                </a:solidFill>
                <a:effectLst>
                  <a:outerShdw blurRad="38100" dist="38100" dir="2700000" algn="tl">
                    <a:srgbClr val="FFFFFF"/>
                  </a:outerShdw>
                </a:effectLst>
              </a:rPr>
              <a:t>3</a:t>
            </a:r>
            <a:r>
              <a:rPr lang="ru-RU" sz="2000" smtClean="0"/>
              <a:t> </a:t>
            </a:r>
          </a:p>
        </p:txBody>
      </p:sp>
    </p:spTree>
    <p:extLst>
      <p:ext uri="{BB962C8B-B14F-4D97-AF65-F5344CB8AC3E}">
        <p14:creationId xmlns:p14="http://schemas.microsoft.com/office/powerpoint/2010/main" val="3784957582"/>
      </p:ext>
    </p:extLst>
  </p:cSld>
  <p:clrMapOvr>
    <a:masterClrMapping/>
  </p:clrMapOvr>
  <p:transition spd="slow">
    <p:zoom dir="in"/>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7" presetClass="entr" presetSubtype="0" fill="hold" nodeType="afterEffect">
                                  <p:stCondLst>
                                    <p:cond delay="0"/>
                                  </p:stCondLst>
                                  <p:childTnLst>
                                    <p:set>
                                      <p:cBhvr>
                                        <p:cTn id="6" dur="1" fill="hold">
                                          <p:stCondLst>
                                            <p:cond delay="0"/>
                                          </p:stCondLst>
                                        </p:cTn>
                                        <p:tgtEl>
                                          <p:spTgt spid="56323">
                                            <p:txEl>
                                              <p:pRg st="2" end="2"/>
                                            </p:txEl>
                                          </p:spTgt>
                                        </p:tgtEl>
                                        <p:attrNameLst>
                                          <p:attrName>style.visibility</p:attrName>
                                        </p:attrNameLst>
                                      </p:cBhvr>
                                      <p:to>
                                        <p:strVal val="visible"/>
                                      </p:to>
                                    </p:set>
                                    <p:animEffect transition="in" filter="fade">
                                      <p:cBhvr>
                                        <p:cTn id="7" dur="1000"/>
                                        <p:tgtEl>
                                          <p:spTgt spid="56323">
                                            <p:txEl>
                                              <p:pRg st="2" end="2"/>
                                            </p:txEl>
                                          </p:spTgt>
                                        </p:tgtEl>
                                      </p:cBhvr>
                                    </p:animEffect>
                                    <p:anim calcmode="lin" valueType="num">
                                      <p:cBhvr>
                                        <p:cTn id="8" dur="1000" fill="hold"/>
                                        <p:tgtEl>
                                          <p:spTgt spid="5632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56323">
                                            <p:txEl>
                                              <p:pRg st="2" end="2"/>
                                            </p:txEl>
                                          </p:spTgt>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1000"/>
                            </p:stCondLst>
                            <p:childTnLst>
                              <p:par>
                                <p:cTn id="11" presetID="5" presetClass="entr" presetSubtype="10" fill="hold" nodeType="afterEffect">
                                  <p:stCondLst>
                                    <p:cond delay="0"/>
                                  </p:stCondLst>
                                  <p:childTnLst>
                                    <p:set>
                                      <p:cBhvr>
                                        <p:cTn id="12" dur="1" fill="hold">
                                          <p:stCondLst>
                                            <p:cond delay="0"/>
                                          </p:stCondLst>
                                        </p:cTn>
                                        <p:tgtEl>
                                          <p:spTgt spid="56323">
                                            <p:txEl>
                                              <p:pRg st="6" end="6"/>
                                            </p:txEl>
                                          </p:spTgt>
                                        </p:tgtEl>
                                        <p:attrNameLst>
                                          <p:attrName>style.visibility</p:attrName>
                                        </p:attrNameLst>
                                      </p:cBhvr>
                                      <p:to>
                                        <p:strVal val="visible"/>
                                      </p:to>
                                    </p:set>
                                    <p:animEffect transition="in" filter="checkerboard(across)">
                                      <p:cBhvr>
                                        <p:cTn id="13" dur="2000"/>
                                        <p:tgtEl>
                                          <p:spTgt spid="5632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5"/>
            </a:gs>
            <a:gs pos="50000">
              <a:srgbClr val="9CB86E"/>
            </a:gs>
            <a:gs pos="100000">
              <a:srgbClr val="156B13"/>
            </a:gs>
          </a:gsLst>
          <a:lin ang="5400000" scaled="0"/>
        </a:gradFill>
        <a:effectLst/>
      </p:bgPr>
    </p:bg>
    <p:spTree>
      <p:nvGrpSpPr>
        <p:cNvPr id="1" name=""/>
        <p:cNvGrpSpPr/>
        <p:nvPr/>
      </p:nvGrpSpPr>
      <p:grpSpPr>
        <a:xfrm>
          <a:off x="0" y="0"/>
          <a:ext cx="0" cy="0"/>
          <a:chOff x="0" y="0"/>
          <a:chExt cx="0" cy="0"/>
        </a:xfrm>
      </p:grpSpPr>
      <p:sp>
        <p:nvSpPr>
          <p:cNvPr id="52228" name="Rectangle 4"/>
          <p:cNvSpPr>
            <a:spLocks noGrp="1" noChangeArrowheads="1"/>
          </p:cNvSpPr>
          <p:nvPr>
            <p:ph type="title"/>
          </p:nvPr>
        </p:nvSpPr>
        <p:spPr>
          <a:xfrm>
            <a:off x="0" y="0"/>
            <a:ext cx="1655763" cy="558800"/>
          </a:xfrm>
        </p:spPr>
        <p:txBody>
          <a:bodyPr/>
          <a:lstStyle/>
          <a:p>
            <a:pPr eaLnBrk="1" hangingPunct="1">
              <a:defRPr/>
            </a:pPr>
            <a:r>
              <a:rPr lang="ru-RU" sz="2800" u="sng" smtClean="0"/>
              <a:t>Цилиндр</a:t>
            </a:r>
          </a:p>
        </p:txBody>
      </p:sp>
      <p:sp>
        <p:nvSpPr>
          <p:cNvPr id="52506" name="Rectangle 282"/>
          <p:cNvSpPr>
            <a:spLocks noGrp="1" noChangeArrowheads="1"/>
          </p:cNvSpPr>
          <p:nvPr>
            <p:ph type="body" sz="half" idx="1"/>
          </p:nvPr>
        </p:nvSpPr>
        <p:spPr>
          <a:xfrm>
            <a:off x="179388" y="692150"/>
            <a:ext cx="4608512" cy="3168650"/>
          </a:xfrm>
        </p:spPr>
        <p:txBody>
          <a:bodyPr/>
          <a:lstStyle/>
          <a:p>
            <a:pPr algn="just" eaLnBrk="1" hangingPunct="1">
              <a:lnSpc>
                <a:spcPct val="80000"/>
              </a:lnSpc>
              <a:buFont typeface="Wingdings" pitchFamily="2" charset="2"/>
              <a:buNone/>
              <a:defRPr/>
            </a:pPr>
            <a:r>
              <a:rPr lang="ru-RU" sz="1800" smtClean="0"/>
              <a:t>     Рассмотрим произвольную плос –кость </a:t>
            </a:r>
            <a:r>
              <a:rPr lang="ru-RU" sz="2000" smtClean="0">
                <a:solidFill>
                  <a:srgbClr val="000000"/>
                </a:solidFill>
                <a:effectLst>
                  <a:outerShdw blurRad="38100" dist="38100" dir="2700000" algn="tl">
                    <a:srgbClr val="FFFFFF"/>
                  </a:outerShdw>
                </a:effectLst>
                <a:latin typeface="Book Antiqua" pitchFamily="18" charset="0"/>
              </a:rPr>
              <a:t></a:t>
            </a:r>
            <a:r>
              <a:rPr lang="ru-RU" sz="1800" smtClean="0"/>
              <a:t> и окружность</a:t>
            </a:r>
            <a:r>
              <a:rPr lang="en-US" sz="1800" smtClean="0"/>
              <a:t> </a:t>
            </a:r>
            <a:r>
              <a:rPr lang="en-US" sz="1800" i="1" smtClean="0">
                <a:solidFill>
                  <a:srgbClr val="000000"/>
                </a:solidFill>
                <a:effectLst>
                  <a:outerShdw blurRad="38100" dist="38100" dir="2700000" algn="tl">
                    <a:srgbClr val="FFFFFF"/>
                  </a:outerShdw>
                </a:effectLst>
              </a:rPr>
              <a:t>L </a:t>
            </a:r>
            <a:r>
              <a:rPr lang="ru-RU" sz="1800" smtClean="0"/>
              <a:t>с центром </a:t>
            </a:r>
            <a:r>
              <a:rPr lang="en-US" sz="1800" i="1" smtClean="0">
                <a:solidFill>
                  <a:srgbClr val="000000"/>
                </a:solidFill>
                <a:effectLst>
                  <a:outerShdw blurRad="38100" dist="38100" dir="2700000" algn="tl">
                    <a:srgbClr val="FFFFFF"/>
                  </a:outerShdw>
                </a:effectLst>
              </a:rPr>
              <a:t>O</a:t>
            </a:r>
            <a:r>
              <a:rPr lang="en-US" sz="1800" smtClean="0"/>
              <a:t> </a:t>
            </a:r>
            <a:r>
              <a:rPr lang="ru-RU" sz="1800" smtClean="0"/>
              <a:t>радиуса </a:t>
            </a:r>
            <a:r>
              <a:rPr lang="en-US" sz="1800" i="1" smtClean="0">
                <a:solidFill>
                  <a:srgbClr val="000000"/>
                </a:solidFill>
                <a:effectLst>
                  <a:outerShdw blurRad="38100" dist="38100" dir="2700000" algn="tl">
                    <a:srgbClr val="FFFFFF"/>
                  </a:outerShdw>
                </a:effectLst>
              </a:rPr>
              <a:t>r</a:t>
            </a:r>
            <a:r>
              <a:rPr lang="ru-RU" sz="1800" smtClean="0"/>
              <a:t>, лежащую в этой плоскости. Через каждую точку окружности </a:t>
            </a:r>
            <a:r>
              <a:rPr lang="en-US" sz="1800" i="1" smtClean="0">
                <a:solidFill>
                  <a:srgbClr val="000000"/>
                </a:solidFill>
                <a:effectLst>
                  <a:outerShdw blurRad="38100" dist="38100" dir="2700000" algn="tl">
                    <a:srgbClr val="FFFFFF"/>
                  </a:outerShdw>
                </a:effectLst>
              </a:rPr>
              <a:t>L</a:t>
            </a:r>
            <a:r>
              <a:rPr lang="en-US" sz="1800" smtClean="0"/>
              <a:t> </a:t>
            </a:r>
            <a:r>
              <a:rPr lang="ru-RU" sz="1800" smtClean="0"/>
              <a:t>проведём прямую, перпендикулярную к плоскости </a:t>
            </a:r>
            <a:r>
              <a:rPr lang="ru-RU" sz="2000" smtClean="0">
                <a:solidFill>
                  <a:srgbClr val="000000"/>
                </a:solidFill>
                <a:effectLst>
                  <a:outerShdw blurRad="38100" dist="38100" dir="2700000" algn="tl">
                    <a:srgbClr val="FFFFFF"/>
                  </a:outerShdw>
                </a:effectLst>
                <a:latin typeface="Book Antiqua" pitchFamily="18" charset="0"/>
              </a:rPr>
              <a:t>. </a:t>
            </a:r>
            <a:r>
              <a:rPr lang="ru-RU" sz="1800" smtClean="0"/>
              <a:t>Поверхность, образованная этими прямыми, называется </a:t>
            </a:r>
            <a:r>
              <a:rPr lang="ru-RU" sz="1800" u="sng" smtClean="0"/>
              <a:t>цилиндрической поверх -ностью</a:t>
            </a:r>
            <a:r>
              <a:rPr lang="ru-RU" sz="1800" smtClean="0"/>
              <a:t>, а сами прямые – </a:t>
            </a:r>
            <a:r>
              <a:rPr lang="ru-RU" sz="1800" u="sng" smtClean="0"/>
              <a:t>образующи -ми цилиндрической поверхности</a:t>
            </a:r>
            <a:r>
              <a:rPr lang="ru-RU" sz="1800" smtClean="0"/>
              <a:t>.</a:t>
            </a:r>
          </a:p>
        </p:txBody>
      </p:sp>
      <p:sp>
        <p:nvSpPr>
          <p:cNvPr id="52507" name="Rectangle 283"/>
          <p:cNvSpPr>
            <a:spLocks noGrp="1" noChangeArrowheads="1"/>
          </p:cNvSpPr>
          <p:nvPr>
            <p:ph type="body" sz="half" idx="2"/>
          </p:nvPr>
        </p:nvSpPr>
        <p:spPr>
          <a:xfrm>
            <a:off x="0" y="3573463"/>
            <a:ext cx="8785225" cy="3024187"/>
          </a:xfrm>
        </p:spPr>
        <p:txBody>
          <a:bodyPr/>
          <a:lstStyle/>
          <a:p>
            <a:pPr algn="just" eaLnBrk="1" hangingPunct="1">
              <a:lnSpc>
                <a:spcPct val="80000"/>
              </a:lnSpc>
              <a:buFont typeface="Wingdings" pitchFamily="2" charset="2"/>
              <a:buNone/>
              <a:defRPr/>
            </a:pPr>
            <a:r>
              <a:rPr lang="ru-RU" sz="1800" smtClean="0"/>
              <a:t>     Прямая, проходящая </a:t>
            </a:r>
            <a:r>
              <a:rPr lang="en-US" sz="1800" smtClean="0"/>
              <a:t> </a:t>
            </a:r>
            <a:r>
              <a:rPr lang="ru-RU" sz="1800" smtClean="0"/>
              <a:t>через точку</a:t>
            </a:r>
            <a:r>
              <a:rPr lang="en-US" sz="1800" smtClean="0"/>
              <a:t> </a:t>
            </a:r>
            <a:r>
              <a:rPr lang="en-US" sz="1800" i="1" smtClean="0">
                <a:solidFill>
                  <a:srgbClr val="000000"/>
                </a:solidFill>
                <a:effectLst>
                  <a:outerShdw blurRad="38100" dist="38100" dir="2700000" algn="tl">
                    <a:srgbClr val="FFFFFF"/>
                  </a:outerShdw>
                </a:effectLst>
              </a:rPr>
              <a:t>O</a:t>
            </a:r>
            <a:r>
              <a:rPr lang="en-US" sz="1800" smtClean="0"/>
              <a:t> </a:t>
            </a:r>
            <a:r>
              <a:rPr lang="ru-RU" sz="1800" smtClean="0"/>
              <a:t>перпендикулярно</a:t>
            </a:r>
            <a:r>
              <a:rPr lang="en-US" sz="1800" smtClean="0"/>
              <a:t> </a:t>
            </a:r>
            <a:r>
              <a:rPr lang="ru-RU" sz="1800" smtClean="0"/>
              <a:t> к </a:t>
            </a:r>
            <a:r>
              <a:rPr lang="en-US" sz="1800" smtClean="0"/>
              <a:t> </a:t>
            </a:r>
            <a:r>
              <a:rPr lang="ru-RU" sz="1800" smtClean="0"/>
              <a:t>плоскости</a:t>
            </a:r>
            <a:r>
              <a:rPr lang="en-US" sz="1800" smtClean="0"/>
              <a:t> </a:t>
            </a:r>
            <a:r>
              <a:rPr lang="ru-RU" sz="2000" smtClean="0">
                <a:solidFill>
                  <a:srgbClr val="000000"/>
                </a:solidFill>
                <a:effectLst>
                  <a:outerShdw blurRad="38100" dist="38100" dir="2700000" algn="tl">
                    <a:srgbClr val="FFFFFF"/>
                  </a:outerShdw>
                </a:effectLst>
                <a:latin typeface="Book Antiqua" pitchFamily="18" charset="0"/>
              </a:rPr>
              <a:t></a:t>
            </a:r>
            <a:r>
              <a:rPr lang="ru-RU" sz="1800" smtClean="0"/>
              <a:t>, называется </a:t>
            </a:r>
            <a:r>
              <a:rPr lang="ru-RU" sz="1800" u="sng" smtClean="0"/>
              <a:t>осью цилиндрической поверхности</a:t>
            </a:r>
            <a:r>
              <a:rPr lang="ru-RU" sz="1800" smtClean="0"/>
              <a:t>. Поскольку все образующие и ось перпендикулярны плоскости</a:t>
            </a:r>
            <a:r>
              <a:rPr lang="en-US" sz="1800" smtClean="0"/>
              <a:t> </a:t>
            </a:r>
            <a:r>
              <a:rPr lang="ru-RU" sz="2000" smtClean="0">
                <a:solidFill>
                  <a:srgbClr val="000000"/>
                </a:solidFill>
                <a:effectLst>
                  <a:outerShdw blurRad="38100" dist="38100" dir="2700000" algn="tl">
                    <a:srgbClr val="FFFFFF"/>
                  </a:outerShdw>
                </a:effectLst>
                <a:latin typeface="Book Antiqua" pitchFamily="18" charset="0"/>
              </a:rPr>
              <a:t> </a:t>
            </a:r>
            <a:r>
              <a:rPr lang="ru-RU" sz="1800" smtClean="0"/>
              <a:t>, то они параллельны друг другу.</a:t>
            </a:r>
            <a:endParaRPr lang="en-US" sz="1800" smtClean="0"/>
          </a:p>
          <a:p>
            <a:pPr algn="just" eaLnBrk="1" hangingPunct="1">
              <a:lnSpc>
                <a:spcPct val="80000"/>
              </a:lnSpc>
              <a:buFont typeface="Wingdings" pitchFamily="2" charset="2"/>
              <a:buNone/>
              <a:defRPr/>
            </a:pPr>
            <a:r>
              <a:rPr lang="ru-RU" sz="1800" smtClean="0"/>
              <a:t>     Рассмотрим теперь плоскость</a:t>
            </a:r>
            <a:r>
              <a:rPr lang="en-US" sz="1800" smtClean="0"/>
              <a:t> </a:t>
            </a:r>
            <a:r>
              <a:rPr lang="el-GR" sz="1800" smtClean="0">
                <a:solidFill>
                  <a:srgbClr val="000000"/>
                </a:solidFill>
                <a:effectLst>
                  <a:outerShdw blurRad="38100" dist="38100" dir="2700000" algn="tl">
                    <a:srgbClr val="FFFFFF"/>
                  </a:outerShdw>
                </a:effectLst>
                <a:latin typeface="Book Antiqua" pitchFamily="18" charset="0"/>
              </a:rPr>
              <a:t>β</a:t>
            </a:r>
            <a:r>
              <a:rPr lang="ru-RU" sz="1800" smtClean="0">
                <a:solidFill>
                  <a:srgbClr val="000000"/>
                </a:solidFill>
                <a:effectLst>
                  <a:outerShdw blurRad="38100" dist="38100" dir="2700000" algn="tl">
                    <a:srgbClr val="FFFFFF"/>
                  </a:outerShdw>
                </a:effectLst>
                <a:latin typeface="Book Antiqua" pitchFamily="18" charset="0"/>
              </a:rPr>
              <a:t> </a:t>
            </a:r>
            <a:r>
              <a:rPr lang="ru-RU" sz="1800" smtClean="0"/>
              <a:t>, параллельную плоскости </a:t>
            </a:r>
            <a:r>
              <a:rPr lang="ru-RU" sz="2000" smtClean="0">
                <a:solidFill>
                  <a:srgbClr val="000000"/>
                </a:solidFill>
                <a:effectLst>
                  <a:outerShdw blurRad="38100" dist="38100" dir="2700000" algn="tl">
                    <a:srgbClr val="FFFFFF"/>
                  </a:outerShdw>
                </a:effectLst>
                <a:latin typeface="Book Antiqua" pitchFamily="18" charset="0"/>
              </a:rPr>
              <a:t></a:t>
            </a:r>
            <a:r>
              <a:rPr lang="ru-RU" sz="1800" smtClean="0"/>
              <a:t>. Отрезки образующих, заключённые между плоскостями</a:t>
            </a:r>
            <a:r>
              <a:rPr lang="en-US" sz="1800" smtClean="0"/>
              <a:t> </a:t>
            </a:r>
            <a:r>
              <a:rPr lang="ru-RU" sz="2000" smtClean="0">
                <a:solidFill>
                  <a:srgbClr val="000000"/>
                </a:solidFill>
                <a:effectLst>
                  <a:outerShdw blurRad="38100" dist="38100" dir="2700000" algn="tl">
                    <a:srgbClr val="FFFFFF"/>
                  </a:outerShdw>
                </a:effectLst>
                <a:latin typeface="Book Antiqua" pitchFamily="18" charset="0"/>
              </a:rPr>
              <a:t></a:t>
            </a:r>
            <a:r>
              <a:rPr lang="ru-RU" sz="1800" smtClean="0"/>
              <a:t> и</a:t>
            </a:r>
            <a:r>
              <a:rPr lang="en-US" sz="1800" smtClean="0"/>
              <a:t> </a:t>
            </a:r>
            <a:r>
              <a:rPr lang="el-GR" sz="1800" smtClean="0">
                <a:solidFill>
                  <a:srgbClr val="000000"/>
                </a:solidFill>
                <a:effectLst>
                  <a:outerShdw blurRad="38100" dist="38100" dir="2700000" algn="tl">
                    <a:srgbClr val="FFFFFF"/>
                  </a:outerShdw>
                </a:effectLst>
                <a:latin typeface="Book Antiqua" pitchFamily="18" charset="0"/>
              </a:rPr>
              <a:t>β</a:t>
            </a:r>
            <a:r>
              <a:rPr lang="en-US" sz="1800" smtClean="0"/>
              <a:t> </a:t>
            </a:r>
            <a:r>
              <a:rPr lang="ru-RU" sz="1800" smtClean="0"/>
              <a:t>,</a:t>
            </a:r>
            <a:r>
              <a:rPr lang="en-US" sz="1800" smtClean="0"/>
              <a:t> </a:t>
            </a:r>
            <a:r>
              <a:rPr lang="ru-RU" sz="1800" smtClean="0"/>
              <a:t> параллельны и равны друг другу. По построению концы этих отрезков, расположенные в плоскости</a:t>
            </a:r>
            <a:r>
              <a:rPr lang="en-US" sz="1800" smtClean="0"/>
              <a:t> </a:t>
            </a:r>
            <a:r>
              <a:rPr lang="ru-RU" sz="2000" smtClean="0">
                <a:solidFill>
                  <a:srgbClr val="000000"/>
                </a:solidFill>
                <a:effectLst>
                  <a:outerShdw blurRad="38100" dist="38100" dir="2700000" algn="tl">
                    <a:srgbClr val="FFFFFF"/>
                  </a:outerShdw>
                </a:effectLst>
                <a:latin typeface="Book Antiqua" pitchFamily="18" charset="0"/>
              </a:rPr>
              <a:t></a:t>
            </a:r>
            <a:r>
              <a:rPr lang="en-US" sz="1800" smtClean="0"/>
              <a:t> </a:t>
            </a:r>
            <a:r>
              <a:rPr lang="ru-RU" sz="1800" smtClean="0"/>
              <a:t>, заполняют окружность</a:t>
            </a:r>
            <a:r>
              <a:rPr lang="en-US" sz="1800" smtClean="0"/>
              <a:t> </a:t>
            </a:r>
            <a:r>
              <a:rPr lang="en-US" sz="1800" i="1" smtClean="0">
                <a:solidFill>
                  <a:srgbClr val="000000"/>
                </a:solidFill>
                <a:effectLst>
                  <a:outerShdw blurRad="38100" dist="38100" dir="2700000" algn="tl">
                    <a:srgbClr val="FFFFFF"/>
                  </a:outerShdw>
                </a:effectLst>
              </a:rPr>
              <a:t>L</a:t>
            </a:r>
            <a:r>
              <a:rPr lang="ru-RU" sz="1800" i="1" smtClean="0">
                <a:solidFill>
                  <a:srgbClr val="000000"/>
                </a:solidFill>
                <a:effectLst>
                  <a:outerShdw blurRad="38100" dist="38100" dir="2700000" algn="tl">
                    <a:srgbClr val="FFFFFF"/>
                  </a:outerShdw>
                </a:effectLst>
              </a:rPr>
              <a:t>.</a:t>
            </a:r>
            <a:r>
              <a:rPr lang="en-US" sz="1800" smtClean="0"/>
              <a:t>  </a:t>
            </a:r>
            <a:r>
              <a:rPr lang="ru-RU" sz="1800" smtClean="0"/>
              <a:t>Концы же, расположенные в плоскости</a:t>
            </a:r>
            <a:r>
              <a:rPr lang="en-US" sz="1800" smtClean="0"/>
              <a:t> </a:t>
            </a:r>
            <a:r>
              <a:rPr lang="el-GR" sz="1800" smtClean="0">
                <a:solidFill>
                  <a:srgbClr val="000000"/>
                </a:solidFill>
                <a:effectLst>
                  <a:outerShdw blurRad="38100" dist="38100" dir="2700000" algn="tl">
                    <a:srgbClr val="FFFFFF"/>
                  </a:outerShdw>
                </a:effectLst>
                <a:latin typeface="Book Antiqua" pitchFamily="18" charset="0"/>
              </a:rPr>
              <a:t>β</a:t>
            </a:r>
            <a:r>
              <a:rPr lang="en-US" sz="1800" smtClean="0"/>
              <a:t> </a:t>
            </a:r>
            <a:r>
              <a:rPr lang="ru-RU" sz="1800" smtClean="0"/>
              <a:t>, заполняют окружность</a:t>
            </a:r>
            <a:r>
              <a:rPr lang="en-US" sz="1800" smtClean="0"/>
              <a:t> </a:t>
            </a:r>
            <a:r>
              <a:rPr lang="en-US" sz="1800" i="1" smtClean="0">
                <a:solidFill>
                  <a:srgbClr val="000000"/>
                </a:solidFill>
                <a:effectLst>
                  <a:outerShdw blurRad="38100" dist="38100" dir="2700000" algn="tl">
                    <a:srgbClr val="FFFFFF"/>
                  </a:outerShdw>
                </a:effectLst>
              </a:rPr>
              <a:t>L</a:t>
            </a:r>
            <a:r>
              <a:rPr lang="ru-RU" sz="1800" i="1" baseline="-25000" smtClean="0">
                <a:solidFill>
                  <a:srgbClr val="000000"/>
                </a:solidFill>
                <a:effectLst>
                  <a:outerShdw blurRad="38100" dist="38100" dir="2700000" algn="tl">
                    <a:srgbClr val="FFFFFF"/>
                  </a:outerShdw>
                </a:effectLst>
              </a:rPr>
              <a:t>1</a:t>
            </a:r>
            <a:r>
              <a:rPr lang="ru-RU" sz="1800" smtClean="0"/>
              <a:t> с центром</a:t>
            </a:r>
            <a:r>
              <a:rPr lang="en-US" sz="1800" smtClean="0"/>
              <a:t> </a:t>
            </a:r>
            <a:r>
              <a:rPr lang="ru-RU" sz="1800" i="1" smtClean="0">
                <a:solidFill>
                  <a:srgbClr val="000000"/>
                </a:solidFill>
                <a:effectLst>
                  <a:outerShdw blurRad="38100" dist="38100" dir="2700000" algn="tl">
                    <a:srgbClr val="FFFFFF"/>
                  </a:outerShdw>
                </a:effectLst>
              </a:rPr>
              <a:t>О</a:t>
            </a:r>
            <a:r>
              <a:rPr lang="ru-RU" sz="1800" i="1" baseline="-25000" smtClean="0">
                <a:solidFill>
                  <a:srgbClr val="000000"/>
                </a:solidFill>
                <a:effectLst>
                  <a:outerShdw blurRad="38100" dist="38100" dir="2700000" algn="tl">
                    <a:srgbClr val="FFFFFF"/>
                  </a:outerShdw>
                </a:effectLst>
              </a:rPr>
              <a:t>1</a:t>
            </a:r>
            <a:r>
              <a:rPr lang="en-US" sz="1800" i="1" smtClean="0">
                <a:solidFill>
                  <a:srgbClr val="000000"/>
                </a:solidFill>
                <a:effectLst>
                  <a:outerShdw blurRad="38100" dist="38100" dir="2700000" algn="tl">
                    <a:srgbClr val="FFFFFF"/>
                  </a:outerShdw>
                </a:effectLst>
              </a:rPr>
              <a:t> </a:t>
            </a:r>
            <a:r>
              <a:rPr lang="ru-RU" sz="1800" smtClean="0"/>
              <a:t>радиуса</a:t>
            </a:r>
            <a:r>
              <a:rPr lang="en-US" sz="1800" smtClean="0"/>
              <a:t> </a:t>
            </a:r>
            <a:r>
              <a:rPr lang="en-US" sz="1800" i="1" smtClean="0">
                <a:solidFill>
                  <a:srgbClr val="000000"/>
                </a:solidFill>
                <a:effectLst>
                  <a:outerShdw blurRad="38100" dist="38100" dir="2700000" algn="tl">
                    <a:srgbClr val="FFFFFF"/>
                  </a:outerShdw>
                </a:effectLst>
              </a:rPr>
              <a:t>r</a:t>
            </a:r>
            <a:r>
              <a:rPr lang="ru-RU" sz="1800" smtClean="0"/>
              <a:t>, где </a:t>
            </a:r>
            <a:r>
              <a:rPr lang="ru-RU" sz="1800" i="1" smtClean="0">
                <a:solidFill>
                  <a:srgbClr val="000000"/>
                </a:solidFill>
                <a:effectLst>
                  <a:outerShdw blurRad="38100" dist="38100" dir="2700000" algn="tl">
                    <a:srgbClr val="FFFFFF"/>
                  </a:outerShdw>
                </a:effectLst>
              </a:rPr>
              <a:t>О</a:t>
            </a:r>
            <a:r>
              <a:rPr lang="ru-RU" sz="1800" i="1" baseline="-25000" smtClean="0">
                <a:solidFill>
                  <a:srgbClr val="000000"/>
                </a:solidFill>
                <a:effectLst>
                  <a:outerShdw blurRad="38100" dist="38100" dir="2700000" algn="tl">
                    <a:srgbClr val="FFFFFF"/>
                  </a:outerShdw>
                </a:effectLst>
              </a:rPr>
              <a:t>1</a:t>
            </a:r>
            <a:r>
              <a:rPr lang="en-US" sz="1800" smtClean="0"/>
              <a:t> </a:t>
            </a:r>
            <a:r>
              <a:rPr lang="ru-RU" sz="1800" smtClean="0"/>
              <a:t>– точка пересечения плоскости</a:t>
            </a:r>
            <a:r>
              <a:rPr lang="en-US" sz="1800" smtClean="0"/>
              <a:t> </a:t>
            </a:r>
            <a:r>
              <a:rPr lang="el-GR" sz="1800" smtClean="0">
                <a:solidFill>
                  <a:srgbClr val="000000"/>
                </a:solidFill>
                <a:effectLst>
                  <a:outerShdw blurRad="38100" dist="38100" dir="2700000" algn="tl">
                    <a:srgbClr val="FFFFFF"/>
                  </a:outerShdw>
                </a:effectLst>
                <a:latin typeface="Book Antiqua" pitchFamily="18" charset="0"/>
              </a:rPr>
              <a:t>β</a:t>
            </a:r>
            <a:r>
              <a:rPr lang="ru-RU" sz="1800" smtClean="0"/>
              <a:t> с осью цилиндрической поверхности.</a:t>
            </a:r>
          </a:p>
        </p:txBody>
      </p:sp>
      <p:sp>
        <p:nvSpPr>
          <p:cNvPr id="52399" name="AutoShape 175"/>
          <p:cNvSpPr>
            <a:spLocks noChangeArrowheads="1"/>
          </p:cNvSpPr>
          <p:nvPr/>
        </p:nvSpPr>
        <p:spPr bwMode="auto">
          <a:xfrm>
            <a:off x="5537200" y="2063750"/>
            <a:ext cx="2879725" cy="1008063"/>
          </a:xfrm>
          <a:prstGeom prst="parallelogram">
            <a:avLst>
              <a:gd name="adj" fmla="val 71417"/>
            </a:avLst>
          </a:prstGeom>
          <a:solidFill>
            <a:schemeClr val="accent1"/>
          </a:solidFill>
          <a:ln w="15875">
            <a:solidFill>
              <a:srgbClr val="0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52407" name="Rectangle 183"/>
          <p:cNvSpPr>
            <a:spLocks noChangeArrowheads="1"/>
          </p:cNvSpPr>
          <p:nvPr/>
        </p:nvSpPr>
        <p:spPr bwMode="auto">
          <a:xfrm>
            <a:off x="6329363" y="1271588"/>
            <a:ext cx="1295400" cy="1295400"/>
          </a:xfrm>
          <a:prstGeom prst="rect">
            <a:avLst/>
          </a:prstGeom>
          <a:gradFill rotWithShape="1">
            <a:gsLst>
              <a:gs pos="0">
                <a:srgbClr val="FF0101"/>
              </a:gs>
              <a:gs pos="50000">
                <a:srgbClr val="FF9B9B"/>
              </a:gs>
              <a:gs pos="100000">
                <a:srgbClr val="FF0101"/>
              </a:gs>
            </a:gsLst>
            <a:lin ang="0" scaled="1"/>
          </a:gradFill>
          <a:ln w="1587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52403" name="Oval 179"/>
          <p:cNvSpPr>
            <a:spLocks noChangeArrowheads="1"/>
          </p:cNvSpPr>
          <p:nvPr/>
        </p:nvSpPr>
        <p:spPr bwMode="auto">
          <a:xfrm>
            <a:off x="6329363" y="2279650"/>
            <a:ext cx="1295400" cy="576263"/>
          </a:xfrm>
          <a:prstGeom prst="ellipse">
            <a:avLst/>
          </a:prstGeom>
          <a:gradFill rotWithShape="1">
            <a:gsLst>
              <a:gs pos="0">
                <a:srgbClr val="FF0101"/>
              </a:gs>
              <a:gs pos="50000">
                <a:srgbClr val="FF9B9B"/>
              </a:gs>
              <a:gs pos="100000">
                <a:srgbClr val="FF0101"/>
              </a:gs>
            </a:gsLst>
            <a:lin ang="0" scaled="1"/>
          </a:gradFill>
          <a:ln>
            <a:noFill/>
          </a:ln>
          <a:effectLst/>
          <a:extLst>
            <a:ext uri="{91240B29-F687-4F45-9708-019B960494DF}">
              <a14:hiddenLine xmlns:a14="http://schemas.microsoft.com/office/drawing/2010/main" w="1587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52400" name="AutoShape 176"/>
          <p:cNvSpPr>
            <a:spLocks noChangeArrowheads="1"/>
          </p:cNvSpPr>
          <p:nvPr/>
        </p:nvSpPr>
        <p:spPr bwMode="auto">
          <a:xfrm>
            <a:off x="5537200" y="768350"/>
            <a:ext cx="2879725" cy="1008063"/>
          </a:xfrm>
          <a:prstGeom prst="parallelogram">
            <a:avLst>
              <a:gd name="adj" fmla="val 71417"/>
            </a:avLst>
          </a:prstGeom>
          <a:solidFill>
            <a:srgbClr val="FFCC00"/>
          </a:solidFill>
          <a:ln w="1587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52402" name="Oval 178"/>
          <p:cNvSpPr>
            <a:spLocks noChangeArrowheads="1"/>
          </p:cNvSpPr>
          <p:nvPr/>
        </p:nvSpPr>
        <p:spPr bwMode="auto">
          <a:xfrm>
            <a:off x="6329363" y="984250"/>
            <a:ext cx="1295400" cy="576263"/>
          </a:xfrm>
          <a:prstGeom prst="ellipse">
            <a:avLst/>
          </a:prstGeom>
          <a:gradFill rotWithShape="1">
            <a:gsLst>
              <a:gs pos="0">
                <a:srgbClr val="FF0101"/>
              </a:gs>
              <a:gs pos="50000">
                <a:srgbClr val="FF3F3F"/>
              </a:gs>
              <a:gs pos="100000">
                <a:srgbClr val="FF0101"/>
              </a:gs>
            </a:gsLst>
            <a:lin ang="0" scaled="1"/>
          </a:gradFill>
          <a:ln w="1587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52409" name="Line 185"/>
          <p:cNvSpPr>
            <a:spLocks noChangeShapeType="1"/>
          </p:cNvSpPr>
          <p:nvPr/>
        </p:nvSpPr>
        <p:spPr bwMode="auto">
          <a:xfrm>
            <a:off x="6977063" y="3071813"/>
            <a:ext cx="0" cy="215900"/>
          </a:xfrm>
          <a:prstGeom prst="line">
            <a:avLst/>
          </a:prstGeom>
          <a:noFill/>
          <a:ln w="158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52410" name="Line 186"/>
          <p:cNvSpPr>
            <a:spLocks noChangeShapeType="1"/>
          </p:cNvSpPr>
          <p:nvPr/>
        </p:nvSpPr>
        <p:spPr bwMode="auto">
          <a:xfrm flipV="1">
            <a:off x="6977063" y="623888"/>
            <a:ext cx="0" cy="647700"/>
          </a:xfrm>
          <a:prstGeom prst="line">
            <a:avLst/>
          </a:prstGeom>
          <a:noFill/>
          <a:ln w="158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52412" name="Line 188"/>
          <p:cNvSpPr>
            <a:spLocks noChangeShapeType="1"/>
          </p:cNvSpPr>
          <p:nvPr/>
        </p:nvSpPr>
        <p:spPr bwMode="auto">
          <a:xfrm flipV="1">
            <a:off x="6329363" y="1271588"/>
            <a:ext cx="0" cy="503237"/>
          </a:xfrm>
          <a:prstGeom prst="line">
            <a:avLst/>
          </a:prstGeom>
          <a:noFill/>
          <a:ln w="15875">
            <a:solidFill>
              <a:srgbClr val="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52413" name="Line 189"/>
          <p:cNvSpPr>
            <a:spLocks noChangeShapeType="1"/>
          </p:cNvSpPr>
          <p:nvPr/>
        </p:nvSpPr>
        <p:spPr bwMode="auto">
          <a:xfrm flipV="1">
            <a:off x="7624763" y="1271588"/>
            <a:ext cx="0" cy="503237"/>
          </a:xfrm>
          <a:prstGeom prst="line">
            <a:avLst/>
          </a:prstGeom>
          <a:noFill/>
          <a:ln w="15875">
            <a:solidFill>
              <a:srgbClr val="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52415" name="Line 191"/>
          <p:cNvSpPr>
            <a:spLocks noChangeShapeType="1"/>
          </p:cNvSpPr>
          <p:nvPr/>
        </p:nvSpPr>
        <p:spPr bwMode="auto">
          <a:xfrm>
            <a:off x="6977063" y="1271588"/>
            <a:ext cx="431800" cy="217487"/>
          </a:xfrm>
          <a:prstGeom prst="line">
            <a:avLst/>
          </a:prstGeom>
          <a:noFill/>
          <a:ln w="158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52416" name="Line 192"/>
          <p:cNvSpPr>
            <a:spLocks noChangeShapeType="1"/>
          </p:cNvSpPr>
          <p:nvPr/>
        </p:nvSpPr>
        <p:spPr bwMode="auto">
          <a:xfrm flipV="1">
            <a:off x="7408863" y="1774825"/>
            <a:ext cx="0" cy="1009650"/>
          </a:xfrm>
          <a:prstGeom prst="line">
            <a:avLst/>
          </a:prstGeom>
          <a:noFill/>
          <a:ln w="158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52417" name="Line 193"/>
          <p:cNvSpPr>
            <a:spLocks noChangeShapeType="1"/>
          </p:cNvSpPr>
          <p:nvPr/>
        </p:nvSpPr>
        <p:spPr bwMode="auto">
          <a:xfrm flipV="1">
            <a:off x="7408863" y="1487488"/>
            <a:ext cx="0" cy="287337"/>
          </a:xfrm>
          <a:prstGeom prst="line">
            <a:avLst/>
          </a:prstGeom>
          <a:noFill/>
          <a:ln w="15875">
            <a:solidFill>
              <a:srgbClr val="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52420" name="Line 196"/>
          <p:cNvSpPr>
            <a:spLocks noChangeShapeType="1"/>
          </p:cNvSpPr>
          <p:nvPr/>
        </p:nvSpPr>
        <p:spPr bwMode="auto">
          <a:xfrm flipV="1">
            <a:off x="7553325" y="1765300"/>
            <a:ext cx="0" cy="936625"/>
          </a:xfrm>
          <a:prstGeom prst="line">
            <a:avLst/>
          </a:prstGeom>
          <a:noFill/>
          <a:ln w="158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52421" name="Line 197"/>
          <p:cNvSpPr>
            <a:spLocks noChangeShapeType="1"/>
          </p:cNvSpPr>
          <p:nvPr/>
        </p:nvSpPr>
        <p:spPr bwMode="auto">
          <a:xfrm flipV="1">
            <a:off x="7553325" y="1409700"/>
            <a:ext cx="0" cy="358775"/>
          </a:xfrm>
          <a:prstGeom prst="line">
            <a:avLst/>
          </a:prstGeom>
          <a:noFill/>
          <a:ln w="15875">
            <a:solidFill>
              <a:srgbClr val="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52422" name="Line 198"/>
          <p:cNvSpPr>
            <a:spLocks noChangeShapeType="1"/>
          </p:cNvSpPr>
          <p:nvPr/>
        </p:nvSpPr>
        <p:spPr bwMode="auto">
          <a:xfrm flipV="1">
            <a:off x="6400800" y="1416050"/>
            <a:ext cx="0" cy="358775"/>
          </a:xfrm>
          <a:prstGeom prst="line">
            <a:avLst/>
          </a:prstGeom>
          <a:noFill/>
          <a:ln w="15875">
            <a:solidFill>
              <a:srgbClr val="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52425" name="Line 201"/>
          <p:cNvSpPr>
            <a:spLocks noChangeShapeType="1"/>
          </p:cNvSpPr>
          <p:nvPr/>
        </p:nvSpPr>
        <p:spPr bwMode="auto">
          <a:xfrm flipV="1">
            <a:off x="6400800" y="1765300"/>
            <a:ext cx="0" cy="936625"/>
          </a:xfrm>
          <a:prstGeom prst="line">
            <a:avLst/>
          </a:prstGeom>
          <a:noFill/>
          <a:ln w="158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52426" name="Line 202"/>
          <p:cNvSpPr>
            <a:spLocks noChangeShapeType="1"/>
          </p:cNvSpPr>
          <p:nvPr/>
        </p:nvSpPr>
        <p:spPr bwMode="auto">
          <a:xfrm flipV="1">
            <a:off x="6545263" y="1774825"/>
            <a:ext cx="0" cy="1009650"/>
          </a:xfrm>
          <a:prstGeom prst="line">
            <a:avLst/>
          </a:prstGeom>
          <a:noFill/>
          <a:ln w="158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52427" name="Line 203"/>
          <p:cNvSpPr>
            <a:spLocks noChangeShapeType="1"/>
          </p:cNvSpPr>
          <p:nvPr/>
        </p:nvSpPr>
        <p:spPr bwMode="auto">
          <a:xfrm flipV="1">
            <a:off x="6545263" y="1487488"/>
            <a:ext cx="0" cy="287337"/>
          </a:xfrm>
          <a:prstGeom prst="line">
            <a:avLst/>
          </a:prstGeom>
          <a:noFill/>
          <a:ln w="15875">
            <a:solidFill>
              <a:srgbClr val="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52429" name="Line 205"/>
          <p:cNvSpPr>
            <a:spLocks noChangeShapeType="1"/>
          </p:cNvSpPr>
          <p:nvPr/>
        </p:nvSpPr>
        <p:spPr bwMode="auto">
          <a:xfrm>
            <a:off x="6329363" y="1739900"/>
            <a:ext cx="0" cy="73025"/>
          </a:xfrm>
          <a:prstGeom prst="line">
            <a:avLst/>
          </a:prstGeom>
          <a:noFill/>
          <a:ln w="158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52430" name="Line 206"/>
          <p:cNvSpPr>
            <a:spLocks noChangeShapeType="1"/>
          </p:cNvSpPr>
          <p:nvPr/>
        </p:nvSpPr>
        <p:spPr bwMode="auto">
          <a:xfrm>
            <a:off x="7624763" y="1739900"/>
            <a:ext cx="0" cy="73025"/>
          </a:xfrm>
          <a:prstGeom prst="line">
            <a:avLst/>
          </a:prstGeom>
          <a:noFill/>
          <a:ln w="158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graphicFrame>
        <p:nvGraphicFramePr>
          <p:cNvPr id="52440" name="Object 216"/>
          <p:cNvGraphicFramePr>
            <a:graphicFrameLocks noChangeAspect="1"/>
          </p:cNvGraphicFramePr>
          <p:nvPr>
            <p:ph idx="4294967295"/>
          </p:nvPr>
        </p:nvGraphicFramePr>
        <p:xfrm>
          <a:off x="8139113" y="2066925"/>
          <a:ext cx="200025" cy="182563"/>
        </p:xfrm>
        <a:graphic>
          <a:graphicData uri="http://schemas.openxmlformats.org/presentationml/2006/ole">
            <mc:AlternateContent xmlns:mc="http://schemas.openxmlformats.org/markup-compatibility/2006">
              <mc:Choice xmlns:v="urn:schemas-microsoft-com:vml" Requires="v">
                <p:oleObj spid="_x0000_s2050" name="Формула" r:id="rId3" imgW="152334" imgH="139639" progId="Equation.3">
                  <p:embed/>
                </p:oleObj>
              </mc:Choice>
              <mc:Fallback>
                <p:oleObj name="Формула" r:id="rId3" imgW="152334" imgH="139639"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139113" y="2066925"/>
                        <a:ext cx="200025" cy="1825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2442" name="Object 218"/>
          <p:cNvGraphicFramePr>
            <a:graphicFrameLocks noChangeAspect="1"/>
          </p:cNvGraphicFramePr>
          <p:nvPr/>
        </p:nvGraphicFramePr>
        <p:xfrm>
          <a:off x="6040438" y="2640013"/>
          <a:ext cx="287337" cy="341312"/>
        </p:xfrm>
        <a:graphic>
          <a:graphicData uri="http://schemas.openxmlformats.org/presentationml/2006/ole">
            <mc:AlternateContent xmlns:mc="http://schemas.openxmlformats.org/markup-compatibility/2006">
              <mc:Choice xmlns:v="urn:schemas-microsoft-com:vml" Requires="v">
                <p:oleObj spid="_x0000_s2051" name="Формула" r:id="rId5" imgW="139579" imgH="164957" progId="Equation.3">
                  <p:embed/>
                </p:oleObj>
              </mc:Choice>
              <mc:Fallback>
                <p:oleObj name="Формула" r:id="rId5" imgW="139579" imgH="164957"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040438" y="2640013"/>
                        <a:ext cx="287337" cy="341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52444" name="Line 220"/>
          <p:cNvSpPr>
            <a:spLocks noChangeShapeType="1"/>
          </p:cNvSpPr>
          <p:nvPr/>
        </p:nvSpPr>
        <p:spPr bwMode="auto">
          <a:xfrm flipH="1">
            <a:off x="6237288" y="2733675"/>
            <a:ext cx="215900" cy="73025"/>
          </a:xfrm>
          <a:prstGeom prst="line">
            <a:avLst/>
          </a:prstGeom>
          <a:noFill/>
          <a:ln w="158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graphicFrame>
        <p:nvGraphicFramePr>
          <p:cNvPr id="52445" name="Object 221"/>
          <p:cNvGraphicFramePr>
            <a:graphicFrameLocks noChangeAspect="1"/>
          </p:cNvGraphicFramePr>
          <p:nvPr/>
        </p:nvGraphicFramePr>
        <p:xfrm>
          <a:off x="6526213" y="2495550"/>
          <a:ext cx="287337" cy="312738"/>
        </p:xfrm>
        <a:graphic>
          <a:graphicData uri="http://schemas.openxmlformats.org/presentationml/2006/ole">
            <mc:AlternateContent xmlns:mc="http://schemas.openxmlformats.org/markup-compatibility/2006">
              <mc:Choice xmlns:v="urn:schemas-microsoft-com:vml" Requires="v">
                <p:oleObj spid="_x0000_s2052" name="Формула" r:id="rId7" imgW="152268" imgH="164957" progId="Equation.3">
                  <p:embed/>
                </p:oleObj>
              </mc:Choice>
              <mc:Fallback>
                <p:oleObj name="Формула" r:id="rId7" imgW="152268" imgH="164957"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526213" y="2495550"/>
                        <a:ext cx="287337" cy="3127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2446" name="Object 222"/>
          <p:cNvGraphicFramePr>
            <a:graphicFrameLocks noChangeAspect="1"/>
          </p:cNvGraphicFramePr>
          <p:nvPr/>
        </p:nvGraphicFramePr>
        <p:xfrm>
          <a:off x="6513513" y="1190625"/>
          <a:ext cx="287337" cy="350838"/>
        </p:xfrm>
        <a:graphic>
          <a:graphicData uri="http://schemas.openxmlformats.org/presentationml/2006/ole">
            <mc:AlternateContent xmlns:mc="http://schemas.openxmlformats.org/markup-compatibility/2006">
              <mc:Choice xmlns:v="urn:schemas-microsoft-com:vml" Requires="v">
                <p:oleObj spid="_x0000_s2053" name="Формула" r:id="rId9" imgW="177569" imgH="215619" progId="Equation.3">
                  <p:embed/>
                </p:oleObj>
              </mc:Choice>
              <mc:Fallback>
                <p:oleObj name="Формула" r:id="rId9" imgW="177569" imgH="215619"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513513" y="1190625"/>
                        <a:ext cx="287337" cy="3508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2447" name="Object 223"/>
          <p:cNvGraphicFramePr>
            <a:graphicFrameLocks noChangeAspect="1"/>
          </p:cNvGraphicFramePr>
          <p:nvPr/>
        </p:nvGraphicFramePr>
        <p:xfrm>
          <a:off x="6723063" y="1098550"/>
          <a:ext cx="287337" cy="354013"/>
        </p:xfrm>
        <a:graphic>
          <a:graphicData uri="http://schemas.openxmlformats.org/presentationml/2006/ole">
            <mc:AlternateContent xmlns:mc="http://schemas.openxmlformats.org/markup-compatibility/2006">
              <mc:Choice xmlns:v="urn:schemas-microsoft-com:vml" Requires="v">
                <p:oleObj spid="_x0000_s2054" name="Формула" r:id="rId11" imgW="177569" imgH="215619" progId="Equation.3">
                  <p:embed/>
                </p:oleObj>
              </mc:Choice>
              <mc:Fallback>
                <p:oleObj name="Формула" r:id="rId11" imgW="177569" imgH="215619"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723063" y="1098550"/>
                        <a:ext cx="287337" cy="3540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2448" name="Object 224"/>
          <p:cNvGraphicFramePr>
            <a:graphicFrameLocks noChangeAspect="1"/>
          </p:cNvGraphicFramePr>
          <p:nvPr/>
        </p:nvGraphicFramePr>
        <p:xfrm>
          <a:off x="6715125" y="2405063"/>
          <a:ext cx="287338" cy="336550"/>
        </p:xfrm>
        <a:graphic>
          <a:graphicData uri="http://schemas.openxmlformats.org/presentationml/2006/ole">
            <mc:AlternateContent xmlns:mc="http://schemas.openxmlformats.org/markup-compatibility/2006">
              <mc:Choice xmlns:v="urn:schemas-microsoft-com:vml" Requires="v">
                <p:oleObj spid="_x0000_s2055" name="Формула" r:id="rId13" imgW="152202" imgH="177569" progId="Equation.3">
                  <p:embed/>
                </p:oleObj>
              </mc:Choice>
              <mc:Fallback>
                <p:oleObj name="Формула" r:id="rId13" imgW="152202" imgH="177569"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715125" y="2405063"/>
                        <a:ext cx="287338" cy="336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2449" name="Object 225"/>
          <p:cNvGraphicFramePr>
            <a:graphicFrameLocks noChangeAspect="1"/>
          </p:cNvGraphicFramePr>
          <p:nvPr/>
        </p:nvGraphicFramePr>
        <p:xfrm>
          <a:off x="7318375" y="2763838"/>
          <a:ext cx="352425" cy="285750"/>
        </p:xfrm>
        <a:graphic>
          <a:graphicData uri="http://schemas.openxmlformats.org/presentationml/2006/ole">
            <mc:AlternateContent xmlns:mc="http://schemas.openxmlformats.org/markup-compatibility/2006">
              <mc:Choice xmlns:v="urn:schemas-microsoft-com:vml" Requires="v">
                <p:oleObj spid="_x0000_s2056" name="Формула" r:id="rId15" imgW="203024" imgH="164957" progId="Equation.3">
                  <p:embed/>
                </p:oleObj>
              </mc:Choice>
              <mc:Fallback>
                <p:oleObj name="Формула" r:id="rId15" imgW="203024" imgH="164957" progId="Equation.3">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7318375" y="2763838"/>
                        <a:ext cx="352425" cy="2857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2450" name="Object 226"/>
          <p:cNvGraphicFramePr>
            <a:graphicFrameLocks noChangeAspect="1"/>
          </p:cNvGraphicFramePr>
          <p:nvPr/>
        </p:nvGraphicFramePr>
        <p:xfrm>
          <a:off x="7202488" y="1152525"/>
          <a:ext cx="322262" cy="306388"/>
        </p:xfrm>
        <a:graphic>
          <a:graphicData uri="http://schemas.openxmlformats.org/presentationml/2006/ole">
            <mc:AlternateContent xmlns:mc="http://schemas.openxmlformats.org/markup-compatibility/2006">
              <mc:Choice xmlns:v="urn:schemas-microsoft-com:vml" Requires="v">
                <p:oleObj spid="_x0000_s2057" name="Формула" r:id="rId17" imgW="228501" imgH="215806" progId="Equation.3">
                  <p:embed/>
                </p:oleObj>
              </mc:Choice>
              <mc:Fallback>
                <p:oleObj name="Формула" r:id="rId17" imgW="228501" imgH="215806" progId="Equation.3">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7202488" y="1152525"/>
                        <a:ext cx="322262" cy="3063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2451" name="Object 227"/>
          <p:cNvGraphicFramePr>
            <a:graphicFrameLocks noChangeAspect="1"/>
          </p:cNvGraphicFramePr>
          <p:nvPr/>
        </p:nvGraphicFramePr>
        <p:xfrm>
          <a:off x="7491413" y="738188"/>
          <a:ext cx="287337" cy="381000"/>
        </p:xfrm>
        <a:graphic>
          <a:graphicData uri="http://schemas.openxmlformats.org/presentationml/2006/ole">
            <mc:AlternateContent xmlns:mc="http://schemas.openxmlformats.org/markup-compatibility/2006">
              <mc:Choice xmlns:v="urn:schemas-microsoft-com:vml" Requires="v">
                <p:oleObj spid="_x0000_s2058" name="Формула" r:id="rId19" imgW="164885" imgH="215619" progId="Equation.3">
                  <p:embed/>
                </p:oleObj>
              </mc:Choice>
              <mc:Fallback>
                <p:oleObj name="Формула" r:id="rId19" imgW="164885" imgH="215619" progId="Equation.3">
                  <p:embed/>
                  <p:pic>
                    <p:nvPicPr>
                      <p:cNvPr id="0" name=""/>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7491413" y="738188"/>
                        <a:ext cx="287337" cy="381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2454" name="Object 230"/>
          <p:cNvGraphicFramePr>
            <a:graphicFrameLocks noChangeAspect="1"/>
          </p:cNvGraphicFramePr>
          <p:nvPr/>
        </p:nvGraphicFramePr>
        <p:xfrm>
          <a:off x="7151688" y="2466975"/>
          <a:ext cx="179387" cy="200025"/>
        </p:xfrm>
        <a:graphic>
          <a:graphicData uri="http://schemas.openxmlformats.org/presentationml/2006/ole">
            <mc:AlternateContent xmlns:mc="http://schemas.openxmlformats.org/markup-compatibility/2006">
              <mc:Choice xmlns:v="urn:schemas-microsoft-com:vml" Requires="v">
                <p:oleObj spid="_x0000_s2059" name="Формула" r:id="rId21" imgW="114102" imgH="126780" progId="Equation.3">
                  <p:embed/>
                </p:oleObj>
              </mc:Choice>
              <mc:Fallback>
                <p:oleObj name="Формула" r:id="rId21" imgW="114102" imgH="126780" progId="Equation.3">
                  <p:embed/>
                  <p:pic>
                    <p:nvPicPr>
                      <p:cNvPr id="0" name=""/>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7151688" y="2466975"/>
                        <a:ext cx="179387" cy="200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2455" name="Object 231"/>
          <p:cNvGraphicFramePr>
            <a:graphicFrameLocks noChangeAspect="1"/>
          </p:cNvGraphicFramePr>
          <p:nvPr/>
        </p:nvGraphicFramePr>
        <p:xfrm>
          <a:off x="8074025" y="776288"/>
          <a:ext cx="209550" cy="276225"/>
        </p:xfrm>
        <a:graphic>
          <a:graphicData uri="http://schemas.openxmlformats.org/presentationml/2006/ole">
            <mc:AlternateContent xmlns:mc="http://schemas.openxmlformats.org/markup-compatibility/2006">
              <mc:Choice xmlns:v="urn:schemas-microsoft-com:vml" Requires="v">
                <p:oleObj spid="_x0000_s2060" name="Формула" r:id="rId23" imgW="152268" imgH="203024" progId="Equation.3">
                  <p:embed/>
                </p:oleObj>
              </mc:Choice>
              <mc:Fallback>
                <p:oleObj name="Формула" r:id="rId23" imgW="152268" imgH="203024" progId="Equation.3">
                  <p:embed/>
                  <p:pic>
                    <p:nvPicPr>
                      <p:cNvPr id="0" name=""/>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8074025" y="776288"/>
                        <a:ext cx="209550" cy="276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52456" name="Line 232"/>
          <p:cNvSpPr>
            <a:spLocks noChangeShapeType="1"/>
          </p:cNvSpPr>
          <p:nvPr/>
        </p:nvSpPr>
        <p:spPr bwMode="auto">
          <a:xfrm flipH="1">
            <a:off x="7280275" y="942975"/>
            <a:ext cx="215900" cy="73025"/>
          </a:xfrm>
          <a:prstGeom prst="line">
            <a:avLst/>
          </a:prstGeom>
          <a:noFill/>
          <a:ln w="158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52457" name="Arc 233"/>
          <p:cNvSpPr>
            <a:spLocks/>
          </p:cNvSpPr>
          <p:nvPr/>
        </p:nvSpPr>
        <p:spPr bwMode="auto">
          <a:xfrm flipH="1">
            <a:off x="6329363" y="2279650"/>
            <a:ext cx="1296987" cy="287338"/>
          </a:xfrm>
          <a:custGeom>
            <a:avLst/>
            <a:gdLst>
              <a:gd name="T0" fmla="*/ 0 w 43198"/>
              <a:gd name="T1" fmla="*/ 283839 h 21600"/>
              <a:gd name="T2" fmla="*/ 1296987 w 43198"/>
              <a:gd name="T3" fmla="*/ 287338 h 21600"/>
              <a:gd name="T4" fmla="*/ 648463 w 43198"/>
              <a:gd name="T5" fmla="*/ 287338 h 21600"/>
              <a:gd name="T6" fmla="*/ 0 60000 65536"/>
              <a:gd name="T7" fmla="*/ 0 60000 65536"/>
              <a:gd name="T8" fmla="*/ 0 60000 65536"/>
            </a:gdLst>
            <a:ahLst/>
            <a:cxnLst>
              <a:cxn ang="T6">
                <a:pos x="T0" y="T1"/>
              </a:cxn>
              <a:cxn ang="T7">
                <a:pos x="T2" y="T3"/>
              </a:cxn>
              <a:cxn ang="T8">
                <a:pos x="T4" y="T5"/>
              </a:cxn>
            </a:cxnLst>
            <a:rect l="0" t="0" r="r" b="b"/>
            <a:pathLst>
              <a:path w="43198" h="21600" fill="none" extrusionOk="0">
                <a:moveTo>
                  <a:pt x="-1" y="21336"/>
                </a:moveTo>
                <a:cubicBezTo>
                  <a:pt x="143" y="9511"/>
                  <a:pt x="9771" y="-1"/>
                  <a:pt x="21598" y="0"/>
                </a:cubicBezTo>
                <a:cubicBezTo>
                  <a:pt x="33527" y="0"/>
                  <a:pt x="43198" y="9670"/>
                  <a:pt x="43198" y="21600"/>
                </a:cubicBezTo>
              </a:path>
              <a:path w="43198" h="21600" stroke="0" extrusionOk="0">
                <a:moveTo>
                  <a:pt x="-1" y="21336"/>
                </a:moveTo>
                <a:cubicBezTo>
                  <a:pt x="143" y="9511"/>
                  <a:pt x="9771" y="-1"/>
                  <a:pt x="21598" y="0"/>
                </a:cubicBezTo>
                <a:cubicBezTo>
                  <a:pt x="33527" y="0"/>
                  <a:pt x="43198" y="9670"/>
                  <a:pt x="43198" y="21600"/>
                </a:cubicBezTo>
                <a:lnTo>
                  <a:pt x="21598" y="21600"/>
                </a:lnTo>
                <a:lnTo>
                  <a:pt x="-1" y="21336"/>
                </a:lnTo>
                <a:close/>
              </a:path>
            </a:pathLst>
          </a:custGeom>
          <a:noFill/>
          <a:ln w="15875">
            <a:solidFill>
              <a:srgbClr val="000000"/>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52490" name="Text Box 266"/>
          <p:cNvSpPr txBox="1">
            <a:spLocks noChangeArrowheads="1"/>
          </p:cNvSpPr>
          <p:nvPr/>
        </p:nvSpPr>
        <p:spPr bwMode="auto">
          <a:xfrm>
            <a:off x="5364163" y="3141663"/>
            <a:ext cx="8636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ru-RU" b="1">
                <a:solidFill>
                  <a:srgbClr val="00FF00"/>
                </a:solidFill>
                <a:effectLst>
                  <a:outerShdw blurRad="38100" dist="38100" dir="2700000" algn="tl">
                    <a:srgbClr val="000000"/>
                  </a:outerShdw>
                </a:effectLst>
                <a:latin typeface="Arial" charset="0"/>
              </a:rPr>
              <a:t>Рис. 1</a:t>
            </a:r>
          </a:p>
        </p:txBody>
      </p:sp>
      <p:sp>
        <p:nvSpPr>
          <p:cNvPr id="52414" name="Line 190"/>
          <p:cNvSpPr>
            <a:spLocks noChangeShapeType="1"/>
          </p:cNvSpPr>
          <p:nvPr/>
        </p:nvSpPr>
        <p:spPr bwMode="auto">
          <a:xfrm>
            <a:off x="6977063" y="2566988"/>
            <a:ext cx="431800" cy="217487"/>
          </a:xfrm>
          <a:prstGeom prst="line">
            <a:avLst/>
          </a:prstGeom>
          <a:noFill/>
          <a:ln w="15875">
            <a:solidFill>
              <a:srgbClr val="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52408" name="Line 184"/>
          <p:cNvSpPr>
            <a:spLocks noChangeShapeType="1"/>
          </p:cNvSpPr>
          <p:nvPr/>
        </p:nvSpPr>
        <p:spPr bwMode="auto">
          <a:xfrm>
            <a:off x="6977063" y="1271588"/>
            <a:ext cx="0" cy="1800225"/>
          </a:xfrm>
          <a:prstGeom prst="line">
            <a:avLst/>
          </a:prstGeom>
          <a:noFill/>
          <a:ln w="15875">
            <a:solidFill>
              <a:srgbClr val="000000"/>
            </a:solidFill>
            <a:prstDash val="lgDash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52491" name="Oval 267"/>
          <p:cNvSpPr>
            <a:spLocks noChangeArrowheads="1"/>
          </p:cNvSpPr>
          <p:nvPr/>
        </p:nvSpPr>
        <p:spPr bwMode="auto">
          <a:xfrm>
            <a:off x="6943725" y="2535238"/>
            <a:ext cx="73025" cy="73025"/>
          </a:xfrm>
          <a:prstGeom prst="ellipse">
            <a:avLst/>
          </a:prstGeom>
          <a:solidFill>
            <a:srgbClr val="FFAFAF"/>
          </a:solidFill>
          <a:ln w="1587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52492" name="Oval 268"/>
          <p:cNvSpPr>
            <a:spLocks noChangeArrowheads="1"/>
          </p:cNvSpPr>
          <p:nvPr/>
        </p:nvSpPr>
        <p:spPr bwMode="auto">
          <a:xfrm>
            <a:off x="6948488" y="1239838"/>
            <a:ext cx="73025" cy="73025"/>
          </a:xfrm>
          <a:prstGeom prst="ellipse">
            <a:avLst/>
          </a:prstGeom>
          <a:solidFill>
            <a:srgbClr val="000000"/>
          </a:solidFill>
          <a:ln w="1587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52493" name="Line 269"/>
          <p:cNvSpPr>
            <a:spLocks noChangeShapeType="1"/>
          </p:cNvSpPr>
          <p:nvPr/>
        </p:nvSpPr>
        <p:spPr bwMode="auto">
          <a:xfrm flipH="1" flipV="1">
            <a:off x="5940425" y="908050"/>
            <a:ext cx="647700" cy="217488"/>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52494" name="Line 270"/>
          <p:cNvSpPr>
            <a:spLocks noChangeShapeType="1"/>
          </p:cNvSpPr>
          <p:nvPr/>
        </p:nvSpPr>
        <p:spPr bwMode="auto">
          <a:xfrm flipH="1" flipV="1">
            <a:off x="7000875" y="3165475"/>
            <a:ext cx="263525" cy="47625"/>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52495" name="Line 271"/>
          <p:cNvSpPr>
            <a:spLocks noChangeShapeType="1"/>
          </p:cNvSpPr>
          <p:nvPr/>
        </p:nvSpPr>
        <p:spPr bwMode="auto">
          <a:xfrm flipH="1" flipV="1">
            <a:off x="7451725" y="2565400"/>
            <a:ext cx="647700" cy="217488"/>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52496" name="Line 272"/>
          <p:cNvSpPr>
            <a:spLocks noChangeShapeType="1"/>
          </p:cNvSpPr>
          <p:nvPr/>
        </p:nvSpPr>
        <p:spPr bwMode="auto">
          <a:xfrm flipH="1">
            <a:off x="5795963" y="1930400"/>
            <a:ext cx="595312" cy="20320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52497" name="Line 273"/>
          <p:cNvSpPr>
            <a:spLocks noChangeShapeType="1"/>
          </p:cNvSpPr>
          <p:nvPr/>
        </p:nvSpPr>
        <p:spPr bwMode="auto">
          <a:xfrm flipH="1">
            <a:off x="5795963" y="2060575"/>
            <a:ext cx="744537" cy="73025"/>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52498" name="Line 274"/>
          <p:cNvSpPr>
            <a:spLocks noChangeShapeType="1"/>
          </p:cNvSpPr>
          <p:nvPr/>
        </p:nvSpPr>
        <p:spPr bwMode="auto">
          <a:xfrm flipH="1">
            <a:off x="7451725" y="1773238"/>
            <a:ext cx="595313" cy="20320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52499" name="Text Box 275"/>
          <p:cNvSpPr txBox="1">
            <a:spLocks noChangeArrowheads="1"/>
          </p:cNvSpPr>
          <p:nvPr/>
        </p:nvSpPr>
        <p:spPr bwMode="auto">
          <a:xfrm>
            <a:off x="5057775" y="711200"/>
            <a:ext cx="863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defRPr/>
            </a:pPr>
            <a:r>
              <a:rPr lang="ru-RU" sz="1000" dirty="0">
                <a:latin typeface="Arial" charset="0"/>
              </a:rPr>
              <a:t>Основание цилиндра</a:t>
            </a:r>
          </a:p>
        </p:txBody>
      </p:sp>
      <p:sp>
        <p:nvSpPr>
          <p:cNvPr id="52500" name="Text Box 276"/>
          <p:cNvSpPr txBox="1">
            <a:spLocks noChangeArrowheads="1"/>
          </p:cNvSpPr>
          <p:nvPr/>
        </p:nvSpPr>
        <p:spPr bwMode="auto">
          <a:xfrm>
            <a:off x="8120063" y="2584450"/>
            <a:ext cx="863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defRPr/>
            </a:pPr>
            <a:r>
              <a:rPr lang="ru-RU" sz="1000" dirty="0">
                <a:latin typeface="Arial" charset="0"/>
              </a:rPr>
              <a:t>Основание цилиндра</a:t>
            </a:r>
          </a:p>
        </p:txBody>
      </p:sp>
      <p:sp>
        <p:nvSpPr>
          <p:cNvPr id="52501" name="Text Box 277"/>
          <p:cNvSpPr txBox="1">
            <a:spLocks noChangeArrowheads="1"/>
          </p:cNvSpPr>
          <p:nvPr/>
        </p:nvSpPr>
        <p:spPr bwMode="auto">
          <a:xfrm>
            <a:off x="7283450" y="3092450"/>
            <a:ext cx="1081088"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defRPr/>
            </a:pPr>
            <a:r>
              <a:rPr lang="ru-RU" sz="1000" dirty="0">
                <a:latin typeface="Arial" charset="0"/>
              </a:rPr>
              <a:t>Ось цилиндра</a:t>
            </a:r>
          </a:p>
        </p:txBody>
      </p:sp>
      <p:sp>
        <p:nvSpPr>
          <p:cNvPr id="52502" name="Text Box 278"/>
          <p:cNvSpPr txBox="1">
            <a:spLocks noChangeArrowheads="1"/>
          </p:cNvSpPr>
          <p:nvPr/>
        </p:nvSpPr>
        <p:spPr bwMode="auto">
          <a:xfrm>
            <a:off x="8067675" y="1498600"/>
            <a:ext cx="935038"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defRPr/>
            </a:pPr>
            <a:r>
              <a:rPr lang="ru-RU" sz="1000" dirty="0">
                <a:latin typeface="Arial" charset="0"/>
              </a:rPr>
              <a:t>Боковая поверхность цилиндра</a:t>
            </a:r>
          </a:p>
        </p:txBody>
      </p:sp>
      <p:sp>
        <p:nvSpPr>
          <p:cNvPr id="52504" name="Text Box 280"/>
          <p:cNvSpPr txBox="1">
            <a:spLocks noChangeArrowheads="1"/>
          </p:cNvSpPr>
          <p:nvPr/>
        </p:nvSpPr>
        <p:spPr bwMode="auto">
          <a:xfrm>
            <a:off x="4768850" y="1933575"/>
            <a:ext cx="100806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defRPr/>
            </a:pPr>
            <a:r>
              <a:rPr lang="ru-RU" sz="1000" dirty="0">
                <a:latin typeface="Arial" charset="0"/>
              </a:rPr>
              <a:t>Образующие цилиндра</a:t>
            </a:r>
          </a:p>
        </p:txBody>
      </p:sp>
      <p:sp>
        <p:nvSpPr>
          <p:cNvPr id="52530" name="Arc 306"/>
          <p:cNvSpPr>
            <a:spLocks/>
          </p:cNvSpPr>
          <p:nvPr/>
        </p:nvSpPr>
        <p:spPr bwMode="auto">
          <a:xfrm flipH="1" flipV="1">
            <a:off x="6329363" y="2565400"/>
            <a:ext cx="1296987" cy="287338"/>
          </a:xfrm>
          <a:custGeom>
            <a:avLst/>
            <a:gdLst>
              <a:gd name="T0" fmla="*/ 0 w 43198"/>
              <a:gd name="T1" fmla="*/ 283839 h 21600"/>
              <a:gd name="T2" fmla="*/ 1296987 w 43198"/>
              <a:gd name="T3" fmla="*/ 287338 h 21600"/>
              <a:gd name="T4" fmla="*/ 648463 w 43198"/>
              <a:gd name="T5" fmla="*/ 287338 h 21600"/>
              <a:gd name="T6" fmla="*/ 0 60000 65536"/>
              <a:gd name="T7" fmla="*/ 0 60000 65536"/>
              <a:gd name="T8" fmla="*/ 0 60000 65536"/>
            </a:gdLst>
            <a:ahLst/>
            <a:cxnLst>
              <a:cxn ang="T6">
                <a:pos x="T0" y="T1"/>
              </a:cxn>
              <a:cxn ang="T7">
                <a:pos x="T2" y="T3"/>
              </a:cxn>
              <a:cxn ang="T8">
                <a:pos x="T4" y="T5"/>
              </a:cxn>
            </a:cxnLst>
            <a:rect l="0" t="0" r="r" b="b"/>
            <a:pathLst>
              <a:path w="43198" h="21600" fill="none" extrusionOk="0">
                <a:moveTo>
                  <a:pt x="-1" y="21336"/>
                </a:moveTo>
                <a:cubicBezTo>
                  <a:pt x="143" y="9511"/>
                  <a:pt x="9771" y="-1"/>
                  <a:pt x="21598" y="0"/>
                </a:cubicBezTo>
                <a:cubicBezTo>
                  <a:pt x="33527" y="0"/>
                  <a:pt x="43198" y="9670"/>
                  <a:pt x="43198" y="21600"/>
                </a:cubicBezTo>
              </a:path>
              <a:path w="43198" h="21600" stroke="0" extrusionOk="0">
                <a:moveTo>
                  <a:pt x="-1" y="21336"/>
                </a:moveTo>
                <a:cubicBezTo>
                  <a:pt x="143" y="9511"/>
                  <a:pt x="9771" y="-1"/>
                  <a:pt x="21598" y="0"/>
                </a:cubicBezTo>
                <a:cubicBezTo>
                  <a:pt x="33527" y="0"/>
                  <a:pt x="43198" y="9670"/>
                  <a:pt x="43198" y="21600"/>
                </a:cubicBezTo>
                <a:lnTo>
                  <a:pt x="21598" y="21600"/>
                </a:lnTo>
                <a:lnTo>
                  <a:pt x="-1" y="21336"/>
                </a:lnTo>
                <a:close/>
              </a:path>
            </a:pathLst>
          </a:custGeom>
          <a:noFill/>
          <a:ln w="15875">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graphicFrame>
        <p:nvGraphicFramePr>
          <p:cNvPr id="14392" name="Object 312"/>
          <p:cNvGraphicFramePr>
            <a:graphicFrameLocks noChangeAspect="1"/>
          </p:cNvGraphicFramePr>
          <p:nvPr/>
        </p:nvGraphicFramePr>
        <p:xfrm>
          <a:off x="4356100" y="3573463"/>
          <a:ext cx="114300" cy="215900"/>
        </p:xfrm>
        <a:graphic>
          <a:graphicData uri="http://schemas.openxmlformats.org/presentationml/2006/ole">
            <mc:AlternateContent xmlns:mc="http://schemas.openxmlformats.org/markup-compatibility/2006">
              <mc:Choice xmlns:v="urn:schemas-microsoft-com:vml" Requires="v">
                <p:oleObj spid="_x0000_s2061" name="Формула" r:id="rId25" imgW="114151" imgH="215619" progId="Equation.3">
                  <p:embed/>
                </p:oleObj>
              </mc:Choice>
              <mc:Fallback>
                <p:oleObj name="Формула" r:id="rId25" imgW="114151" imgH="215619" progId="Equation.3">
                  <p:embed/>
                  <p:pic>
                    <p:nvPicPr>
                      <p:cNvPr id="0" name=""/>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4356100" y="3573463"/>
                        <a:ext cx="114300" cy="215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4213565042"/>
      </p:ext>
    </p:extLst>
  </p:cSld>
  <p:clrMapOvr>
    <a:masterClrMapping/>
  </p:clrMapOvr>
  <p:transition spd="slow">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52228"/>
                                        </p:tgtEl>
                                        <p:attrNameLst>
                                          <p:attrName>style.visibility</p:attrName>
                                        </p:attrNameLst>
                                      </p:cBhvr>
                                      <p:to>
                                        <p:strVal val="visible"/>
                                      </p:to>
                                    </p:set>
                                    <p:anim calcmode="lin" valueType="num">
                                      <p:cBhvr>
                                        <p:cTn id="7" dur="500" fill="hold"/>
                                        <p:tgtEl>
                                          <p:spTgt spid="52228"/>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52228"/>
                                        </p:tgtEl>
                                        <p:attrNameLst>
                                          <p:attrName>ppt_y</p:attrName>
                                        </p:attrNameLst>
                                      </p:cBhvr>
                                      <p:tavLst>
                                        <p:tav tm="0">
                                          <p:val>
                                            <p:strVal val="#ppt_y"/>
                                          </p:val>
                                        </p:tav>
                                        <p:tav tm="100000">
                                          <p:val>
                                            <p:strVal val="#ppt_y"/>
                                          </p:val>
                                        </p:tav>
                                      </p:tavLst>
                                    </p:anim>
                                    <p:anim calcmode="lin" valueType="num">
                                      <p:cBhvr>
                                        <p:cTn id="9" dur="500" fill="hold"/>
                                        <p:tgtEl>
                                          <p:spTgt spid="52228"/>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52228"/>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52228"/>
                                        </p:tgtEl>
                                      </p:cBhvr>
                                    </p:animEffect>
                                  </p:childTnLst>
                                </p:cTn>
                              </p:par>
                            </p:childTnLst>
                          </p:cTn>
                        </p:par>
                        <p:par>
                          <p:cTn id="12" fill="hold" nodeType="afterGroup">
                            <p:stCondLst>
                              <p:cond delay="800"/>
                            </p:stCondLst>
                            <p:childTnLst>
                              <p:par>
                                <p:cTn id="13" presetID="26" presetClass="entr" presetSubtype="0" fill="hold" grpId="0" nodeType="afterEffect">
                                  <p:stCondLst>
                                    <p:cond delay="0"/>
                                  </p:stCondLst>
                                  <p:childTnLst>
                                    <p:set>
                                      <p:cBhvr>
                                        <p:cTn id="14" dur="1" fill="hold">
                                          <p:stCondLst>
                                            <p:cond delay="0"/>
                                          </p:stCondLst>
                                        </p:cTn>
                                        <p:tgtEl>
                                          <p:spTgt spid="52490"/>
                                        </p:tgtEl>
                                        <p:attrNameLst>
                                          <p:attrName>style.visibility</p:attrName>
                                        </p:attrNameLst>
                                      </p:cBhvr>
                                      <p:to>
                                        <p:strVal val="visible"/>
                                      </p:to>
                                    </p:set>
                                    <p:animEffect transition="in" filter="wipe(down)">
                                      <p:cBhvr>
                                        <p:cTn id="15" dur="580">
                                          <p:stCondLst>
                                            <p:cond delay="0"/>
                                          </p:stCondLst>
                                        </p:cTn>
                                        <p:tgtEl>
                                          <p:spTgt spid="52490"/>
                                        </p:tgtEl>
                                      </p:cBhvr>
                                    </p:animEffect>
                                    <p:anim calcmode="lin" valueType="num">
                                      <p:cBhvr>
                                        <p:cTn id="16" dur="1822" tmFilter="0,0; 0.14,0.36; 0.43,0.73; 0.71,0.91; 1.0,1.0">
                                          <p:stCondLst>
                                            <p:cond delay="0"/>
                                          </p:stCondLst>
                                        </p:cTn>
                                        <p:tgtEl>
                                          <p:spTgt spid="52490"/>
                                        </p:tgtEl>
                                        <p:attrNameLst>
                                          <p:attrName>ppt_x</p:attrName>
                                        </p:attrNameLst>
                                      </p:cBhvr>
                                      <p:tavLst>
                                        <p:tav tm="0">
                                          <p:val>
                                            <p:strVal val="#ppt_x-0.25"/>
                                          </p:val>
                                        </p:tav>
                                        <p:tav tm="100000">
                                          <p:val>
                                            <p:strVal val="#ppt_x"/>
                                          </p:val>
                                        </p:tav>
                                      </p:tavLst>
                                    </p:anim>
                                    <p:anim calcmode="lin" valueType="num">
                                      <p:cBhvr>
                                        <p:cTn id="17" dur="664" tmFilter="0.0,0.0; 0.25,0.07; 0.50,0.2; 0.75,0.467; 1.0,1.0">
                                          <p:stCondLst>
                                            <p:cond delay="0"/>
                                          </p:stCondLst>
                                        </p:cTn>
                                        <p:tgtEl>
                                          <p:spTgt spid="52490"/>
                                        </p:tgtEl>
                                        <p:attrNameLst>
                                          <p:attrName>ppt_y</p:attrName>
                                        </p:attrNameLst>
                                      </p:cBhvr>
                                      <p:tavLst>
                                        <p:tav tm="0" fmla="#ppt_y-sin(pi*$)/3">
                                          <p:val>
                                            <p:fltVal val="0.5"/>
                                          </p:val>
                                        </p:tav>
                                        <p:tav tm="100000">
                                          <p:val>
                                            <p:fltVal val="1"/>
                                          </p:val>
                                        </p:tav>
                                      </p:tavLst>
                                    </p:anim>
                                    <p:anim calcmode="lin" valueType="num">
                                      <p:cBhvr>
                                        <p:cTn id="18" dur="664" tmFilter="0, 0; 0.125,0.2665; 0.25,0.4; 0.375,0.465; 0.5,0.5;  0.625,0.535; 0.75,0.6; 0.875,0.7335; 1,1">
                                          <p:stCondLst>
                                            <p:cond delay="664"/>
                                          </p:stCondLst>
                                        </p:cTn>
                                        <p:tgtEl>
                                          <p:spTgt spid="52490"/>
                                        </p:tgtEl>
                                        <p:attrNameLst>
                                          <p:attrName>ppt_y</p:attrName>
                                        </p:attrNameLst>
                                      </p:cBhvr>
                                      <p:tavLst>
                                        <p:tav tm="0" fmla="#ppt_y-sin(pi*$)/9">
                                          <p:val>
                                            <p:fltVal val="0"/>
                                          </p:val>
                                        </p:tav>
                                        <p:tav tm="100000">
                                          <p:val>
                                            <p:fltVal val="1"/>
                                          </p:val>
                                        </p:tav>
                                      </p:tavLst>
                                    </p:anim>
                                    <p:anim calcmode="lin" valueType="num">
                                      <p:cBhvr>
                                        <p:cTn id="19" dur="332" tmFilter="0, 0; 0.125,0.2665; 0.25,0.4; 0.375,0.465; 0.5,0.5;  0.625,0.535; 0.75,0.6; 0.875,0.7335; 1,1">
                                          <p:stCondLst>
                                            <p:cond delay="1324"/>
                                          </p:stCondLst>
                                        </p:cTn>
                                        <p:tgtEl>
                                          <p:spTgt spid="52490"/>
                                        </p:tgtEl>
                                        <p:attrNameLst>
                                          <p:attrName>ppt_y</p:attrName>
                                        </p:attrNameLst>
                                      </p:cBhvr>
                                      <p:tavLst>
                                        <p:tav tm="0" fmla="#ppt_y-sin(pi*$)/27">
                                          <p:val>
                                            <p:fltVal val="0"/>
                                          </p:val>
                                        </p:tav>
                                        <p:tav tm="100000">
                                          <p:val>
                                            <p:fltVal val="1"/>
                                          </p:val>
                                        </p:tav>
                                      </p:tavLst>
                                    </p:anim>
                                    <p:anim calcmode="lin" valueType="num">
                                      <p:cBhvr>
                                        <p:cTn id="20" dur="164" tmFilter="0, 0; 0.125,0.2665; 0.25,0.4; 0.375,0.465; 0.5,0.5;  0.625,0.535; 0.75,0.6; 0.875,0.7335; 1,1">
                                          <p:stCondLst>
                                            <p:cond delay="1656"/>
                                          </p:stCondLst>
                                        </p:cTn>
                                        <p:tgtEl>
                                          <p:spTgt spid="52490"/>
                                        </p:tgtEl>
                                        <p:attrNameLst>
                                          <p:attrName>ppt_y</p:attrName>
                                        </p:attrNameLst>
                                      </p:cBhvr>
                                      <p:tavLst>
                                        <p:tav tm="0" fmla="#ppt_y-sin(pi*$)/81">
                                          <p:val>
                                            <p:fltVal val="0"/>
                                          </p:val>
                                        </p:tav>
                                        <p:tav tm="100000">
                                          <p:val>
                                            <p:fltVal val="1"/>
                                          </p:val>
                                        </p:tav>
                                      </p:tavLst>
                                    </p:anim>
                                    <p:animScale>
                                      <p:cBhvr>
                                        <p:cTn id="21" dur="26">
                                          <p:stCondLst>
                                            <p:cond delay="650"/>
                                          </p:stCondLst>
                                        </p:cTn>
                                        <p:tgtEl>
                                          <p:spTgt spid="52490"/>
                                        </p:tgtEl>
                                      </p:cBhvr>
                                      <p:to x="100000" y="60000"/>
                                    </p:animScale>
                                    <p:animScale>
                                      <p:cBhvr>
                                        <p:cTn id="22" dur="166" decel="50000">
                                          <p:stCondLst>
                                            <p:cond delay="676"/>
                                          </p:stCondLst>
                                        </p:cTn>
                                        <p:tgtEl>
                                          <p:spTgt spid="52490"/>
                                        </p:tgtEl>
                                      </p:cBhvr>
                                      <p:to x="100000" y="100000"/>
                                    </p:animScale>
                                    <p:animScale>
                                      <p:cBhvr>
                                        <p:cTn id="23" dur="26">
                                          <p:stCondLst>
                                            <p:cond delay="1312"/>
                                          </p:stCondLst>
                                        </p:cTn>
                                        <p:tgtEl>
                                          <p:spTgt spid="52490"/>
                                        </p:tgtEl>
                                      </p:cBhvr>
                                      <p:to x="100000" y="80000"/>
                                    </p:animScale>
                                    <p:animScale>
                                      <p:cBhvr>
                                        <p:cTn id="24" dur="166" decel="50000">
                                          <p:stCondLst>
                                            <p:cond delay="1338"/>
                                          </p:stCondLst>
                                        </p:cTn>
                                        <p:tgtEl>
                                          <p:spTgt spid="52490"/>
                                        </p:tgtEl>
                                      </p:cBhvr>
                                      <p:to x="100000" y="100000"/>
                                    </p:animScale>
                                    <p:animScale>
                                      <p:cBhvr>
                                        <p:cTn id="25" dur="26">
                                          <p:stCondLst>
                                            <p:cond delay="1642"/>
                                          </p:stCondLst>
                                        </p:cTn>
                                        <p:tgtEl>
                                          <p:spTgt spid="52490"/>
                                        </p:tgtEl>
                                      </p:cBhvr>
                                      <p:to x="100000" y="90000"/>
                                    </p:animScale>
                                    <p:animScale>
                                      <p:cBhvr>
                                        <p:cTn id="26" dur="166" decel="50000">
                                          <p:stCondLst>
                                            <p:cond delay="1668"/>
                                          </p:stCondLst>
                                        </p:cTn>
                                        <p:tgtEl>
                                          <p:spTgt spid="52490"/>
                                        </p:tgtEl>
                                      </p:cBhvr>
                                      <p:to x="100000" y="100000"/>
                                    </p:animScale>
                                    <p:animScale>
                                      <p:cBhvr>
                                        <p:cTn id="27" dur="26">
                                          <p:stCondLst>
                                            <p:cond delay="1808"/>
                                          </p:stCondLst>
                                        </p:cTn>
                                        <p:tgtEl>
                                          <p:spTgt spid="52490"/>
                                        </p:tgtEl>
                                      </p:cBhvr>
                                      <p:to x="100000" y="95000"/>
                                    </p:animScale>
                                    <p:animScale>
                                      <p:cBhvr>
                                        <p:cTn id="28" dur="166" decel="50000">
                                          <p:stCondLst>
                                            <p:cond delay="1834"/>
                                          </p:stCondLst>
                                        </p:cTn>
                                        <p:tgtEl>
                                          <p:spTgt spid="52490"/>
                                        </p:tgtEl>
                                      </p:cBhvr>
                                      <p:to x="100000" y="100000"/>
                                    </p:animScale>
                                  </p:childTnLst>
                                </p:cTn>
                              </p:par>
                            </p:childTnLst>
                          </p:cTn>
                        </p:par>
                        <p:par>
                          <p:cTn id="29" fill="hold" nodeType="afterGroup">
                            <p:stCondLst>
                              <p:cond delay="2800"/>
                            </p:stCondLst>
                            <p:childTnLst>
                              <p:par>
                                <p:cTn id="30" presetID="27" presetClass="entr" presetSubtype="0" fill="hold" nodeType="afterEffect">
                                  <p:stCondLst>
                                    <p:cond delay="0"/>
                                  </p:stCondLst>
                                  <p:iterate type="lt">
                                    <p:tmPct val="50000"/>
                                  </p:iterate>
                                  <p:childTnLst>
                                    <p:set>
                                      <p:cBhvr>
                                        <p:cTn id="31" dur="1" fill="hold">
                                          <p:stCondLst>
                                            <p:cond delay="0"/>
                                          </p:stCondLst>
                                        </p:cTn>
                                        <p:tgtEl>
                                          <p:spTgt spid="52506">
                                            <p:txEl>
                                              <p:pRg st="0" end="0"/>
                                            </p:txEl>
                                          </p:spTgt>
                                        </p:tgtEl>
                                        <p:attrNameLst>
                                          <p:attrName>style.visibility</p:attrName>
                                        </p:attrNameLst>
                                      </p:cBhvr>
                                      <p:to>
                                        <p:strVal val="visible"/>
                                      </p:to>
                                    </p:set>
                                    <p:anim calcmode="discrete" valueType="clr">
                                      <p:cBhvr override="childStyle">
                                        <p:cTn id="32" dur="100"/>
                                        <p:tgtEl>
                                          <p:spTgt spid="52506">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33" dur="100"/>
                                        <p:tgtEl>
                                          <p:spTgt spid="52506">
                                            <p:txEl>
                                              <p:pRg st="0" end="0"/>
                                            </p:txEl>
                                          </p:spTgt>
                                        </p:tgtEl>
                                        <p:attrNameLst>
                                          <p:attrName>fillcolor</p:attrName>
                                        </p:attrNameLst>
                                      </p:cBhvr>
                                      <p:tavLst>
                                        <p:tav tm="0">
                                          <p:val>
                                            <p:clrVal>
                                              <a:schemeClr val="accent2"/>
                                            </p:clrVal>
                                          </p:val>
                                        </p:tav>
                                        <p:tav tm="50000">
                                          <p:val>
                                            <p:clrVal>
                                              <a:schemeClr val="hlink"/>
                                            </p:clrVal>
                                          </p:val>
                                        </p:tav>
                                      </p:tavLst>
                                    </p:anim>
                                    <p:set>
                                      <p:cBhvr>
                                        <p:cTn id="34" dur="100"/>
                                        <p:tgtEl>
                                          <p:spTgt spid="52506">
                                            <p:txEl>
                                              <p:pRg st="0" end="0"/>
                                            </p:txEl>
                                          </p:spTgt>
                                        </p:tgtEl>
                                        <p:attrNameLst>
                                          <p:attrName>fill.type</p:attrName>
                                        </p:attrNameLst>
                                      </p:cBhvr>
                                      <p:to>
                                        <p:strVal val="solid"/>
                                      </p:to>
                                    </p:set>
                                  </p:childTnLst>
                                </p:cTn>
                              </p:par>
                              <p:par>
                                <p:cTn id="35" presetID="34" presetClass="entr" presetSubtype="0" fill="hold" grpId="0" nodeType="withEffect">
                                  <p:stCondLst>
                                    <p:cond delay="1500"/>
                                  </p:stCondLst>
                                  <p:childTnLst>
                                    <p:set>
                                      <p:cBhvr>
                                        <p:cTn id="36" dur="1" fill="hold">
                                          <p:stCondLst>
                                            <p:cond delay="0"/>
                                          </p:stCondLst>
                                        </p:cTn>
                                        <p:tgtEl>
                                          <p:spTgt spid="52399"/>
                                        </p:tgtEl>
                                        <p:attrNameLst>
                                          <p:attrName>style.visibility</p:attrName>
                                        </p:attrNameLst>
                                      </p:cBhvr>
                                      <p:to>
                                        <p:strVal val="visible"/>
                                      </p:to>
                                    </p:set>
                                    <p:anim from="(-#ppt_w/2)" to="(#ppt_x)" calcmode="lin" valueType="num">
                                      <p:cBhvr>
                                        <p:cTn id="37" dur="600" fill="hold">
                                          <p:stCondLst>
                                            <p:cond delay="0"/>
                                          </p:stCondLst>
                                        </p:cTn>
                                        <p:tgtEl>
                                          <p:spTgt spid="52399"/>
                                        </p:tgtEl>
                                        <p:attrNameLst>
                                          <p:attrName>ppt_x</p:attrName>
                                        </p:attrNameLst>
                                      </p:cBhvr>
                                    </p:anim>
                                    <p:anim from="0" to="-1.0" calcmode="lin" valueType="num">
                                      <p:cBhvr>
                                        <p:cTn id="38" dur="200" decel="50000" autoRev="1" fill="hold">
                                          <p:stCondLst>
                                            <p:cond delay="600"/>
                                          </p:stCondLst>
                                        </p:cTn>
                                        <p:tgtEl>
                                          <p:spTgt spid="52399"/>
                                        </p:tgtEl>
                                        <p:attrNameLst>
                                          <p:attrName>xshear</p:attrName>
                                        </p:attrNameLst>
                                      </p:cBhvr>
                                    </p:anim>
                                    <p:animScale>
                                      <p:cBhvr>
                                        <p:cTn id="39" dur="200" decel="100000" autoRev="1" fill="hold">
                                          <p:stCondLst>
                                            <p:cond delay="600"/>
                                          </p:stCondLst>
                                        </p:cTn>
                                        <p:tgtEl>
                                          <p:spTgt spid="52399"/>
                                        </p:tgtEl>
                                      </p:cBhvr>
                                      <p:from x="100000" y="100000"/>
                                      <p:to x="80000" y="100000"/>
                                    </p:animScale>
                                    <p:anim by="(#ppt_h/3+#ppt_w*0.1)" calcmode="lin" valueType="num">
                                      <p:cBhvr additive="sum">
                                        <p:cTn id="40" dur="200" decel="100000" autoRev="1" fill="hold">
                                          <p:stCondLst>
                                            <p:cond delay="600"/>
                                          </p:stCondLst>
                                        </p:cTn>
                                        <p:tgtEl>
                                          <p:spTgt spid="52399"/>
                                        </p:tgtEl>
                                        <p:attrNameLst>
                                          <p:attrName>ppt_x</p:attrName>
                                        </p:attrNameLst>
                                      </p:cBhvr>
                                    </p:anim>
                                  </p:childTnLst>
                                </p:cTn>
                              </p:par>
                              <p:par>
                                <p:cTn id="41" presetID="34" presetClass="entr" presetSubtype="0" fill="hold" nodeType="withEffect">
                                  <p:stCondLst>
                                    <p:cond delay="1500"/>
                                  </p:stCondLst>
                                  <p:childTnLst>
                                    <p:set>
                                      <p:cBhvr>
                                        <p:cTn id="42" dur="1" fill="hold">
                                          <p:stCondLst>
                                            <p:cond delay="0"/>
                                          </p:stCondLst>
                                        </p:cTn>
                                        <p:tgtEl>
                                          <p:spTgt spid="52440"/>
                                        </p:tgtEl>
                                        <p:attrNameLst>
                                          <p:attrName>style.visibility</p:attrName>
                                        </p:attrNameLst>
                                      </p:cBhvr>
                                      <p:to>
                                        <p:strVal val="visible"/>
                                      </p:to>
                                    </p:set>
                                    <p:anim from="(-#ppt_w/2)" to="(#ppt_x)" calcmode="lin" valueType="num">
                                      <p:cBhvr>
                                        <p:cTn id="43" dur="600" fill="hold">
                                          <p:stCondLst>
                                            <p:cond delay="0"/>
                                          </p:stCondLst>
                                        </p:cTn>
                                        <p:tgtEl>
                                          <p:spTgt spid="52440"/>
                                        </p:tgtEl>
                                        <p:attrNameLst>
                                          <p:attrName>ppt_x</p:attrName>
                                        </p:attrNameLst>
                                      </p:cBhvr>
                                    </p:anim>
                                    <p:anim from="0" to="-1.0" calcmode="lin" valueType="num">
                                      <p:cBhvr>
                                        <p:cTn id="44" dur="200" decel="50000" autoRev="1" fill="hold">
                                          <p:stCondLst>
                                            <p:cond delay="600"/>
                                          </p:stCondLst>
                                        </p:cTn>
                                        <p:tgtEl>
                                          <p:spTgt spid="52440"/>
                                        </p:tgtEl>
                                        <p:attrNameLst>
                                          <p:attrName>xshear</p:attrName>
                                        </p:attrNameLst>
                                      </p:cBhvr>
                                    </p:anim>
                                    <p:animScale>
                                      <p:cBhvr>
                                        <p:cTn id="45" dur="200" decel="100000" autoRev="1" fill="hold">
                                          <p:stCondLst>
                                            <p:cond delay="600"/>
                                          </p:stCondLst>
                                        </p:cTn>
                                        <p:tgtEl>
                                          <p:spTgt spid="52440"/>
                                        </p:tgtEl>
                                      </p:cBhvr>
                                      <p:from x="100000" y="100000"/>
                                      <p:to x="80000" y="100000"/>
                                    </p:animScale>
                                    <p:anim by="(#ppt_h/3+#ppt_w*0.1)" calcmode="lin" valueType="num">
                                      <p:cBhvr additive="sum">
                                        <p:cTn id="46" dur="200" decel="100000" autoRev="1" fill="hold">
                                          <p:stCondLst>
                                            <p:cond delay="600"/>
                                          </p:stCondLst>
                                        </p:cTn>
                                        <p:tgtEl>
                                          <p:spTgt spid="52440"/>
                                        </p:tgtEl>
                                        <p:attrNameLst>
                                          <p:attrName>ppt_x</p:attrName>
                                        </p:attrNameLst>
                                      </p:cBhvr>
                                    </p:anim>
                                  </p:childTnLst>
                                </p:cTn>
                              </p:par>
                              <p:par>
                                <p:cTn id="47" presetID="22" presetClass="entr" presetSubtype="4" fill="hold" grpId="0" nodeType="withEffect">
                                  <p:stCondLst>
                                    <p:cond delay="2000"/>
                                  </p:stCondLst>
                                  <p:childTnLst>
                                    <p:set>
                                      <p:cBhvr>
                                        <p:cTn id="48" dur="1" fill="hold">
                                          <p:stCondLst>
                                            <p:cond delay="0"/>
                                          </p:stCondLst>
                                        </p:cTn>
                                        <p:tgtEl>
                                          <p:spTgt spid="52403"/>
                                        </p:tgtEl>
                                        <p:attrNameLst>
                                          <p:attrName>style.visibility</p:attrName>
                                        </p:attrNameLst>
                                      </p:cBhvr>
                                      <p:to>
                                        <p:strVal val="visible"/>
                                      </p:to>
                                    </p:set>
                                    <p:animEffect transition="in" filter="wipe(down)">
                                      <p:cBhvr>
                                        <p:cTn id="49" dur="1000"/>
                                        <p:tgtEl>
                                          <p:spTgt spid="52403"/>
                                        </p:tgtEl>
                                      </p:cBhvr>
                                    </p:animEffect>
                                  </p:childTnLst>
                                </p:cTn>
                              </p:par>
                              <p:par>
                                <p:cTn id="50" presetID="22" presetClass="entr" presetSubtype="4" fill="hold" grpId="0" nodeType="withEffect">
                                  <p:stCondLst>
                                    <p:cond delay="2000"/>
                                  </p:stCondLst>
                                  <p:childTnLst>
                                    <p:set>
                                      <p:cBhvr>
                                        <p:cTn id="51" dur="1" fill="hold">
                                          <p:stCondLst>
                                            <p:cond delay="0"/>
                                          </p:stCondLst>
                                        </p:cTn>
                                        <p:tgtEl>
                                          <p:spTgt spid="52457"/>
                                        </p:tgtEl>
                                        <p:attrNameLst>
                                          <p:attrName>style.visibility</p:attrName>
                                        </p:attrNameLst>
                                      </p:cBhvr>
                                      <p:to>
                                        <p:strVal val="visible"/>
                                      </p:to>
                                    </p:set>
                                    <p:animEffect transition="in" filter="wipe(down)">
                                      <p:cBhvr>
                                        <p:cTn id="52" dur="1000"/>
                                        <p:tgtEl>
                                          <p:spTgt spid="52457"/>
                                        </p:tgtEl>
                                      </p:cBhvr>
                                    </p:animEffect>
                                  </p:childTnLst>
                                </p:cTn>
                              </p:par>
                              <p:par>
                                <p:cTn id="53" presetID="22" presetClass="entr" presetSubtype="4" fill="hold" grpId="0" nodeType="withEffect">
                                  <p:stCondLst>
                                    <p:cond delay="2000"/>
                                  </p:stCondLst>
                                  <p:childTnLst>
                                    <p:set>
                                      <p:cBhvr>
                                        <p:cTn id="54" dur="1" fill="hold">
                                          <p:stCondLst>
                                            <p:cond delay="0"/>
                                          </p:stCondLst>
                                        </p:cTn>
                                        <p:tgtEl>
                                          <p:spTgt spid="52530"/>
                                        </p:tgtEl>
                                        <p:attrNameLst>
                                          <p:attrName>style.visibility</p:attrName>
                                        </p:attrNameLst>
                                      </p:cBhvr>
                                      <p:to>
                                        <p:strVal val="visible"/>
                                      </p:to>
                                    </p:set>
                                    <p:animEffect transition="in" filter="wipe(down)">
                                      <p:cBhvr>
                                        <p:cTn id="55" dur="1000"/>
                                        <p:tgtEl>
                                          <p:spTgt spid="52530"/>
                                        </p:tgtEl>
                                      </p:cBhvr>
                                    </p:animEffect>
                                  </p:childTnLst>
                                </p:cTn>
                              </p:par>
                              <p:par>
                                <p:cTn id="56" presetID="23" presetClass="entr" presetSubtype="16" fill="hold" grpId="0" nodeType="withEffect">
                                  <p:stCondLst>
                                    <p:cond delay="2000"/>
                                  </p:stCondLst>
                                  <p:childTnLst>
                                    <p:set>
                                      <p:cBhvr>
                                        <p:cTn id="57" dur="1" fill="hold">
                                          <p:stCondLst>
                                            <p:cond delay="0"/>
                                          </p:stCondLst>
                                        </p:cTn>
                                        <p:tgtEl>
                                          <p:spTgt spid="52444"/>
                                        </p:tgtEl>
                                        <p:attrNameLst>
                                          <p:attrName>style.visibility</p:attrName>
                                        </p:attrNameLst>
                                      </p:cBhvr>
                                      <p:to>
                                        <p:strVal val="visible"/>
                                      </p:to>
                                    </p:set>
                                    <p:anim calcmode="lin" valueType="num">
                                      <p:cBhvr>
                                        <p:cTn id="58" dur="500" fill="hold"/>
                                        <p:tgtEl>
                                          <p:spTgt spid="52444"/>
                                        </p:tgtEl>
                                        <p:attrNameLst>
                                          <p:attrName>ppt_w</p:attrName>
                                        </p:attrNameLst>
                                      </p:cBhvr>
                                      <p:tavLst>
                                        <p:tav tm="0">
                                          <p:val>
                                            <p:fltVal val="0"/>
                                          </p:val>
                                        </p:tav>
                                        <p:tav tm="100000">
                                          <p:val>
                                            <p:strVal val="#ppt_w"/>
                                          </p:val>
                                        </p:tav>
                                      </p:tavLst>
                                    </p:anim>
                                    <p:anim calcmode="lin" valueType="num">
                                      <p:cBhvr>
                                        <p:cTn id="59" dur="500" fill="hold"/>
                                        <p:tgtEl>
                                          <p:spTgt spid="52444"/>
                                        </p:tgtEl>
                                        <p:attrNameLst>
                                          <p:attrName>ppt_h</p:attrName>
                                        </p:attrNameLst>
                                      </p:cBhvr>
                                      <p:tavLst>
                                        <p:tav tm="0">
                                          <p:val>
                                            <p:fltVal val="0"/>
                                          </p:val>
                                        </p:tav>
                                        <p:tav tm="100000">
                                          <p:val>
                                            <p:strVal val="#ppt_h"/>
                                          </p:val>
                                        </p:tav>
                                      </p:tavLst>
                                    </p:anim>
                                  </p:childTnLst>
                                </p:cTn>
                              </p:par>
                              <p:par>
                                <p:cTn id="60" presetID="23" presetClass="entr" presetSubtype="16" fill="hold" nodeType="withEffect">
                                  <p:stCondLst>
                                    <p:cond delay="2000"/>
                                  </p:stCondLst>
                                  <p:childTnLst>
                                    <p:set>
                                      <p:cBhvr>
                                        <p:cTn id="61" dur="1" fill="hold">
                                          <p:stCondLst>
                                            <p:cond delay="0"/>
                                          </p:stCondLst>
                                        </p:cTn>
                                        <p:tgtEl>
                                          <p:spTgt spid="52442"/>
                                        </p:tgtEl>
                                        <p:attrNameLst>
                                          <p:attrName>style.visibility</p:attrName>
                                        </p:attrNameLst>
                                      </p:cBhvr>
                                      <p:to>
                                        <p:strVal val="visible"/>
                                      </p:to>
                                    </p:set>
                                    <p:anim calcmode="lin" valueType="num">
                                      <p:cBhvr>
                                        <p:cTn id="62" dur="500" fill="hold"/>
                                        <p:tgtEl>
                                          <p:spTgt spid="52442"/>
                                        </p:tgtEl>
                                        <p:attrNameLst>
                                          <p:attrName>ppt_w</p:attrName>
                                        </p:attrNameLst>
                                      </p:cBhvr>
                                      <p:tavLst>
                                        <p:tav tm="0">
                                          <p:val>
                                            <p:fltVal val="0"/>
                                          </p:val>
                                        </p:tav>
                                        <p:tav tm="100000">
                                          <p:val>
                                            <p:strVal val="#ppt_w"/>
                                          </p:val>
                                        </p:tav>
                                      </p:tavLst>
                                    </p:anim>
                                    <p:anim calcmode="lin" valueType="num">
                                      <p:cBhvr>
                                        <p:cTn id="63" dur="500" fill="hold"/>
                                        <p:tgtEl>
                                          <p:spTgt spid="52442"/>
                                        </p:tgtEl>
                                        <p:attrNameLst>
                                          <p:attrName>ppt_h</p:attrName>
                                        </p:attrNameLst>
                                      </p:cBhvr>
                                      <p:tavLst>
                                        <p:tav tm="0">
                                          <p:val>
                                            <p:fltVal val="0"/>
                                          </p:val>
                                        </p:tav>
                                        <p:tav tm="100000">
                                          <p:val>
                                            <p:strVal val="#ppt_h"/>
                                          </p:val>
                                        </p:tav>
                                      </p:tavLst>
                                    </p:anim>
                                  </p:childTnLst>
                                </p:cTn>
                              </p:par>
                              <p:par>
                                <p:cTn id="64" presetID="22" presetClass="entr" presetSubtype="4" fill="hold" grpId="0" nodeType="withEffect">
                                  <p:stCondLst>
                                    <p:cond delay="2500"/>
                                  </p:stCondLst>
                                  <p:childTnLst>
                                    <p:set>
                                      <p:cBhvr>
                                        <p:cTn id="65" dur="1" fill="hold">
                                          <p:stCondLst>
                                            <p:cond delay="0"/>
                                          </p:stCondLst>
                                        </p:cTn>
                                        <p:tgtEl>
                                          <p:spTgt spid="52491"/>
                                        </p:tgtEl>
                                        <p:attrNameLst>
                                          <p:attrName>style.visibility</p:attrName>
                                        </p:attrNameLst>
                                      </p:cBhvr>
                                      <p:to>
                                        <p:strVal val="visible"/>
                                      </p:to>
                                    </p:set>
                                    <p:animEffect transition="in" filter="wipe(down)">
                                      <p:cBhvr>
                                        <p:cTn id="66" dur="1000"/>
                                        <p:tgtEl>
                                          <p:spTgt spid="52491"/>
                                        </p:tgtEl>
                                      </p:cBhvr>
                                    </p:animEffect>
                                  </p:childTnLst>
                                </p:cTn>
                              </p:par>
                              <p:par>
                                <p:cTn id="67" presetID="23" presetClass="entr" presetSubtype="16" fill="hold" nodeType="withEffect">
                                  <p:stCondLst>
                                    <p:cond delay="2500"/>
                                  </p:stCondLst>
                                  <p:childTnLst>
                                    <p:set>
                                      <p:cBhvr>
                                        <p:cTn id="68" dur="1" fill="hold">
                                          <p:stCondLst>
                                            <p:cond delay="0"/>
                                          </p:stCondLst>
                                        </p:cTn>
                                        <p:tgtEl>
                                          <p:spTgt spid="52448"/>
                                        </p:tgtEl>
                                        <p:attrNameLst>
                                          <p:attrName>style.visibility</p:attrName>
                                        </p:attrNameLst>
                                      </p:cBhvr>
                                      <p:to>
                                        <p:strVal val="visible"/>
                                      </p:to>
                                    </p:set>
                                    <p:anim calcmode="lin" valueType="num">
                                      <p:cBhvr>
                                        <p:cTn id="69" dur="500" fill="hold"/>
                                        <p:tgtEl>
                                          <p:spTgt spid="52448"/>
                                        </p:tgtEl>
                                        <p:attrNameLst>
                                          <p:attrName>ppt_w</p:attrName>
                                        </p:attrNameLst>
                                      </p:cBhvr>
                                      <p:tavLst>
                                        <p:tav tm="0">
                                          <p:val>
                                            <p:fltVal val="0"/>
                                          </p:val>
                                        </p:tav>
                                        <p:tav tm="100000">
                                          <p:val>
                                            <p:strVal val="#ppt_w"/>
                                          </p:val>
                                        </p:tav>
                                      </p:tavLst>
                                    </p:anim>
                                    <p:anim calcmode="lin" valueType="num">
                                      <p:cBhvr>
                                        <p:cTn id="70" dur="500" fill="hold"/>
                                        <p:tgtEl>
                                          <p:spTgt spid="52448"/>
                                        </p:tgtEl>
                                        <p:attrNameLst>
                                          <p:attrName>ppt_h</p:attrName>
                                        </p:attrNameLst>
                                      </p:cBhvr>
                                      <p:tavLst>
                                        <p:tav tm="0">
                                          <p:val>
                                            <p:fltVal val="0"/>
                                          </p:val>
                                        </p:tav>
                                        <p:tav tm="100000">
                                          <p:val>
                                            <p:strVal val="#ppt_h"/>
                                          </p:val>
                                        </p:tav>
                                      </p:tavLst>
                                    </p:anim>
                                  </p:childTnLst>
                                </p:cTn>
                              </p:par>
                              <p:par>
                                <p:cTn id="71" presetID="22" presetClass="entr" presetSubtype="4" fill="hold" grpId="0" nodeType="withEffect">
                                  <p:stCondLst>
                                    <p:cond delay="2800"/>
                                  </p:stCondLst>
                                  <p:childTnLst>
                                    <p:set>
                                      <p:cBhvr>
                                        <p:cTn id="72" dur="1" fill="hold">
                                          <p:stCondLst>
                                            <p:cond delay="0"/>
                                          </p:stCondLst>
                                        </p:cTn>
                                        <p:tgtEl>
                                          <p:spTgt spid="52414"/>
                                        </p:tgtEl>
                                        <p:attrNameLst>
                                          <p:attrName>style.visibility</p:attrName>
                                        </p:attrNameLst>
                                      </p:cBhvr>
                                      <p:to>
                                        <p:strVal val="visible"/>
                                      </p:to>
                                    </p:set>
                                    <p:animEffect transition="in" filter="wipe(down)">
                                      <p:cBhvr>
                                        <p:cTn id="73" dur="1000"/>
                                        <p:tgtEl>
                                          <p:spTgt spid="52414"/>
                                        </p:tgtEl>
                                      </p:cBhvr>
                                    </p:animEffect>
                                  </p:childTnLst>
                                </p:cTn>
                              </p:par>
                              <p:par>
                                <p:cTn id="74" presetID="23" presetClass="entr" presetSubtype="16" fill="hold" nodeType="withEffect">
                                  <p:stCondLst>
                                    <p:cond delay="2800"/>
                                  </p:stCondLst>
                                  <p:childTnLst>
                                    <p:set>
                                      <p:cBhvr>
                                        <p:cTn id="75" dur="1" fill="hold">
                                          <p:stCondLst>
                                            <p:cond delay="0"/>
                                          </p:stCondLst>
                                        </p:cTn>
                                        <p:tgtEl>
                                          <p:spTgt spid="52454"/>
                                        </p:tgtEl>
                                        <p:attrNameLst>
                                          <p:attrName>style.visibility</p:attrName>
                                        </p:attrNameLst>
                                      </p:cBhvr>
                                      <p:to>
                                        <p:strVal val="visible"/>
                                      </p:to>
                                    </p:set>
                                    <p:anim calcmode="lin" valueType="num">
                                      <p:cBhvr>
                                        <p:cTn id="76" dur="500" fill="hold"/>
                                        <p:tgtEl>
                                          <p:spTgt spid="52454"/>
                                        </p:tgtEl>
                                        <p:attrNameLst>
                                          <p:attrName>ppt_w</p:attrName>
                                        </p:attrNameLst>
                                      </p:cBhvr>
                                      <p:tavLst>
                                        <p:tav tm="0">
                                          <p:val>
                                            <p:fltVal val="0"/>
                                          </p:val>
                                        </p:tav>
                                        <p:tav tm="100000">
                                          <p:val>
                                            <p:strVal val="#ppt_w"/>
                                          </p:val>
                                        </p:tav>
                                      </p:tavLst>
                                    </p:anim>
                                    <p:anim calcmode="lin" valueType="num">
                                      <p:cBhvr>
                                        <p:cTn id="77" dur="500" fill="hold"/>
                                        <p:tgtEl>
                                          <p:spTgt spid="52454"/>
                                        </p:tgtEl>
                                        <p:attrNameLst>
                                          <p:attrName>ppt_h</p:attrName>
                                        </p:attrNameLst>
                                      </p:cBhvr>
                                      <p:tavLst>
                                        <p:tav tm="0">
                                          <p:val>
                                            <p:fltVal val="0"/>
                                          </p:val>
                                        </p:tav>
                                        <p:tav tm="100000">
                                          <p:val>
                                            <p:strVal val="#ppt_h"/>
                                          </p:val>
                                        </p:tav>
                                      </p:tavLst>
                                    </p:anim>
                                  </p:childTnLst>
                                </p:cTn>
                              </p:par>
                              <p:par>
                                <p:cTn id="78" presetID="22" presetClass="entr" presetSubtype="4" fill="hold" grpId="0" nodeType="withEffect">
                                  <p:stCondLst>
                                    <p:cond delay="5300"/>
                                  </p:stCondLst>
                                  <p:childTnLst>
                                    <p:set>
                                      <p:cBhvr>
                                        <p:cTn id="79" dur="1" fill="hold">
                                          <p:stCondLst>
                                            <p:cond delay="0"/>
                                          </p:stCondLst>
                                        </p:cTn>
                                        <p:tgtEl>
                                          <p:spTgt spid="52407"/>
                                        </p:tgtEl>
                                        <p:attrNameLst>
                                          <p:attrName>style.visibility</p:attrName>
                                        </p:attrNameLst>
                                      </p:cBhvr>
                                      <p:to>
                                        <p:strVal val="visible"/>
                                      </p:to>
                                    </p:set>
                                    <p:animEffect transition="in" filter="wipe(down)">
                                      <p:cBhvr>
                                        <p:cTn id="80" dur="1000"/>
                                        <p:tgtEl>
                                          <p:spTgt spid="52407"/>
                                        </p:tgtEl>
                                      </p:cBhvr>
                                    </p:animEffect>
                                  </p:childTnLst>
                                </p:cTn>
                              </p:par>
                              <p:par>
                                <p:cTn id="81" presetID="22" presetClass="entr" presetSubtype="4" fill="hold" grpId="0" nodeType="withEffect">
                                  <p:stCondLst>
                                    <p:cond delay="5300"/>
                                  </p:stCondLst>
                                  <p:childTnLst>
                                    <p:set>
                                      <p:cBhvr>
                                        <p:cTn id="82" dur="1" fill="hold">
                                          <p:stCondLst>
                                            <p:cond delay="0"/>
                                          </p:stCondLst>
                                        </p:cTn>
                                        <p:tgtEl>
                                          <p:spTgt spid="52412"/>
                                        </p:tgtEl>
                                        <p:attrNameLst>
                                          <p:attrName>style.visibility</p:attrName>
                                        </p:attrNameLst>
                                      </p:cBhvr>
                                      <p:to>
                                        <p:strVal val="visible"/>
                                      </p:to>
                                    </p:set>
                                    <p:animEffect transition="in" filter="wipe(down)">
                                      <p:cBhvr>
                                        <p:cTn id="83" dur="1000"/>
                                        <p:tgtEl>
                                          <p:spTgt spid="52412"/>
                                        </p:tgtEl>
                                      </p:cBhvr>
                                    </p:animEffect>
                                  </p:childTnLst>
                                </p:cTn>
                              </p:par>
                              <p:par>
                                <p:cTn id="84" presetID="22" presetClass="entr" presetSubtype="4" fill="hold" grpId="0" nodeType="withEffect">
                                  <p:stCondLst>
                                    <p:cond delay="5300"/>
                                  </p:stCondLst>
                                  <p:childTnLst>
                                    <p:set>
                                      <p:cBhvr>
                                        <p:cTn id="85" dur="1" fill="hold">
                                          <p:stCondLst>
                                            <p:cond delay="0"/>
                                          </p:stCondLst>
                                        </p:cTn>
                                        <p:tgtEl>
                                          <p:spTgt spid="52413"/>
                                        </p:tgtEl>
                                        <p:attrNameLst>
                                          <p:attrName>style.visibility</p:attrName>
                                        </p:attrNameLst>
                                      </p:cBhvr>
                                      <p:to>
                                        <p:strVal val="visible"/>
                                      </p:to>
                                    </p:set>
                                    <p:animEffect transition="in" filter="wipe(down)">
                                      <p:cBhvr>
                                        <p:cTn id="86" dur="1000"/>
                                        <p:tgtEl>
                                          <p:spTgt spid="52413"/>
                                        </p:tgtEl>
                                      </p:cBhvr>
                                    </p:animEffect>
                                  </p:childTnLst>
                                </p:cTn>
                              </p:par>
                              <p:par>
                                <p:cTn id="87" presetID="22" presetClass="entr" presetSubtype="4" fill="hold" grpId="0" nodeType="withEffect">
                                  <p:stCondLst>
                                    <p:cond delay="5300"/>
                                  </p:stCondLst>
                                  <p:childTnLst>
                                    <p:set>
                                      <p:cBhvr>
                                        <p:cTn id="88" dur="1" fill="hold">
                                          <p:stCondLst>
                                            <p:cond delay="0"/>
                                          </p:stCondLst>
                                        </p:cTn>
                                        <p:tgtEl>
                                          <p:spTgt spid="52416"/>
                                        </p:tgtEl>
                                        <p:attrNameLst>
                                          <p:attrName>style.visibility</p:attrName>
                                        </p:attrNameLst>
                                      </p:cBhvr>
                                      <p:to>
                                        <p:strVal val="visible"/>
                                      </p:to>
                                    </p:set>
                                    <p:animEffect transition="in" filter="wipe(down)">
                                      <p:cBhvr>
                                        <p:cTn id="89" dur="1000"/>
                                        <p:tgtEl>
                                          <p:spTgt spid="52416"/>
                                        </p:tgtEl>
                                      </p:cBhvr>
                                    </p:animEffect>
                                  </p:childTnLst>
                                </p:cTn>
                              </p:par>
                              <p:par>
                                <p:cTn id="90" presetID="22" presetClass="entr" presetSubtype="4" fill="hold" grpId="0" nodeType="withEffect">
                                  <p:stCondLst>
                                    <p:cond delay="5300"/>
                                  </p:stCondLst>
                                  <p:childTnLst>
                                    <p:set>
                                      <p:cBhvr>
                                        <p:cTn id="91" dur="1" fill="hold">
                                          <p:stCondLst>
                                            <p:cond delay="0"/>
                                          </p:stCondLst>
                                        </p:cTn>
                                        <p:tgtEl>
                                          <p:spTgt spid="52417"/>
                                        </p:tgtEl>
                                        <p:attrNameLst>
                                          <p:attrName>style.visibility</p:attrName>
                                        </p:attrNameLst>
                                      </p:cBhvr>
                                      <p:to>
                                        <p:strVal val="visible"/>
                                      </p:to>
                                    </p:set>
                                    <p:animEffect transition="in" filter="wipe(down)">
                                      <p:cBhvr>
                                        <p:cTn id="92" dur="1000"/>
                                        <p:tgtEl>
                                          <p:spTgt spid="52417"/>
                                        </p:tgtEl>
                                      </p:cBhvr>
                                    </p:animEffect>
                                  </p:childTnLst>
                                </p:cTn>
                              </p:par>
                              <p:par>
                                <p:cTn id="93" presetID="22" presetClass="entr" presetSubtype="4" fill="hold" grpId="0" nodeType="withEffect">
                                  <p:stCondLst>
                                    <p:cond delay="5300"/>
                                  </p:stCondLst>
                                  <p:childTnLst>
                                    <p:set>
                                      <p:cBhvr>
                                        <p:cTn id="94" dur="1" fill="hold">
                                          <p:stCondLst>
                                            <p:cond delay="0"/>
                                          </p:stCondLst>
                                        </p:cTn>
                                        <p:tgtEl>
                                          <p:spTgt spid="52420"/>
                                        </p:tgtEl>
                                        <p:attrNameLst>
                                          <p:attrName>style.visibility</p:attrName>
                                        </p:attrNameLst>
                                      </p:cBhvr>
                                      <p:to>
                                        <p:strVal val="visible"/>
                                      </p:to>
                                    </p:set>
                                    <p:animEffect transition="in" filter="wipe(down)">
                                      <p:cBhvr>
                                        <p:cTn id="95" dur="1000"/>
                                        <p:tgtEl>
                                          <p:spTgt spid="52420"/>
                                        </p:tgtEl>
                                      </p:cBhvr>
                                    </p:animEffect>
                                  </p:childTnLst>
                                </p:cTn>
                              </p:par>
                              <p:par>
                                <p:cTn id="96" presetID="22" presetClass="entr" presetSubtype="4" fill="hold" grpId="0" nodeType="withEffect">
                                  <p:stCondLst>
                                    <p:cond delay="5300"/>
                                  </p:stCondLst>
                                  <p:childTnLst>
                                    <p:set>
                                      <p:cBhvr>
                                        <p:cTn id="97" dur="1" fill="hold">
                                          <p:stCondLst>
                                            <p:cond delay="0"/>
                                          </p:stCondLst>
                                        </p:cTn>
                                        <p:tgtEl>
                                          <p:spTgt spid="52421"/>
                                        </p:tgtEl>
                                        <p:attrNameLst>
                                          <p:attrName>style.visibility</p:attrName>
                                        </p:attrNameLst>
                                      </p:cBhvr>
                                      <p:to>
                                        <p:strVal val="visible"/>
                                      </p:to>
                                    </p:set>
                                    <p:animEffect transition="in" filter="wipe(down)">
                                      <p:cBhvr>
                                        <p:cTn id="98" dur="1000"/>
                                        <p:tgtEl>
                                          <p:spTgt spid="52421"/>
                                        </p:tgtEl>
                                      </p:cBhvr>
                                    </p:animEffect>
                                  </p:childTnLst>
                                </p:cTn>
                              </p:par>
                              <p:par>
                                <p:cTn id="99" presetID="22" presetClass="entr" presetSubtype="4" fill="hold" grpId="0" nodeType="withEffect">
                                  <p:stCondLst>
                                    <p:cond delay="5300"/>
                                  </p:stCondLst>
                                  <p:childTnLst>
                                    <p:set>
                                      <p:cBhvr>
                                        <p:cTn id="100" dur="1" fill="hold">
                                          <p:stCondLst>
                                            <p:cond delay="0"/>
                                          </p:stCondLst>
                                        </p:cTn>
                                        <p:tgtEl>
                                          <p:spTgt spid="52422"/>
                                        </p:tgtEl>
                                        <p:attrNameLst>
                                          <p:attrName>style.visibility</p:attrName>
                                        </p:attrNameLst>
                                      </p:cBhvr>
                                      <p:to>
                                        <p:strVal val="visible"/>
                                      </p:to>
                                    </p:set>
                                    <p:animEffect transition="in" filter="wipe(down)">
                                      <p:cBhvr>
                                        <p:cTn id="101" dur="1000"/>
                                        <p:tgtEl>
                                          <p:spTgt spid="52422"/>
                                        </p:tgtEl>
                                      </p:cBhvr>
                                    </p:animEffect>
                                  </p:childTnLst>
                                </p:cTn>
                              </p:par>
                              <p:par>
                                <p:cTn id="102" presetID="22" presetClass="entr" presetSubtype="4" fill="hold" grpId="0" nodeType="withEffect">
                                  <p:stCondLst>
                                    <p:cond delay="5300"/>
                                  </p:stCondLst>
                                  <p:childTnLst>
                                    <p:set>
                                      <p:cBhvr>
                                        <p:cTn id="103" dur="1" fill="hold">
                                          <p:stCondLst>
                                            <p:cond delay="0"/>
                                          </p:stCondLst>
                                        </p:cTn>
                                        <p:tgtEl>
                                          <p:spTgt spid="52425"/>
                                        </p:tgtEl>
                                        <p:attrNameLst>
                                          <p:attrName>style.visibility</p:attrName>
                                        </p:attrNameLst>
                                      </p:cBhvr>
                                      <p:to>
                                        <p:strVal val="visible"/>
                                      </p:to>
                                    </p:set>
                                    <p:animEffect transition="in" filter="wipe(down)">
                                      <p:cBhvr>
                                        <p:cTn id="104" dur="1000"/>
                                        <p:tgtEl>
                                          <p:spTgt spid="52425"/>
                                        </p:tgtEl>
                                      </p:cBhvr>
                                    </p:animEffect>
                                  </p:childTnLst>
                                </p:cTn>
                              </p:par>
                              <p:par>
                                <p:cTn id="105" presetID="22" presetClass="entr" presetSubtype="4" fill="hold" grpId="0" nodeType="withEffect">
                                  <p:stCondLst>
                                    <p:cond delay="5300"/>
                                  </p:stCondLst>
                                  <p:childTnLst>
                                    <p:set>
                                      <p:cBhvr>
                                        <p:cTn id="106" dur="1" fill="hold">
                                          <p:stCondLst>
                                            <p:cond delay="0"/>
                                          </p:stCondLst>
                                        </p:cTn>
                                        <p:tgtEl>
                                          <p:spTgt spid="52426"/>
                                        </p:tgtEl>
                                        <p:attrNameLst>
                                          <p:attrName>style.visibility</p:attrName>
                                        </p:attrNameLst>
                                      </p:cBhvr>
                                      <p:to>
                                        <p:strVal val="visible"/>
                                      </p:to>
                                    </p:set>
                                    <p:animEffect transition="in" filter="wipe(down)">
                                      <p:cBhvr>
                                        <p:cTn id="107" dur="1000"/>
                                        <p:tgtEl>
                                          <p:spTgt spid="52426"/>
                                        </p:tgtEl>
                                      </p:cBhvr>
                                    </p:animEffect>
                                  </p:childTnLst>
                                </p:cTn>
                              </p:par>
                              <p:par>
                                <p:cTn id="108" presetID="22" presetClass="entr" presetSubtype="4" fill="hold" grpId="0" nodeType="withEffect">
                                  <p:stCondLst>
                                    <p:cond delay="5300"/>
                                  </p:stCondLst>
                                  <p:childTnLst>
                                    <p:set>
                                      <p:cBhvr>
                                        <p:cTn id="109" dur="1" fill="hold">
                                          <p:stCondLst>
                                            <p:cond delay="0"/>
                                          </p:stCondLst>
                                        </p:cTn>
                                        <p:tgtEl>
                                          <p:spTgt spid="52427"/>
                                        </p:tgtEl>
                                        <p:attrNameLst>
                                          <p:attrName>style.visibility</p:attrName>
                                        </p:attrNameLst>
                                      </p:cBhvr>
                                      <p:to>
                                        <p:strVal val="visible"/>
                                      </p:to>
                                    </p:set>
                                    <p:animEffect transition="in" filter="wipe(down)">
                                      <p:cBhvr>
                                        <p:cTn id="110" dur="1000"/>
                                        <p:tgtEl>
                                          <p:spTgt spid="52427"/>
                                        </p:tgtEl>
                                      </p:cBhvr>
                                    </p:animEffect>
                                  </p:childTnLst>
                                </p:cTn>
                              </p:par>
                              <p:par>
                                <p:cTn id="111" presetID="22" presetClass="entr" presetSubtype="4" fill="hold" grpId="0" nodeType="withEffect">
                                  <p:stCondLst>
                                    <p:cond delay="5300"/>
                                  </p:stCondLst>
                                  <p:childTnLst>
                                    <p:set>
                                      <p:cBhvr>
                                        <p:cTn id="112" dur="1" fill="hold">
                                          <p:stCondLst>
                                            <p:cond delay="0"/>
                                          </p:stCondLst>
                                        </p:cTn>
                                        <p:tgtEl>
                                          <p:spTgt spid="52429"/>
                                        </p:tgtEl>
                                        <p:attrNameLst>
                                          <p:attrName>style.visibility</p:attrName>
                                        </p:attrNameLst>
                                      </p:cBhvr>
                                      <p:to>
                                        <p:strVal val="visible"/>
                                      </p:to>
                                    </p:set>
                                    <p:animEffect transition="in" filter="wipe(down)">
                                      <p:cBhvr>
                                        <p:cTn id="113" dur="1000"/>
                                        <p:tgtEl>
                                          <p:spTgt spid="52429"/>
                                        </p:tgtEl>
                                      </p:cBhvr>
                                    </p:animEffect>
                                  </p:childTnLst>
                                </p:cTn>
                              </p:par>
                              <p:par>
                                <p:cTn id="114" presetID="22" presetClass="entr" presetSubtype="4" fill="hold" grpId="0" nodeType="withEffect">
                                  <p:stCondLst>
                                    <p:cond delay="5300"/>
                                  </p:stCondLst>
                                  <p:childTnLst>
                                    <p:set>
                                      <p:cBhvr>
                                        <p:cTn id="115" dur="1" fill="hold">
                                          <p:stCondLst>
                                            <p:cond delay="0"/>
                                          </p:stCondLst>
                                        </p:cTn>
                                        <p:tgtEl>
                                          <p:spTgt spid="52430"/>
                                        </p:tgtEl>
                                        <p:attrNameLst>
                                          <p:attrName>style.visibility</p:attrName>
                                        </p:attrNameLst>
                                      </p:cBhvr>
                                      <p:to>
                                        <p:strVal val="visible"/>
                                      </p:to>
                                    </p:set>
                                    <p:animEffect transition="in" filter="wipe(down)">
                                      <p:cBhvr>
                                        <p:cTn id="116" dur="1000"/>
                                        <p:tgtEl>
                                          <p:spTgt spid="52430"/>
                                        </p:tgtEl>
                                      </p:cBhvr>
                                    </p:animEffect>
                                  </p:childTnLst>
                                </p:cTn>
                              </p:par>
                              <p:par>
                                <p:cTn id="117" presetID="22" presetClass="entr" presetSubtype="4" fill="hold" grpId="0" nodeType="withEffect">
                                  <p:stCondLst>
                                    <p:cond delay="5300"/>
                                  </p:stCondLst>
                                  <p:childTnLst>
                                    <p:set>
                                      <p:cBhvr>
                                        <p:cTn id="118" dur="1" fill="hold">
                                          <p:stCondLst>
                                            <p:cond delay="0"/>
                                          </p:stCondLst>
                                        </p:cTn>
                                        <p:tgtEl>
                                          <p:spTgt spid="52402"/>
                                        </p:tgtEl>
                                        <p:attrNameLst>
                                          <p:attrName>style.visibility</p:attrName>
                                        </p:attrNameLst>
                                      </p:cBhvr>
                                      <p:to>
                                        <p:strVal val="visible"/>
                                      </p:to>
                                    </p:set>
                                    <p:animEffect transition="in" filter="wipe(down)">
                                      <p:cBhvr>
                                        <p:cTn id="119" dur="1000"/>
                                        <p:tgtEl>
                                          <p:spTgt spid="52402"/>
                                        </p:tgtEl>
                                      </p:cBhvr>
                                    </p:animEffect>
                                  </p:childTnLst>
                                </p:cTn>
                              </p:par>
                              <p:par>
                                <p:cTn id="120" presetID="23" presetClass="entr" presetSubtype="16" fill="hold" nodeType="withEffect">
                                  <p:stCondLst>
                                    <p:cond delay="5300"/>
                                  </p:stCondLst>
                                  <p:childTnLst>
                                    <p:set>
                                      <p:cBhvr>
                                        <p:cTn id="121" dur="1" fill="hold">
                                          <p:stCondLst>
                                            <p:cond delay="0"/>
                                          </p:stCondLst>
                                        </p:cTn>
                                        <p:tgtEl>
                                          <p:spTgt spid="52445"/>
                                        </p:tgtEl>
                                        <p:attrNameLst>
                                          <p:attrName>style.visibility</p:attrName>
                                        </p:attrNameLst>
                                      </p:cBhvr>
                                      <p:to>
                                        <p:strVal val="visible"/>
                                      </p:to>
                                    </p:set>
                                    <p:anim calcmode="lin" valueType="num">
                                      <p:cBhvr>
                                        <p:cTn id="122" dur="500" fill="hold"/>
                                        <p:tgtEl>
                                          <p:spTgt spid="52445"/>
                                        </p:tgtEl>
                                        <p:attrNameLst>
                                          <p:attrName>ppt_w</p:attrName>
                                        </p:attrNameLst>
                                      </p:cBhvr>
                                      <p:tavLst>
                                        <p:tav tm="0">
                                          <p:val>
                                            <p:fltVal val="0"/>
                                          </p:val>
                                        </p:tav>
                                        <p:tav tm="100000">
                                          <p:val>
                                            <p:strVal val="#ppt_w"/>
                                          </p:val>
                                        </p:tav>
                                      </p:tavLst>
                                    </p:anim>
                                    <p:anim calcmode="lin" valueType="num">
                                      <p:cBhvr>
                                        <p:cTn id="123" dur="500" fill="hold"/>
                                        <p:tgtEl>
                                          <p:spTgt spid="52445"/>
                                        </p:tgtEl>
                                        <p:attrNameLst>
                                          <p:attrName>ppt_h</p:attrName>
                                        </p:attrNameLst>
                                      </p:cBhvr>
                                      <p:tavLst>
                                        <p:tav tm="0">
                                          <p:val>
                                            <p:fltVal val="0"/>
                                          </p:val>
                                        </p:tav>
                                        <p:tav tm="100000">
                                          <p:val>
                                            <p:strVal val="#ppt_h"/>
                                          </p:val>
                                        </p:tav>
                                      </p:tavLst>
                                    </p:anim>
                                  </p:childTnLst>
                                </p:cTn>
                              </p:par>
                              <p:par>
                                <p:cTn id="124" presetID="23" presetClass="entr" presetSubtype="16" fill="hold" nodeType="withEffect">
                                  <p:stCondLst>
                                    <p:cond delay="5300"/>
                                  </p:stCondLst>
                                  <p:childTnLst>
                                    <p:set>
                                      <p:cBhvr>
                                        <p:cTn id="125" dur="1" fill="hold">
                                          <p:stCondLst>
                                            <p:cond delay="0"/>
                                          </p:stCondLst>
                                        </p:cTn>
                                        <p:tgtEl>
                                          <p:spTgt spid="52446"/>
                                        </p:tgtEl>
                                        <p:attrNameLst>
                                          <p:attrName>style.visibility</p:attrName>
                                        </p:attrNameLst>
                                      </p:cBhvr>
                                      <p:to>
                                        <p:strVal val="visible"/>
                                      </p:to>
                                    </p:set>
                                    <p:anim calcmode="lin" valueType="num">
                                      <p:cBhvr>
                                        <p:cTn id="126" dur="500" fill="hold"/>
                                        <p:tgtEl>
                                          <p:spTgt spid="52446"/>
                                        </p:tgtEl>
                                        <p:attrNameLst>
                                          <p:attrName>ppt_w</p:attrName>
                                        </p:attrNameLst>
                                      </p:cBhvr>
                                      <p:tavLst>
                                        <p:tav tm="0">
                                          <p:val>
                                            <p:fltVal val="0"/>
                                          </p:val>
                                        </p:tav>
                                        <p:tav tm="100000">
                                          <p:val>
                                            <p:strVal val="#ppt_w"/>
                                          </p:val>
                                        </p:tav>
                                      </p:tavLst>
                                    </p:anim>
                                    <p:anim calcmode="lin" valueType="num">
                                      <p:cBhvr>
                                        <p:cTn id="127" dur="500" fill="hold"/>
                                        <p:tgtEl>
                                          <p:spTgt spid="52446"/>
                                        </p:tgtEl>
                                        <p:attrNameLst>
                                          <p:attrName>ppt_h</p:attrName>
                                        </p:attrNameLst>
                                      </p:cBhvr>
                                      <p:tavLst>
                                        <p:tav tm="0">
                                          <p:val>
                                            <p:fltVal val="0"/>
                                          </p:val>
                                        </p:tav>
                                        <p:tav tm="100000">
                                          <p:val>
                                            <p:strVal val="#ppt_h"/>
                                          </p:val>
                                        </p:tav>
                                      </p:tavLst>
                                    </p:anim>
                                  </p:childTnLst>
                                </p:cTn>
                              </p:par>
                              <p:par>
                                <p:cTn id="128" presetID="23" presetClass="entr" presetSubtype="16" fill="hold" nodeType="withEffect">
                                  <p:stCondLst>
                                    <p:cond delay="5300"/>
                                  </p:stCondLst>
                                  <p:childTnLst>
                                    <p:set>
                                      <p:cBhvr>
                                        <p:cTn id="129" dur="1" fill="hold">
                                          <p:stCondLst>
                                            <p:cond delay="0"/>
                                          </p:stCondLst>
                                        </p:cTn>
                                        <p:tgtEl>
                                          <p:spTgt spid="52450"/>
                                        </p:tgtEl>
                                        <p:attrNameLst>
                                          <p:attrName>style.visibility</p:attrName>
                                        </p:attrNameLst>
                                      </p:cBhvr>
                                      <p:to>
                                        <p:strVal val="visible"/>
                                      </p:to>
                                    </p:set>
                                    <p:anim calcmode="lin" valueType="num">
                                      <p:cBhvr>
                                        <p:cTn id="130" dur="500" fill="hold"/>
                                        <p:tgtEl>
                                          <p:spTgt spid="52450"/>
                                        </p:tgtEl>
                                        <p:attrNameLst>
                                          <p:attrName>ppt_w</p:attrName>
                                        </p:attrNameLst>
                                      </p:cBhvr>
                                      <p:tavLst>
                                        <p:tav tm="0">
                                          <p:val>
                                            <p:fltVal val="0"/>
                                          </p:val>
                                        </p:tav>
                                        <p:tav tm="100000">
                                          <p:val>
                                            <p:strVal val="#ppt_w"/>
                                          </p:val>
                                        </p:tav>
                                      </p:tavLst>
                                    </p:anim>
                                    <p:anim calcmode="lin" valueType="num">
                                      <p:cBhvr>
                                        <p:cTn id="131" dur="500" fill="hold"/>
                                        <p:tgtEl>
                                          <p:spTgt spid="52450"/>
                                        </p:tgtEl>
                                        <p:attrNameLst>
                                          <p:attrName>ppt_h</p:attrName>
                                        </p:attrNameLst>
                                      </p:cBhvr>
                                      <p:tavLst>
                                        <p:tav tm="0">
                                          <p:val>
                                            <p:fltVal val="0"/>
                                          </p:val>
                                        </p:tav>
                                        <p:tav tm="100000">
                                          <p:val>
                                            <p:strVal val="#ppt_h"/>
                                          </p:val>
                                        </p:tav>
                                      </p:tavLst>
                                    </p:anim>
                                  </p:childTnLst>
                                </p:cTn>
                              </p:par>
                              <p:par>
                                <p:cTn id="132" presetID="23" presetClass="entr" presetSubtype="16" fill="hold" nodeType="withEffect">
                                  <p:stCondLst>
                                    <p:cond delay="5300"/>
                                  </p:stCondLst>
                                  <p:childTnLst>
                                    <p:set>
                                      <p:cBhvr>
                                        <p:cTn id="133" dur="1" fill="hold">
                                          <p:stCondLst>
                                            <p:cond delay="0"/>
                                          </p:stCondLst>
                                        </p:cTn>
                                        <p:tgtEl>
                                          <p:spTgt spid="52449"/>
                                        </p:tgtEl>
                                        <p:attrNameLst>
                                          <p:attrName>style.visibility</p:attrName>
                                        </p:attrNameLst>
                                      </p:cBhvr>
                                      <p:to>
                                        <p:strVal val="visible"/>
                                      </p:to>
                                    </p:set>
                                    <p:anim calcmode="lin" valueType="num">
                                      <p:cBhvr>
                                        <p:cTn id="134" dur="500" fill="hold"/>
                                        <p:tgtEl>
                                          <p:spTgt spid="52449"/>
                                        </p:tgtEl>
                                        <p:attrNameLst>
                                          <p:attrName>ppt_w</p:attrName>
                                        </p:attrNameLst>
                                      </p:cBhvr>
                                      <p:tavLst>
                                        <p:tav tm="0">
                                          <p:val>
                                            <p:fltVal val="0"/>
                                          </p:val>
                                        </p:tav>
                                        <p:tav tm="100000">
                                          <p:val>
                                            <p:strVal val="#ppt_w"/>
                                          </p:val>
                                        </p:tav>
                                      </p:tavLst>
                                    </p:anim>
                                    <p:anim calcmode="lin" valueType="num">
                                      <p:cBhvr>
                                        <p:cTn id="135" dur="500" fill="hold"/>
                                        <p:tgtEl>
                                          <p:spTgt spid="52449"/>
                                        </p:tgtEl>
                                        <p:attrNameLst>
                                          <p:attrName>ppt_h</p:attrName>
                                        </p:attrNameLst>
                                      </p:cBhvr>
                                      <p:tavLst>
                                        <p:tav tm="0">
                                          <p:val>
                                            <p:fltVal val="0"/>
                                          </p:val>
                                        </p:tav>
                                        <p:tav tm="100000">
                                          <p:val>
                                            <p:strVal val="#ppt_h"/>
                                          </p:val>
                                        </p:tav>
                                      </p:tavLst>
                                    </p:anim>
                                  </p:childTnLst>
                                </p:cTn>
                              </p:par>
                            </p:childTnLst>
                          </p:cTn>
                        </p:par>
                        <p:par>
                          <p:cTn id="136" fill="hold" nodeType="afterGroup">
                            <p:stCondLst>
                              <p:cond delay="16850"/>
                            </p:stCondLst>
                            <p:childTnLst>
                              <p:par>
                                <p:cTn id="137" presetID="29" presetClass="entr" presetSubtype="0" fill="hold" nodeType="afterEffect">
                                  <p:stCondLst>
                                    <p:cond delay="0"/>
                                  </p:stCondLst>
                                  <p:childTnLst>
                                    <p:set>
                                      <p:cBhvr>
                                        <p:cTn id="138" dur="1" fill="hold">
                                          <p:stCondLst>
                                            <p:cond delay="0"/>
                                          </p:stCondLst>
                                        </p:cTn>
                                        <p:tgtEl>
                                          <p:spTgt spid="52507">
                                            <p:txEl>
                                              <p:pRg st="0" end="0"/>
                                            </p:txEl>
                                          </p:spTgt>
                                        </p:tgtEl>
                                        <p:attrNameLst>
                                          <p:attrName>style.visibility</p:attrName>
                                        </p:attrNameLst>
                                      </p:cBhvr>
                                      <p:to>
                                        <p:strVal val="visible"/>
                                      </p:to>
                                    </p:set>
                                    <p:anim calcmode="lin" valueType="num">
                                      <p:cBhvr>
                                        <p:cTn id="139" dur="1000" fill="hold"/>
                                        <p:tgtEl>
                                          <p:spTgt spid="52507">
                                            <p:txEl>
                                              <p:pRg st="0" end="0"/>
                                            </p:txEl>
                                          </p:spTgt>
                                        </p:tgtEl>
                                        <p:attrNameLst>
                                          <p:attrName>ppt_x</p:attrName>
                                        </p:attrNameLst>
                                      </p:cBhvr>
                                      <p:tavLst>
                                        <p:tav tm="0">
                                          <p:val>
                                            <p:strVal val="#ppt_x-.2"/>
                                          </p:val>
                                        </p:tav>
                                        <p:tav tm="100000">
                                          <p:val>
                                            <p:strVal val="#ppt_x"/>
                                          </p:val>
                                        </p:tav>
                                      </p:tavLst>
                                    </p:anim>
                                    <p:anim calcmode="lin" valueType="num">
                                      <p:cBhvr>
                                        <p:cTn id="140" dur="1000" fill="hold"/>
                                        <p:tgtEl>
                                          <p:spTgt spid="52507">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141" dur="1000"/>
                                        <p:tgtEl>
                                          <p:spTgt spid="52507">
                                            <p:txEl>
                                              <p:pRg st="0" end="0"/>
                                            </p:txEl>
                                          </p:spTgt>
                                        </p:tgtEl>
                                      </p:cBhvr>
                                    </p:animEffect>
                                  </p:childTnLst>
                                </p:cTn>
                              </p:par>
                              <p:par>
                                <p:cTn id="142" presetID="22" presetClass="entr" presetSubtype="4" fill="hold" grpId="0" nodeType="withEffect">
                                  <p:stCondLst>
                                    <p:cond delay="0"/>
                                  </p:stCondLst>
                                  <p:childTnLst>
                                    <p:set>
                                      <p:cBhvr>
                                        <p:cTn id="143" dur="1" fill="hold">
                                          <p:stCondLst>
                                            <p:cond delay="0"/>
                                          </p:stCondLst>
                                        </p:cTn>
                                        <p:tgtEl>
                                          <p:spTgt spid="52409"/>
                                        </p:tgtEl>
                                        <p:attrNameLst>
                                          <p:attrName>style.visibility</p:attrName>
                                        </p:attrNameLst>
                                      </p:cBhvr>
                                      <p:to>
                                        <p:strVal val="visible"/>
                                      </p:to>
                                    </p:set>
                                    <p:animEffect transition="in" filter="wipe(down)">
                                      <p:cBhvr>
                                        <p:cTn id="144" dur="1000"/>
                                        <p:tgtEl>
                                          <p:spTgt spid="52409"/>
                                        </p:tgtEl>
                                      </p:cBhvr>
                                    </p:animEffect>
                                  </p:childTnLst>
                                </p:cTn>
                              </p:par>
                              <p:par>
                                <p:cTn id="145" presetID="22" presetClass="entr" presetSubtype="4" fill="hold" grpId="0" nodeType="withEffect">
                                  <p:stCondLst>
                                    <p:cond delay="0"/>
                                  </p:stCondLst>
                                  <p:childTnLst>
                                    <p:set>
                                      <p:cBhvr>
                                        <p:cTn id="146" dur="1" fill="hold">
                                          <p:stCondLst>
                                            <p:cond delay="0"/>
                                          </p:stCondLst>
                                        </p:cTn>
                                        <p:tgtEl>
                                          <p:spTgt spid="52410"/>
                                        </p:tgtEl>
                                        <p:attrNameLst>
                                          <p:attrName>style.visibility</p:attrName>
                                        </p:attrNameLst>
                                      </p:cBhvr>
                                      <p:to>
                                        <p:strVal val="visible"/>
                                      </p:to>
                                    </p:set>
                                    <p:animEffect transition="in" filter="wipe(down)">
                                      <p:cBhvr>
                                        <p:cTn id="147" dur="1000"/>
                                        <p:tgtEl>
                                          <p:spTgt spid="52410"/>
                                        </p:tgtEl>
                                      </p:cBhvr>
                                    </p:animEffect>
                                  </p:childTnLst>
                                </p:cTn>
                              </p:par>
                              <p:par>
                                <p:cTn id="148" presetID="22" presetClass="entr" presetSubtype="4" fill="hold" grpId="0" nodeType="withEffect">
                                  <p:stCondLst>
                                    <p:cond delay="0"/>
                                  </p:stCondLst>
                                  <p:childTnLst>
                                    <p:set>
                                      <p:cBhvr>
                                        <p:cTn id="149" dur="1" fill="hold">
                                          <p:stCondLst>
                                            <p:cond delay="0"/>
                                          </p:stCondLst>
                                        </p:cTn>
                                        <p:tgtEl>
                                          <p:spTgt spid="52408"/>
                                        </p:tgtEl>
                                        <p:attrNameLst>
                                          <p:attrName>style.visibility</p:attrName>
                                        </p:attrNameLst>
                                      </p:cBhvr>
                                      <p:to>
                                        <p:strVal val="visible"/>
                                      </p:to>
                                    </p:set>
                                    <p:animEffect transition="in" filter="wipe(down)">
                                      <p:cBhvr>
                                        <p:cTn id="150" dur="1000"/>
                                        <p:tgtEl>
                                          <p:spTgt spid="52408"/>
                                        </p:tgtEl>
                                      </p:cBhvr>
                                    </p:animEffect>
                                  </p:childTnLst>
                                </p:cTn>
                              </p:par>
                              <p:par>
                                <p:cTn id="151" presetID="35" presetClass="entr" presetSubtype="0" fill="hold" nodeType="withEffect">
                                  <p:stCondLst>
                                    <p:cond delay="0"/>
                                  </p:stCondLst>
                                  <p:childTnLst>
                                    <p:set>
                                      <p:cBhvr>
                                        <p:cTn id="152" dur="1" fill="hold">
                                          <p:stCondLst>
                                            <p:cond delay="0"/>
                                          </p:stCondLst>
                                        </p:cTn>
                                        <p:tgtEl>
                                          <p:spTgt spid="52507">
                                            <p:txEl>
                                              <p:pRg st="1" end="1"/>
                                            </p:txEl>
                                          </p:spTgt>
                                        </p:tgtEl>
                                        <p:attrNameLst>
                                          <p:attrName>style.visibility</p:attrName>
                                        </p:attrNameLst>
                                      </p:cBhvr>
                                      <p:to>
                                        <p:strVal val="visible"/>
                                      </p:to>
                                    </p:set>
                                    <p:animEffect transition="in" filter="fade">
                                      <p:cBhvr>
                                        <p:cTn id="153" dur="1000"/>
                                        <p:tgtEl>
                                          <p:spTgt spid="52507">
                                            <p:txEl>
                                              <p:pRg st="1" end="1"/>
                                            </p:txEl>
                                          </p:spTgt>
                                        </p:tgtEl>
                                      </p:cBhvr>
                                    </p:animEffect>
                                    <p:anim calcmode="lin" valueType="num">
                                      <p:cBhvr>
                                        <p:cTn id="154" dur="1000" fill="hold"/>
                                        <p:tgtEl>
                                          <p:spTgt spid="52507">
                                            <p:txEl>
                                              <p:pRg st="1" end="1"/>
                                            </p:txEl>
                                          </p:spTgt>
                                        </p:tgtEl>
                                        <p:attrNameLst>
                                          <p:attrName>style.rotation</p:attrName>
                                        </p:attrNameLst>
                                      </p:cBhvr>
                                      <p:tavLst>
                                        <p:tav tm="0">
                                          <p:val>
                                            <p:fltVal val="720"/>
                                          </p:val>
                                        </p:tav>
                                        <p:tav tm="100000">
                                          <p:val>
                                            <p:fltVal val="0"/>
                                          </p:val>
                                        </p:tav>
                                      </p:tavLst>
                                    </p:anim>
                                    <p:anim calcmode="lin" valueType="num">
                                      <p:cBhvr>
                                        <p:cTn id="155" dur="1000" fill="hold"/>
                                        <p:tgtEl>
                                          <p:spTgt spid="52507">
                                            <p:txEl>
                                              <p:pRg st="1" end="1"/>
                                            </p:txEl>
                                          </p:spTgt>
                                        </p:tgtEl>
                                        <p:attrNameLst>
                                          <p:attrName>ppt_h</p:attrName>
                                        </p:attrNameLst>
                                      </p:cBhvr>
                                      <p:tavLst>
                                        <p:tav tm="0">
                                          <p:val>
                                            <p:fltVal val="0"/>
                                          </p:val>
                                        </p:tav>
                                        <p:tav tm="100000">
                                          <p:val>
                                            <p:strVal val="#ppt_h"/>
                                          </p:val>
                                        </p:tav>
                                      </p:tavLst>
                                    </p:anim>
                                    <p:anim calcmode="lin" valueType="num">
                                      <p:cBhvr>
                                        <p:cTn id="156" dur="1000" fill="hold"/>
                                        <p:tgtEl>
                                          <p:spTgt spid="52507">
                                            <p:txEl>
                                              <p:pRg st="1" end="1"/>
                                            </p:txEl>
                                          </p:spTgt>
                                        </p:tgtEl>
                                        <p:attrNameLst>
                                          <p:attrName>ppt_w</p:attrName>
                                        </p:attrNameLst>
                                      </p:cBhvr>
                                      <p:tavLst>
                                        <p:tav tm="0">
                                          <p:val>
                                            <p:fltVal val="0"/>
                                          </p:val>
                                        </p:tav>
                                        <p:tav tm="100000">
                                          <p:val>
                                            <p:strVal val="#ppt_w"/>
                                          </p:val>
                                        </p:tav>
                                      </p:tavLst>
                                    </p:anim>
                                  </p:childTnLst>
                                </p:cTn>
                              </p:par>
                              <p:par>
                                <p:cTn id="157" presetID="34" presetClass="entr" presetSubtype="0" fill="hold" grpId="0" nodeType="withEffect">
                                  <p:stCondLst>
                                    <p:cond delay="0"/>
                                  </p:stCondLst>
                                  <p:childTnLst>
                                    <p:set>
                                      <p:cBhvr>
                                        <p:cTn id="158" dur="1" fill="hold">
                                          <p:stCondLst>
                                            <p:cond delay="0"/>
                                          </p:stCondLst>
                                        </p:cTn>
                                        <p:tgtEl>
                                          <p:spTgt spid="52400"/>
                                        </p:tgtEl>
                                        <p:attrNameLst>
                                          <p:attrName>style.visibility</p:attrName>
                                        </p:attrNameLst>
                                      </p:cBhvr>
                                      <p:to>
                                        <p:strVal val="visible"/>
                                      </p:to>
                                    </p:set>
                                    <p:anim from="(-#ppt_w/2)" to="(#ppt_x)" calcmode="lin" valueType="num">
                                      <p:cBhvr>
                                        <p:cTn id="159" dur="600" fill="hold">
                                          <p:stCondLst>
                                            <p:cond delay="0"/>
                                          </p:stCondLst>
                                        </p:cTn>
                                        <p:tgtEl>
                                          <p:spTgt spid="52400"/>
                                        </p:tgtEl>
                                        <p:attrNameLst>
                                          <p:attrName>ppt_x</p:attrName>
                                        </p:attrNameLst>
                                      </p:cBhvr>
                                    </p:anim>
                                    <p:anim from="0" to="-1.0" calcmode="lin" valueType="num">
                                      <p:cBhvr>
                                        <p:cTn id="160" dur="200" decel="50000" autoRev="1" fill="hold">
                                          <p:stCondLst>
                                            <p:cond delay="600"/>
                                          </p:stCondLst>
                                        </p:cTn>
                                        <p:tgtEl>
                                          <p:spTgt spid="52400"/>
                                        </p:tgtEl>
                                        <p:attrNameLst>
                                          <p:attrName>xshear</p:attrName>
                                        </p:attrNameLst>
                                      </p:cBhvr>
                                    </p:anim>
                                    <p:animScale>
                                      <p:cBhvr>
                                        <p:cTn id="161" dur="200" decel="100000" autoRev="1" fill="hold">
                                          <p:stCondLst>
                                            <p:cond delay="600"/>
                                          </p:stCondLst>
                                        </p:cTn>
                                        <p:tgtEl>
                                          <p:spTgt spid="52400"/>
                                        </p:tgtEl>
                                      </p:cBhvr>
                                      <p:from x="100000" y="100000"/>
                                      <p:to x="80000" y="100000"/>
                                    </p:animScale>
                                    <p:anim by="(#ppt_h/3+#ppt_w*0.1)" calcmode="lin" valueType="num">
                                      <p:cBhvr additive="sum">
                                        <p:cTn id="162" dur="200" decel="100000" autoRev="1" fill="hold">
                                          <p:stCondLst>
                                            <p:cond delay="600"/>
                                          </p:stCondLst>
                                        </p:cTn>
                                        <p:tgtEl>
                                          <p:spTgt spid="52400"/>
                                        </p:tgtEl>
                                        <p:attrNameLst>
                                          <p:attrName>ppt_x</p:attrName>
                                        </p:attrNameLst>
                                      </p:cBhvr>
                                    </p:anim>
                                  </p:childTnLst>
                                </p:cTn>
                              </p:par>
                              <p:par>
                                <p:cTn id="163" presetID="34" presetClass="entr" presetSubtype="0" fill="hold" nodeType="withEffect">
                                  <p:stCondLst>
                                    <p:cond delay="0"/>
                                  </p:stCondLst>
                                  <p:childTnLst>
                                    <p:set>
                                      <p:cBhvr>
                                        <p:cTn id="164" dur="1" fill="hold">
                                          <p:stCondLst>
                                            <p:cond delay="0"/>
                                          </p:stCondLst>
                                        </p:cTn>
                                        <p:tgtEl>
                                          <p:spTgt spid="52455"/>
                                        </p:tgtEl>
                                        <p:attrNameLst>
                                          <p:attrName>style.visibility</p:attrName>
                                        </p:attrNameLst>
                                      </p:cBhvr>
                                      <p:to>
                                        <p:strVal val="visible"/>
                                      </p:to>
                                    </p:set>
                                    <p:anim from="(-#ppt_w/2)" to="(#ppt_x)" calcmode="lin" valueType="num">
                                      <p:cBhvr>
                                        <p:cTn id="165" dur="600" fill="hold">
                                          <p:stCondLst>
                                            <p:cond delay="0"/>
                                          </p:stCondLst>
                                        </p:cTn>
                                        <p:tgtEl>
                                          <p:spTgt spid="52455"/>
                                        </p:tgtEl>
                                        <p:attrNameLst>
                                          <p:attrName>ppt_x</p:attrName>
                                        </p:attrNameLst>
                                      </p:cBhvr>
                                    </p:anim>
                                    <p:anim from="0" to="-1.0" calcmode="lin" valueType="num">
                                      <p:cBhvr>
                                        <p:cTn id="166" dur="200" decel="50000" autoRev="1" fill="hold">
                                          <p:stCondLst>
                                            <p:cond delay="600"/>
                                          </p:stCondLst>
                                        </p:cTn>
                                        <p:tgtEl>
                                          <p:spTgt spid="52455"/>
                                        </p:tgtEl>
                                        <p:attrNameLst>
                                          <p:attrName>xshear</p:attrName>
                                        </p:attrNameLst>
                                      </p:cBhvr>
                                    </p:anim>
                                    <p:animScale>
                                      <p:cBhvr>
                                        <p:cTn id="167" dur="200" decel="100000" autoRev="1" fill="hold">
                                          <p:stCondLst>
                                            <p:cond delay="600"/>
                                          </p:stCondLst>
                                        </p:cTn>
                                        <p:tgtEl>
                                          <p:spTgt spid="52455"/>
                                        </p:tgtEl>
                                      </p:cBhvr>
                                      <p:from x="100000" y="100000"/>
                                      <p:to x="80000" y="100000"/>
                                    </p:animScale>
                                    <p:anim by="(#ppt_h/3+#ppt_w*0.1)" calcmode="lin" valueType="num">
                                      <p:cBhvr additive="sum">
                                        <p:cTn id="168" dur="200" decel="100000" autoRev="1" fill="hold">
                                          <p:stCondLst>
                                            <p:cond delay="600"/>
                                          </p:stCondLst>
                                        </p:cTn>
                                        <p:tgtEl>
                                          <p:spTgt spid="52455"/>
                                        </p:tgtEl>
                                        <p:attrNameLst>
                                          <p:attrName>ppt_x</p:attrName>
                                        </p:attrNameLst>
                                      </p:cBhvr>
                                    </p:anim>
                                  </p:childTnLst>
                                </p:cTn>
                              </p:par>
                              <p:par>
                                <p:cTn id="169" presetID="22" presetClass="entr" presetSubtype="4" fill="hold" grpId="1" nodeType="withEffect">
                                  <p:stCondLst>
                                    <p:cond delay="0"/>
                                  </p:stCondLst>
                                  <p:childTnLst>
                                    <p:set>
                                      <p:cBhvr>
                                        <p:cTn id="170" dur="1" fill="hold">
                                          <p:stCondLst>
                                            <p:cond delay="0"/>
                                          </p:stCondLst>
                                        </p:cTn>
                                        <p:tgtEl>
                                          <p:spTgt spid="52402"/>
                                        </p:tgtEl>
                                        <p:attrNameLst>
                                          <p:attrName>style.visibility</p:attrName>
                                        </p:attrNameLst>
                                      </p:cBhvr>
                                      <p:to>
                                        <p:strVal val="visible"/>
                                      </p:to>
                                    </p:set>
                                    <p:animEffect transition="in" filter="wipe(down)">
                                      <p:cBhvr>
                                        <p:cTn id="171" dur="500"/>
                                        <p:tgtEl>
                                          <p:spTgt spid="52402"/>
                                        </p:tgtEl>
                                      </p:cBhvr>
                                    </p:animEffect>
                                  </p:childTnLst>
                                </p:cTn>
                              </p:par>
                              <p:par>
                                <p:cTn id="172" presetID="22" presetClass="entr" presetSubtype="4" fill="hold" grpId="0" nodeType="withEffect">
                                  <p:stCondLst>
                                    <p:cond delay="0"/>
                                  </p:stCondLst>
                                  <p:childTnLst>
                                    <p:set>
                                      <p:cBhvr>
                                        <p:cTn id="173" dur="1" fill="hold">
                                          <p:stCondLst>
                                            <p:cond delay="0"/>
                                          </p:stCondLst>
                                        </p:cTn>
                                        <p:tgtEl>
                                          <p:spTgt spid="52492"/>
                                        </p:tgtEl>
                                        <p:attrNameLst>
                                          <p:attrName>style.visibility</p:attrName>
                                        </p:attrNameLst>
                                      </p:cBhvr>
                                      <p:to>
                                        <p:strVal val="visible"/>
                                      </p:to>
                                    </p:set>
                                    <p:animEffect transition="in" filter="wipe(down)">
                                      <p:cBhvr>
                                        <p:cTn id="174" dur="1000"/>
                                        <p:tgtEl>
                                          <p:spTgt spid="52492"/>
                                        </p:tgtEl>
                                      </p:cBhvr>
                                    </p:animEffect>
                                  </p:childTnLst>
                                </p:cTn>
                              </p:par>
                              <p:par>
                                <p:cTn id="175" presetID="22" presetClass="entr" presetSubtype="4" fill="hold" grpId="0" nodeType="withEffect">
                                  <p:stCondLst>
                                    <p:cond delay="0"/>
                                  </p:stCondLst>
                                  <p:childTnLst>
                                    <p:set>
                                      <p:cBhvr>
                                        <p:cTn id="176" dur="1" fill="hold">
                                          <p:stCondLst>
                                            <p:cond delay="0"/>
                                          </p:stCondLst>
                                        </p:cTn>
                                        <p:tgtEl>
                                          <p:spTgt spid="52415"/>
                                        </p:tgtEl>
                                        <p:attrNameLst>
                                          <p:attrName>style.visibility</p:attrName>
                                        </p:attrNameLst>
                                      </p:cBhvr>
                                      <p:to>
                                        <p:strVal val="visible"/>
                                      </p:to>
                                    </p:set>
                                    <p:animEffect transition="in" filter="wipe(down)">
                                      <p:cBhvr>
                                        <p:cTn id="177" dur="1000"/>
                                        <p:tgtEl>
                                          <p:spTgt spid="52415"/>
                                        </p:tgtEl>
                                      </p:cBhvr>
                                    </p:animEffect>
                                  </p:childTnLst>
                                </p:cTn>
                              </p:par>
                              <p:par>
                                <p:cTn id="178" presetID="23" presetClass="entr" presetSubtype="16" fill="hold" grpId="0" nodeType="withEffect">
                                  <p:stCondLst>
                                    <p:cond delay="0"/>
                                  </p:stCondLst>
                                  <p:childTnLst>
                                    <p:set>
                                      <p:cBhvr>
                                        <p:cTn id="179" dur="1" fill="hold">
                                          <p:stCondLst>
                                            <p:cond delay="0"/>
                                          </p:stCondLst>
                                        </p:cTn>
                                        <p:tgtEl>
                                          <p:spTgt spid="52456"/>
                                        </p:tgtEl>
                                        <p:attrNameLst>
                                          <p:attrName>style.visibility</p:attrName>
                                        </p:attrNameLst>
                                      </p:cBhvr>
                                      <p:to>
                                        <p:strVal val="visible"/>
                                      </p:to>
                                    </p:set>
                                    <p:anim calcmode="lin" valueType="num">
                                      <p:cBhvr>
                                        <p:cTn id="180" dur="500" fill="hold"/>
                                        <p:tgtEl>
                                          <p:spTgt spid="52456"/>
                                        </p:tgtEl>
                                        <p:attrNameLst>
                                          <p:attrName>ppt_w</p:attrName>
                                        </p:attrNameLst>
                                      </p:cBhvr>
                                      <p:tavLst>
                                        <p:tav tm="0">
                                          <p:val>
                                            <p:fltVal val="0"/>
                                          </p:val>
                                        </p:tav>
                                        <p:tav tm="100000">
                                          <p:val>
                                            <p:strVal val="#ppt_w"/>
                                          </p:val>
                                        </p:tav>
                                      </p:tavLst>
                                    </p:anim>
                                    <p:anim calcmode="lin" valueType="num">
                                      <p:cBhvr>
                                        <p:cTn id="181" dur="500" fill="hold"/>
                                        <p:tgtEl>
                                          <p:spTgt spid="52456"/>
                                        </p:tgtEl>
                                        <p:attrNameLst>
                                          <p:attrName>ppt_h</p:attrName>
                                        </p:attrNameLst>
                                      </p:cBhvr>
                                      <p:tavLst>
                                        <p:tav tm="0">
                                          <p:val>
                                            <p:fltVal val="0"/>
                                          </p:val>
                                        </p:tav>
                                        <p:tav tm="100000">
                                          <p:val>
                                            <p:strVal val="#ppt_h"/>
                                          </p:val>
                                        </p:tav>
                                      </p:tavLst>
                                    </p:anim>
                                  </p:childTnLst>
                                </p:cTn>
                              </p:par>
                              <p:par>
                                <p:cTn id="182" presetID="23" presetClass="entr" presetSubtype="16" fill="hold" nodeType="withEffect">
                                  <p:stCondLst>
                                    <p:cond delay="0"/>
                                  </p:stCondLst>
                                  <p:childTnLst>
                                    <p:set>
                                      <p:cBhvr>
                                        <p:cTn id="183" dur="1" fill="hold">
                                          <p:stCondLst>
                                            <p:cond delay="0"/>
                                          </p:stCondLst>
                                        </p:cTn>
                                        <p:tgtEl>
                                          <p:spTgt spid="52451"/>
                                        </p:tgtEl>
                                        <p:attrNameLst>
                                          <p:attrName>style.visibility</p:attrName>
                                        </p:attrNameLst>
                                      </p:cBhvr>
                                      <p:to>
                                        <p:strVal val="visible"/>
                                      </p:to>
                                    </p:set>
                                    <p:anim calcmode="lin" valueType="num">
                                      <p:cBhvr>
                                        <p:cTn id="184" dur="500" fill="hold"/>
                                        <p:tgtEl>
                                          <p:spTgt spid="52451"/>
                                        </p:tgtEl>
                                        <p:attrNameLst>
                                          <p:attrName>ppt_w</p:attrName>
                                        </p:attrNameLst>
                                      </p:cBhvr>
                                      <p:tavLst>
                                        <p:tav tm="0">
                                          <p:val>
                                            <p:fltVal val="0"/>
                                          </p:val>
                                        </p:tav>
                                        <p:tav tm="100000">
                                          <p:val>
                                            <p:strVal val="#ppt_w"/>
                                          </p:val>
                                        </p:tav>
                                      </p:tavLst>
                                    </p:anim>
                                    <p:anim calcmode="lin" valueType="num">
                                      <p:cBhvr>
                                        <p:cTn id="185" dur="500" fill="hold"/>
                                        <p:tgtEl>
                                          <p:spTgt spid="52451"/>
                                        </p:tgtEl>
                                        <p:attrNameLst>
                                          <p:attrName>ppt_h</p:attrName>
                                        </p:attrNameLst>
                                      </p:cBhvr>
                                      <p:tavLst>
                                        <p:tav tm="0">
                                          <p:val>
                                            <p:fltVal val="0"/>
                                          </p:val>
                                        </p:tav>
                                        <p:tav tm="100000">
                                          <p:val>
                                            <p:strVal val="#ppt_h"/>
                                          </p:val>
                                        </p:tav>
                                      </p:tavLst>
                                    </p:anim>
                                  </p:childTnLst>
                                </p:cTn>
                              </p:par>
                              <p:par>
                                <p:cTn id="186" presetID="23" presetClass="entr" presetSubtype="16" fill="hold" nodeType="withEffect">
                                  <p:stCondLst>
                                    <p:cond delay="0"/>
                                  </p:stCondLst>
                                  <p:childTnLst>
                                    <p:set>
                                      <p:cBhvr>
                                        <p:cTn id="187" dur="1" fill="hold">
                                          <p:stCondLst>
                                            <p:cond delay="0"/>
                                          </p:stCondLst>
                                        </p:cTn>
                                        <p:tgtEl>
                                          <p:spTgt spid="52447"/>
                                        </p:tgtEl>
                                        <p:attrNameLst>
                                          <p:attrName>style.visibility</p:attrName>
                                        </p:attrNameLst>
                                      </p:cBhvr>
                                      <p:to>
                                        <p:strVal val="visible"/>
                                      </p:to>
                                    </p:set>
                                    <p:anim calcmode="lin" valueType="num">
                                      <p:cBhvr>
                                        <p:cTn id="188" dur="500" fill="hold"/>
                                        <p:tgtEl>
                                          <p:spTgt spid="52447"/>
                                        </p:tgtEl>
                                        <p:attrNameLst>
                                          <p:attrName>ppt_w</p:attrName>
                                        </p:attrNameLst>
                                      </p:cBhvr>
                                      <p:tavLst>
                                        <p:tav tm="0">
                                          <p:val>
                                            <p:fltVal val="0"/>
                                          </p:val>
                                        </p:tav>
                                        <p:tav tm="100000">
                                          <p:val>
                                            <p:strVal val="#ppt_w"/>
                                          </p:val>
                                        </p:tav>
                                      </p:tavLst>
                                    </p:anim>
                                    <p:anim calcmode="lin" valueType="num">
                                      <p:cBhvr>
                                        <p:cTn id="189" dur="500" fill="hold"/>
                                        <p:tgtEl>
                                          <p:spTgt spid="52447"/>
                                        </p:tgtEl>
                                        <p:attrNameLst>
                                          <p:attrName>ppt_h</p:attrName>
                                        </p:attrNameLst>
                                      </p:cBhvr>
                                      <p:tavLst>
                                        <p:tav tm="0">
                                          <p:val>
                                            <p:fltVal val="0"/>
                                          </p:val>
                                        </p:tav>
                                        <p:tav tm="100000">
                                          <p:val>
                                            <p:strVal val="#ppt_h"/>
                                          </p:val>
                                        </p:tav>
                                      </p:tavLst>
                                    </p:anim>
                                  </p:childTnLst>
                                </p:cTn>
                              </p:par>
                            </p:childTnLst>
                          </p:cTn>
                        </p:par>
                        <p:par>
                          <p:cTn id="190" fill="hold" nodeType="afterGroup">
                            <p:stCondLst>
                              <p:cond delay="17850"/>
                            </p:stCondLst>
                            <p:childTnLst>
                              <p:par>
                                <p:cTn id="191" presetID="23" presetClass="entr" presetSubtype="16" fill="hold" grpId="0" nodeType="afterEffect">
                                  <p:stCondLst>
                                    <p:cond delay="0"/>
                                  </p:stCondLst>
                                  <p:childTnLst>
                                    <p:set>
                                      <p:cBhvr>
                                        <p:cTn id="192" dur="1" fill="hold">
                                          <p:stCondLst>
                                            <p:cond delay="0"/>
                                          </p:stCondLst>
                                        </p:cTn>
                                        <p:tgtEl>
                                          <p:spTgt spid="52493"/>
                                        </p:tgtEl>
                                        <p:attrNameLst>
                                          <p:attrName>style.visibility</p:attrName>
                                        </p:attrNameLst>
                                      </p:cBhvr>
                                      <p:to>
                                        <p:strVal val="visible"/>
                                      </p:to>
                                    </p:set>
                                    <p:anim calcmode="lin" valueType="num">
                                      <p:cBhvr>
                                        <p:cTn id="193" dur="500" fill="hold"/>
                                        <p:tgtEl>
                                          <p:spTgt spid="52493"/>
                                        </p:tgtEl>
                                        <p:attrNameLst>
                                          <p:attrName>ppt_w</p:attrName>
                                        </p:attrNameLst>
                                      </p:cBhvr>
                                      <p:tavLst>
                                        <p:tav tm="0">
                                          <p:val>
                                            <p:fltVal val="0"/>
                                          </p:val>
                                        </p:tav>
                                        <p:tav tm="100000">
                                          <p:val>
                                            <p:strVal val="#ppt_w"/>
                                          </p:val>
                                        </p:tav>
                                      </p:tavLst>
                                    </p:anim>
                                    <p:anim calcmode="lin" valueType="num">
                                      <p:cBhvr>
                                        <p:cTn id="194" dur="500" fill="hold"/>
                                        <p:tgtEl>
                                          <p:spTgt spid="52493"/>
                                        </p:tgtEl>
                                        <p:attrNameLst>
                                          <p:attrName>ppt_h</p:attrName>
                                        </p:attrNameLst>
                                      </p:cBhvr>
                                      <p:tavLst>
                                        <p:tav tm="0">
                                          <p:val>
                                            <p:fltVal val="0"/>
                                          </p:val>
                                        </p:tav>
                                        <p:tav tm="100000">
                                          <p:val>
                                            <p:strVal val="#ppt_h"/>
                                          </p:val>
                                        </p:tav>
                                      </p:tavLst>
                                    </p:anim>
                                  </p:childTnLst>
                                </p:cTn>
                              </p:par>
                            </p:childTnLst>
                          </p:cTn>
                        </p:par>
                        <p:par>
                          <p:cTn id="195" fill="hold" nodeType="afterGroup">
                            <p:stCondLst>
                              <p:cond delay="18350"/>
                            </p:stCondLst>
                            <p:childTnLst>
                              <p:par>
                                <p:cTn id="196" presetID="49" presetClass="entr" presetSubtype="0" decel="100000" fill="hold" grpId="0" nodeType="afterEffect">
                                  <p:stCondLst>
                                    <p:cond delay="0"/>
                                  </p:stCondLst>
                                  <p:childTnLst>
                                    <p:set>
                                      <p:cBhvr>
                                        <p:cTn id="197" dur="1" fill="hold">
                                          <p:stCondLst>
                                            <p:cond delay="0"/>
                                          </p:stCondLst>
                                        </p:cTn>
                                        <p:tgtEl>
                                          <p:spTgt spid="52499"/>
                                        </p:tgtEl>
                                        <p:attrNameLst>
                                          <p:attrName>style.visibility</p:attrName>
                                        </p:attrNameLst>
                                      </p:cBhvr>
                                      <p:to>
                                        <p:strVal val="visible"/>
                                      </p:to>
                                    </p:set>
                                    <p:anim calcmode="lin" valueType="num">
                                      <p:cBhvr>
                                        <p:cTn id="198" dur="500" fill="hold"/>
                                        <p:tgtEl>
                                          <p:spTgt spid="52499"/>
                                        </p:tgtEl>
                                        <p:attrNameLst>
                                          <p:attrName>ppt_w</p:attrName>
                                        </p:attrNameLst>
                                      </p:cBhvr>
                                      <p:tavLst>
                                        <p:tav tm="0">
                                          <p:val>
                                            <p:fltVal val="0"/>
                                          </p:val>
                                        </p:tav>
                                        <p:tav tm="100000">
                                          <p:val>
                                            <p:strVal val="#ppt_w"/>
                                          </p:val>
                                        </p:tav>
                                      </p:tavLst>
                                    </p:anim>
                                    <p:anim calcmode="lin" valueType="num">
                                      <p:cBhvr>
                                        <p:cTn id="199" dur="500" fill="hold"/>
                                        <p:tgtEl>
                                          <p:spTgt spid="52499"/>
                                        </p:tgtEl>
                                        <p:attrNameLst>
                                          <p:attrName>ppt_h</p:attrName>
                                        </p:attrNameLst>
                                      </p:cBhvr>
                                      <p:tavLst>
                                        <p:tav tm="0">
                                          <p:val>
                                            <p:fltVal val="0"/>
                                          </p:val>
                                        </p:tav>
                                        <p:tav tm="100000">
                                          <p:val>
                                            <p:strVal val="#ppt_h"/>
                                          </p:val>
                                        </p:tav>
                                      </p:tavLst>
                                    </p:anim>
                                    <p:anim calcmode="lin" valueType="num">
                                      <p:cBhvr>
                                        <p:cTn id="200" dur="500" fill="hold"/>
                                        <p:tgtEl>
                                          <p:spTgt spid="52499"/>
                                        </p:tgtEl>
                                        <p:attrNameLst>
                                          <p:attrName>style.rotation</p:attrName>
                                        </p:attrNameLst>
                                      </p:cBhvr>
                                      <p:tavLst>
                                        <p:tav tm="0">
                                          <p:val>
                                            <p:fltVal val="360"/>
                                          </p:val>
                                        </p:tav>
                                        <p:tav tm="100000">
                                          <p:val>
                                            <p:fltVal val="0"/>
                                          </p:val>
                                        </p:tav>
                                      </p:tavLst>
                                    </p:anim>
                                    <p:animEffect transition="in" filter="fade">
                                      <p:cBhvr>
                                        <p:cTn id="201" dur="500"/>
                                        <p:tgtEl>
                                          <p:spTgt spid="52499"/>
                                        </p:tgtEl>
                                      </p:cBhvr>
                                    </p:animEffect>
                                  </p:childTnLst>
                                </p:cTn>
                              </p:par>
                              <p:par>
                                <p:cTn id="202" presetID="23" presetClass="entr" presetSubtype="16" fill="hold" grpId="0" nodeType="withEffect">
                                  <p:stCondLst>
                                    <p:cond delay="0"/>
                                  </p:stCondLst>
                                  <p:childTnLst>
                                    <p:set>
                                      <p:cBhvr>
                                        <p:cTn id="203" dur="1" fill="hold">
                                          <p:stCondLst>
                                            <p:cond delay="0"/>
                                          </p:stCondLst>
                                        </p:cTn>
                                        <p:tgtEl>
                                          <p:spTgt spid="52495"/>
                                        </p:tgtEl>
                                        <p:attrNameLst>
                                          <p:attrName>style.visibility</p:attrName>
                                        </p:attrNameLst>
                                      </p:cBhvr>
                                      <p:to>
                                        <p:strVal val="visible"/>
                                      </p:to>
                                    </p:set>
                                    <p:anim calcmode="lin" valueType="num">
                                      <p:cBhvr>
                                        <p:cTn id="204" dur="500" fill="hold"/>
                                        <p:tgtEl>
                                          <p:spTgt spid="52495"/>
                                        </p:tgtEl>
                                        <p:attrNameLst>
                                          <p:attrName>ppt_w</p:attrName>
                                        </p:attrNameLst>
                                      </p:cBhvr>
                                      <p:tavLst>
                                        <p:tav tm="0">
                                          <p:val>
                                            <p:fltVal val="0"/>
                                          </p:val>
                                        </p:tav>
                                        <p:tav tm="100000">
                                          <p:val>
                                            <p:strVal val="#ppt_w"/>
                                          </p:val>
                                        </p:tav>
                                      </p:tavLst>
                                    </p:anim>
                                    <p:anim calcmode="lin" valueType="num">
                                      <p:cBhvr>
                                        <p:cTn id="205" dur="500" fill="hold"/>
                                        <p:tgtEl>
                                          <p:spTgt spid="52495"/>
                                        </p:tgtEl>
                                        <p:attrNameLst>
                                          <p:attrName>ppt_h</p:attrName>
                                        </p:attrNameLst>
                                      </p:cBhvr>
                                      <p:tavLst>
                                        <p:tav tm="0">
                                          <p:val>
                                            <p:fltVal val="0"/>
                                          </p:val>
                                        </p:tav>
                                        <p:tav tm="100000">
                                          <p:val>
                                            <p:strVal val="#ppt_h"/>
                                          </p:val>
                                        </p:tav>
                                      </p:tavLst>
                                    </p:anim>
                                  </p:childTnLst>
                                </p:cTn>
                              </p:par>
                            </p:childTnLst>
                          </p:cTn>
                        </p:par>
                        <p:par>
                          <p:cTn id="206" fill="hold" nodeType="afterGroup">
                            <p:stCondLst>
                              <p:cond delay="18850"/>
                            </p:stCondLst>
                            <p:childTnLst>
                              <p:par>
                                <p:cTn id="207" presetID="49" presetClass="entr" presetSubtype="0" decel="100000" fill="hold" grpId="0" nodeType="afterEffect">
                                  <p:stCondLst>
                                    <p:cond delay="0"/>
                                  </p:stCondLst>
                                  <p:childTnLst>
                                    <p:set>
                                      <p:cBhvr>
                                        <p:cTn id="208" dur="1" fill="hold">
                                          <p:stCondLst>
                                            <p:cond delay="0"/>
                                          </p:stCondLst>
                                        </p:cTn>
                                        <p:tgtEl>
                                          <p:spTgt spid="52500"/>
                                        </p:tgtEl>
                                        <p:attrNameLst>
                                          <p:attrName>style.visibility</p:attrName>
                                        </p:attrNameLst>
                                      </p:cBhvr>
                                      <p:to>
                                        <p:strVal val="visible"/>
                                      </p:to>
                                    </p:set>
                                    <p:anim calcmode="lin" valueType="num">
                                      <p:cBhvr>
                                        <p:cTn id="209" dur="500" fill="hold"/>
                                        <p:tgtEl>
                                          <p:spTgt spid="52500"/>
                                        </p:tgtEl>
                                        <p:attrNameLst>
                                          <p:attrName>ppt_w</p:attrName>
                                        </p:attrNameLst>
                                      </p:cBhvr>
                                      <p:tavLst>
                                        <p:tav tm="0">
                                          <p:val>
                                            <p:fltVal val="0"/>
                                          </p:val>
                                        </p:tav>
                                        <p:tav tm="100000">
                                          <p:val>
                                            <p:strVal val="#ppt_w"/>
                                          </p:val>
                                        </p:tav>
                                      </p:tavLst>
                                    </p:anim>
                                    <p:anim calcmode="lin" valueType="num">
                                      <p:cBhvr>
                                        <p:cTn id="210" dur="500" fill="hold"/>
                                        <p:tgtEl>
                                          <p:spTgt spid="52500"/>
                                        </p:tgtEl>
                                        <p:attrNameLst>
                                          <p:attrName>ppt_h</p:attrName>
                                        </p:attrNameLst>
                                      </p:cBhvr>
                                      <p:tavLst>
                                        <p:tav tm="0">
                                          <p:val>
                                            <p:fltVal val="0"/>
                                          </p:val>
                                        </p:tav>
                                        <p:tav tm="100000">
                                          <p:val>
                                            <p:strVal val="#ppt_h"/>
                                          </p:val>
                                        </p:tav>
                                      </p:tavLst>
                                    </p:anim>
                                    <p:anim calcmode="lin" valueType="num">
                                      <p:cBhvr>
                                        <p:cTn id="211" dur="500" fill="hold"/>
                                        <p:tgtEl>
                                          <p:spTgt spid="52500"/>
                                        </p:tgtEl>
                                        <p:attrNameLst>
                                          <p:attrName>style.rotation</p:attrName>
                                        </p:attrNameLst>
                                      </p:cBhvr>
                                      <p:tavLst>
                                        <p:tav tm="0">
                                          <p:val>
                                            <p:fltVal val="360"/>
                                          </p:val>
                                        </p:tav>
                                        <p:tav tm="100000">
                                          <p:val>
                                            <p:fltVal val="0"/>
                                          </p:val>
                                        </p:tav>
                                      </p:tavLst>
                                    </p:anim>
                                    <p:animEffect transition="in" filter="fade">
                                      <p:cBhvr>
                                        <p:cTn id="212" dur="500"/>
                                        <p:tgtEl>
                                          <p:spTgt spid="52500"/>
                                        </p:tgtEl>
                                      </p:cBhvr>
                                    </p:animEffect>
                                  </p:childTnLst>
                                </p:cTn>
                              </p:par>
                            </p:childTnLst>
                          </p:cTn>
                        </p:par>
                        <p:par>
                          <p:cTn id="213" fill="hold" nodeType="afterGroup">
                            <p:stCondLst>
                              <p:cond delay="19350"/>
                            </p:stCondLst>
                            <p:childTnLst>
                              <p:par>
                                <p:cTn id="214" presetID="23" presetClass="entr" presetSubtype="16" fill="hold" grpId="0" nodeType="afterEffect">
                                  <p:stCondLst>
                                    <p:cond delay="0"/>
                                  </p:stCondLst>
                                  <p:childTnLst>
                                    <p:set>
                                      <p:cBhvr>
                                        <p:cTn id="215" dur="1" fill="hold">
                                          <p:stCondLst>
                                            <p:cond delay="0"/>
                                          </p:stCondLst>
                                        </p:cTn>
                                        <p:tgtEl>
                                          <p:spTgt spid="52498"/>
                                        </p:tgtEl>
                                        <p:attrNameLst>
                                          <p:attrName>style.visibility</p:attrName>
                                        </p:attrNameLst>
                                      </p:cBhvr>
                                      <p:to>
                                        <p:strVal val="visible"/>
                                      </p:to>
                                    </p:set>
                                    <p:anim calcmode="lin" valueType="num">
                                      <p:cBhvr>
                                        <p:cTn id="216" dur="500" fill="hold"/>
                                        <p:tgtEl>
                                          <p:spTgt spid="52498"/>
                                        </p:tgtEl>
                                        <p:attrNameLst>
                                          <p:attrName>ppt_w</p:attrName>
                                        </p:attrNameLst>
                                      </p:cBhvr>
                                      <p:tavLst>
                                        <p:tav tm="0">
                                          <p:val>
                                            <p:fltVal val="0"/>
                                          </p:val>
                                        </p:tav>
                                        <p:tav tm="100000">
                                          <p:val>
                                            <p:strVal val="#ppt_w"/>
                                          </p:val>
                                        </p:tav>
                                      </p:tavLst>
                                    </p:anim>
                                    <p:anim calcmode="lin" valueType="num">
                                      <p:cBhvr>
                                        <p:cTn id="217" dur="500" fill="hold"/>
                                        <p:tgtEl>
                                          <p:spTgt spid="52498"/>
                                        </p:tgtEl>
                                        <p:attrNameLst>
                                          <p:attrName>ppt_h</p:attrName>
                                        </p:attrNameLst>
                                      </p:cBhvr>
                                      <p:tavLst>
                                        <p:tav tm="0">
                                          <p:val>
                                            <p:fltVal val="0"/>
                                          </p:val>
                                        </p:tav>
                                        <p:tav tm="100000">
                                          <p:val>
                                            <p:strVal val="#ppt_h"/>
                                          </p:val>
                                        </p:tav>
                                      </p:tavLst>
                                    </p:anim>
                                  </p:childTnLst>
                                </p:cTn>
                              </p:par>
                            </p:childTnLst>
                          </p:cTn>
                        </p:par>
                        <p:par>
                          <p:cTn id="218" fill="hold" nodeType="afterGroup">
                            <p:stCondLst>
                              <p:cond delay="19850"/>
                            </p:stCondLst>
                            <p:childTnLst>
                              <p:par>
                                <p:cTn id="219" presetID="49" presetClass="entr" presetSubtype="0" decel="100000" fill="hold" grpId="0" nodeType="afterEffect">
                                  <p:stCondLst>
                                    <p:cond delay="0"/>
                                  </p:stCondLst>
                                  <p:childTnLst>
                                    <p:set>
                                      <p:cBhvr>
                                        <p:cTn id="220" dur="1" fill="hold">
                                          <p:stCondLst>
                                            <p:cond delay="0"/>
                                          </p:stCondLst>
                                        </p:cTn>
                                        <p:tgtEl>
                                          <p:spTgt spid="52502"/>
                                        </p:tgtEl>
                                        <p:attrNameLst>
                                          <p:attrName>style.visibility</p:attrName>
                                        </p:attrNameLst>
                                      </p:cBhvr>
                                      <p:to>
                                        <p:strVal val="visible"/>
                                      </p:to>
                                    </p:set>
                                    <p:anim calcmode="lin" valueType="num">
                                      <p:cBhvr>
                                        <p:cTn id="221" dur="500" fill="hold"/>
                                        <p:tgtEl>
                                          <p:spTgt spid="52502"/>
                                        </p:tgtEl>
                                        <p:attrNameLst>
                                          <p:attrName>ppt_w</p:attrName>
                                        </p:attrNameLst>
                                      </p:cBhvr>
                                      <p:tavLst>
                                        <p:tav tm="0">
                                          <p:val>
                                            <p:fltVal val="0"/>
                                          </p:val>
                                        </p:tav>
                                        <p:tav tm="100000">
                                          <p:val>
                                            <p:strVal val="#ppt_w"/>
                                          </p:val>
                                        </p:tav>
                                      </p:tavLst>
                                    </p:anim>
                                    <p:anim calcmode="lin" valueType="num">
                                      <p:cBhvr>
                                        <p:cTn id="222" dur="500" fill="hold"/>
                                        <p:tgtEl>
                                          <p:spTgt spid="52502"/>
                                        </p:tgtEl>
                                        <p:attrNameLst>
                                          <p:attrName>ppt_h</p:attrName>
                                        </p:attrNameLst>
                                      </p:cBhvr>
                                      <p:tavLst>
                                        <p:tav tm="0">
                                          <p:val>
                                            <p:fltVal val="0"/>
                                          </p:val>
                                        </p:tav>
                                        <p:tav tm="100000">
                                          <p:val>
                                            <p:strVal val="#ppt_h"/>
                                          </p:val>
                                        </p:tav>
                                      </p:tavLst>
                                    </p:anim>
                                    <p:anim calcmode="lin" valueType="num">
                                      <p:cBhvr>
                                        <p:cTn id="223" dur="500" fill="hold"/>
                                        <p:tgtEl>
                                          <p:spTgt spid="52502"/>
                                        </p:tgtEl>
                                        <p:attrNameLst>
                                          <p:attrName>style.rotation</p:attrName>
                                        </p:attrNameLst>
                                      </p:cBhvr>
                                      <p:tavLst>
                                        <p:tav tm="0">
                                          <p:val>
                                            <p:fltVal val="360"/>
                                          </p:val>
                                        </p:tav>
                                        <p:tav tm="100000">
                                          <p:val>
                                            <p:fltVal val="0"/>
                                          </p:val>
                                        </p:tav>
                                      </p:tavLst>
                                    </p:anim>
                                    <p:animEffect transition="in" filter="fade">
                                      <p:cBhvr>
                                        <p:cTn id="224" dur="500"/>
                                        <p:tgtEl>
                                          <p:spTgt spid="52502"/>
                                        </p:tgtEl>
                                      </p:cBhvr>
                                    </p:animEffect>
                                  </p:childTnLst>
                                </p:cTn>
                              </p:par>
                            </p:childTnLst>
                          </p:cTn>
                        </p:par>
                        <p:par>
                          <p:cTn id="225" fill="hold" nodeType="afterGroup">
                            <p:stCondLst>
                              <p:cond delay="20350"/>
                            </p:stCondLst>
                            <p:childTnLst>
                              <p:par>
                                <p:cTn id="226" presetID="23" presetClass="entr" presetSubtype="16" fill="hold" grpId="0" nodeType="afterEffect">
                                  <p:stCondLst>
                                    <p:cond delay="0"/>
                                  </p:stCondLst>
                                  <p:childTnLst>
                                    <p:set>
                                      <p:cBhvr>
                                        <p:cTn id="227" dur="1" fill="hold">
                                          <p:stCondLst>
                                            <p:cond delay="0"/>
                                          </p:stCondLst>
                                        </p:cTn>
                                        <p:tgtEl>
                                          <p:spTgt spid="52496"/>
                                        </p:tgtEl>
                                        <p:attrNameLst>
                                          <p:attrName>style.visibility</p:attrName>
                                        </p:attrNameLst>
                                      </p:cBhvr>
                                      <p:to>
                                        <p:strVal val="visible"/>
                                      </p:to>
                                    </p:set>
                                    <p:anim calcmode="lin" valueType="num">
                                      <p:cBhvr>
                                        <p:cTn id="228" dur="500" fill="hold"/>
                                        <p:tgtEl>
                                          <p:spTgt spid="52496"/>
                                        </p:tgtEl>
                                        <p:attrNameLst>
                                          <p:attrName>ppt_w</p:attrName>
                                        </p:attrNameLst>
                                      </p:cBhvr>
                                      <p:tavLst>
                                        <p:tav tm="0">
                                          <p:val>
                                            <p:fltVal val="0"/>
                                          </p:val>
                                        </p:tav>
                                        <p:tav tm="100000">
                                          <p:val>
                                            <p:strVal val="#ppt_w"/>
                                          </p:val>
                                        </p:tav>
                                      </p:tavLst>
                                    </p:anim>
                                    <p:anim calcmode="lin" valueType="num">
                                      <p:cBhvr>
                                        <p:cTn id="229" dur="500" fill="hold"/>
                                        <p:tgtEl>
                                          <p:spTgt spid="52496"/>
                                        </p:tgtEl>
                                        <p:attrNameLst>
                                          <p:attrName>ppt_h</p:attrName>
                                        </p:attrNameLst>
                                      </p:cBhvr>
                                      <p:tavLst>
                                        <p:tav tm="0">
                                          <p:val>
                                            <p:fltVal val="0"/>
                                          </p:val>
                                        </p:tav>
                                        <p:tav tm="100000">
                                          <p:val>
                                            <p:strVal val="#ppt_h"/>
                                          </p:val>
                                        </p:tav>
                                      </p:tavLst>
                                    </p:anim>
                                  </p:childTnLst>
                                </p:cTn>
                              </p:par>
                              <p:par>
                                <p:cTn id="230" presetID="23" presetClass="entr" presetSubtype="16" fill="hold" grpId="0" nodeType="withEffect">
                                  <p:stCondLst>
                                    <p:cond delay="0"/>
                                  </p:stCondLst>
                                  <p:childTnLst>
                                    <p:set>
                                      <p:cBhvr>
                                        <p:cTn id="231" dur="1" fill="hold">
                                          <p:stCondLst>
                                            <p:cond delay="0"/>
                                          </p:stCondLst>
                                        </p:cTn>
                                        <p:tgtEl>
                                          <p:spTgt spid="52497"/>
                                        </p:tgtEl>
                                        <p:attrNameLst>
                                          <p:attrName>style.visibility</p:attrName>
                                        </p:attrNameLst>
                                      </p:cBhvr>
                                      <p:to>
                                        <p:strVal val="visible"/>
                                      </p:to>
                                    </p:set>
                                    <p:anim calcmode="lin" valueType="num">
                                      <p:cBhvr>
                                        <p:cTn id="232" dur="500" fill="hold"/>
                                        <p:tgtEl>
                                          <p:spTgt spid="52497"/>
                                        </p:tgtEl>
                                        <p:attrNameLst>
                                          <p:attrName>ppt_w</p:attrName>
                                        </p:attrNameLst>
                                      </p:cBhvr>
                                      <p:tavLst>
                                        <p:tav tm="0">
                                          <p:val>
                                            <p:fltVal val="0"/>
                                          </p:val>
                                        </p:tav>
                                        <p:tav tm="100000">
                                          <p:val>
                                            <p:strVal val="#ppt_w"/>
                                          </p:val>
                                        </p:tav>
                                      </p:tavLst>
                                    </p:anim>
                                    <p:anim calcmode="lin" valueType="num">
                                      <p:cBhvr>
                                        <p:cTn id="233" dur="500" fill="hold"/>
                                        <p:tgtEl>
                                          <p:spTgt spid="52497"/>
                                        </p:tgtEl>
                                        <p:attrNameLst>
                                          <p:attrName>ppt_h</p:attrName>
                                        </p:attrNameLst>
                                      </p:cBhvr>
                                      <p:tavLst>
                                        <p:tav tm="0">
                                          <p:val>
                                            <p:fltVal val="0"/>
                                          </p:val>
                                        </p:tav>
                                        <p:tav tm="100000">
                                          <p:val>
                                            <p:strVal val="#ppt_h"/>
                                          </p:val>
                                        </p:tav>
                                      </p:tavLst>
                                    </p:anim>
                                  </p:childTnLst>
                                </p:cTn>
                              </p:par>
                            </p:childTnLst>
                          </p:cTn>
                        </p:par>
                        <p:par>
                          <p:cTn id="234" fill="hold" nodeType="afterGroup">
                            <p:stCondLst>
                              <p:cond delay="20850"/>
                            </p:stCondLst>
                            <p:childTnLst>
                              <p:par>
                                <p:cTn id="235" presetID="49" presetClass="entr" presetSubtype="0" decel="100000" fill="hold" grpId="0" nodeType="afterEffect">
                                  <p:stCondLst>
                                    <p:cond delay="0"/>
                                  </p:stCondLst>
                                  <p:childTnLst>
                                    <p:set>
                                      <p:cBhvr>
                                        <p:cTn id="236" dur="1" fill="hold">
                                          <p:stCondLst>
                                            <p:cond delay="0"/>
                                          </p:stCondLst>
                                        </p:cTn>
                                        <p:tgtEl>
                                          <p:spTgt spid="52504"/>
                                        </p:tgtEl>
                                        <p:attrNameLst>
                                          <p:attrName>style.visibility</p:attrName>
                                        </p:attrNameLst>
                                      </p:cBhvr>
                                      <p:to>
                                        <p:strVal val="visible"/>
                                      </p:to>
                                    </p:set>
                                    <p:anim calcmode="lin" valueType="num">
                                      <p:cBhvr>
                                        <p:cTn id="237" dur="500" fill="hold"/>
                                        <p:tgtEl>
                                          <p:spTgt spid="52504"/>
                                        </p:tgtEl>
                                        <p:attrNameLst>
                                          <p:attrName>ppt_w</p:attrName>
                                        </p:attrNameLst>
                                      </p:cBhvr>
                                      <p:tavLst>
                                        <p:tav tm="0">
                                          <p:val>
                                            <p:fltVal val="0"/>
                                          </p:val>
                                        </p:tav>
                                        <p:tav tm="100000">
                                          <p:val>
                                            <p:strVal val="#ppt_w"/>
                                          </p:val>
                                        </p:tav>
                                      </p:tavLst>
                                    </p:anim>
                                    <p:anim calcmode="lin" valueType="num">
                                      <p:cBhvr>
                                        <p:cTn id="238" dur="500" fill="hold"/>
                                        <p:tgtEl>
                                          <p:spTgt spid="52504"/>
                                        </p:tgtEl>
                                        <p:attrNameLst>
                                          <p:attrName>ppt_h</p:attrName>
                                        </p:attrNameLst>
                                      </p:cBhvr>
                                      <p:tavLst>
                                        <p:tav tm="0">
                                          <p:val>
                                            <p:fltVal val="0"/>
                                          </p:val>
                                        </p:tav>
                                        <p:tav tm="100000">
                                          <p:val>
                                            <p:strVal val="#ppt_h"/>
                                          </p:val>
                                        </p:tav>
                                      </p:tavLst>
                                    </p:anim>
                                    <p:anim calcmode="lin" valueType="num">
                                      <p:cBhvr>
                                        <p:cTn id="239" dur="500" fill="hold"/>
                                        <p:tgtEl>
                                          <p:spTgt spid="52504"/>
                                        </p:tgtEl>
                                        <p:attrNameLst>
                                          <p:attrName>style.rotation</p:attrName>
                                        </p:attrNameLst>
                                      </p:cBhvr>
                                      <p:tavLst>
                                        <p:tav tm="0">
                                          <p:val>
                                            <p:fltVal val="360"/>
                                          </p:val>
                                        </p:tav>
                                        <p:tav tm="100000">
                                          <p:val>
                                            <p:fltVal val="0"/>
                                          </p:val>
                                        </p:tav>
                                      </p:tavLst>
                                    </p:anim>
                                    <p:animEffect transition="in" filter="fade">
                                      <p:cBhvr>
                                        <p:cTn id="240" dur="500"/>
                                        <p:tgtEl>
                                          <p:spTgt spid="52504"/>
                                        </p:tgtEl>
                                      </p:cBhvr>
                                    </p:animEffect>
                                  </p:childTnLst>
                                </p:cTn>
                              </p:par>
                            </p:childTnLst>
                          </p:cTn>
                        </p:par>
                        <p:par>
                          <p:cTn id="241" fill="hold" nodeType="afterGroup">
                            <p:stCondLst>
                              <p:cond delay="21350"/>
                            </p:stCondLst>
                            <p:childTnLst>
                              <p:par>
                                <p:cTn id="242" presetID="23" presetClass="entr" presetSubtype="16" fill="hold" grpId="0" nodeType="afterEffect">
                                  <p:stCondLst>
                                    <p:cond delay="0"/>
                                  </p:stCondLst>
                                  <p:childTnLst>
                                    <p:set>
                                      <p:cBhvr>
                                        <p:cTn id="243" dur="1" fill="hold">
                                          <p:stCondLst>
                                            <p:cond delay="0"/>
                                          </p:stCondLst>
                                        </p:cTn>
                                        <p:tgtEl>
                                          <p:spTgt spid="52494"/>
                                        </p:tgtEl>
                                        <p:attrNameLst>
                                          <p:attrName>style.visibility</p:attrName>
                                        </p:attrNameLst>
                                      </p:cBhvr>
                                      <p:to>
                                        <p:strVal val="visible"/>
                                      </p:to>
                                    </p:set>
                                    <p:anim calcmode="lin" valueType="num">
                                      <p:cBhvr>
                                        <p:cTn id="244" dur="500" fill="hold"/>
                                        <p:tgtEl>
                                          <p:spTgt spid="52494"/>
                                        </p:tgtEl>
                                        <p:attrNameLst>
                                          <p:attrName>ppt_w</p:attrName>
                                        </p:attrNameLst>
                                      </p:cBhvr>
                                      <p:tavLst>
                                        <p:tav tm="0">
                                          <p:val>
                                            <p:fltVal val="0"/>
                                          </p:val>
                                        </p:tav>
                                        <p:tav tm="100000">
                                          <p:val>
                                            <p:strVal val="#ppt_w"/>
                                          </p:val>
                                        </p:tav>
                                      </p:tavLst>
                                    </p:anim>
                                    <p:anim calcmode="lin" valueType="num">
                                      <p:cBhvr>
                                        <p:cTn id="245" dur="500" fill="hold"/>
                                        <p:tgtEl>
                                          <p:spTgt spid="52494"/>
                                        </p:tgtEl>
                                        <p:attrNameLst>
                                          <p:attrName>ppt_h</p:attrName>
                                        </p:attrNameLst>
                                      </p:cBhvr>
                                      <p:tavLst>
                                        <p:tav tm="0">
                                          <p:val>
                                            <p:fltVal val="0"/>
                                          </p:val>
                                        </p:tav>
                                        <p:tav tm="100000">
                                          <p:val>
                                            <p:strVal val="#ppt_h"/>
                                          </p:val>
                                        </p:tav>
                                      </p:tavLst>
                                    </p:anim>
                                  </p:childTnLst>
                                </p:cTn>
                              </p:par>
                            </p:childTnLst>
                          </p:cTn>
                        </p:par>
                        <p:par>
                          <p:cTn id="246" fill="hold" nodeType="afterGroup">
                            <p:stCondLst>
                              <p:cond delay="21850"/>
                            </p:stCondLst>
                            <p:childTnLst>
                              <p:par>
                                <p:cTn id="247" presetID="49" presetClass="entr" presetSubtype="0" decel="100000" fill="hold" grpId="0" nodeType="afterEffect">
                                  <p:stCondLst>
                                    <p:cond delay="0"/>
                                  </p:stCondLst>
                                  <p:childTnLst>
                                    <p:set>
                                      <p:cBhvr>
                                        <p:cTn id="248" dur="1" fill="hold">
                                          <p:stCondLst>
                                            <p:cond delay="0"/>
                                          </p:stCondLst>
                                        </p:cTn>
                                        <p:tgtEl>
                                          <p:spTgt spid="52501"/>
                                        </p:tgtEl>
                                        <p:attrNameLst>
                                          <p:attrName>style.visibility</p:attrName>
                                        </p:attrNameLst>
                                      </p:cBhvr>
                                      <p:to>
                                        <p:strVal val="visible"/>
                                      </p:to>
                                    </p:set>
                                    <p:anim calcmode="lin" valueType="num">
                                      <p:cBhvr>
                                        <p:cTn id="249" dur="500" fill="hold"/>
                                        <p:tgtEl>
                                          <p:spTgt spid="52501"/>
                                        </p:tgtEl>
                                        <p:attrNameLst>
                                          <p:attrName>ppt_w</p:attrName>
                                        </p:attrNameLst>
                                      </p:cBhvr>
                                      <p:tavLst>
                                        <p:tav tm="0">
                                          <p:val>
                                            <p:fltVal val="0"/>
                                          </p:val>
                                        </p:tav>
                                        <p:tav tm="100000">
                                          <p:val>
                                            <p:strVal val="#ppt_w"/>
                                          </p:val>
                                        </p:tav>
                                      </p:tavLst>
                                    </p:anim>
                                    <p:anim calcmode="lin" valueType="num">
                                      <p:cBhvr>
                                        <p:cTn id="250" dur="500" fill="hold"/>
                                        <p:tgtEl>
                                          <p:spTgt spid="52501"/>
                                        </p:tgtEl>
                                        <p:attrNameLst>
                                          <p:attrName>ppt_h</p:attrName>
                                        </p:attrNameLst>
                                      </p:cBhvr>
                                      <p:tavLst>
                                        <p:tav tm="0">
                                          <p:val>
                                            <p:fltVal val="0"/>
                                          </p:val>
                                        </p:tav>
                                        <p:tav tm="100000">
                                          <p:val>
                                            <p:strVal val="#ppt_h"/>
                                          </p:val>
                                        </p:tav>
                                      </p:tavLst>
                                    </p:anim>
                                    <p:anim calcmode="lin" valueType="num">
                                      <p:cBhvr>
                                        <p:cTn id="251" dur="500" fill="hold"/>
                                        <p:tgtEl>
                                          <p:spTgt spid="52501"/>
                                        </p:tgtEl>
                                        <p:attrNameLst>
                                          <p:attrName>style.rotation</p:attrName>
                                        </p:attrNameLst>
                                      </p:cBhvr>
                                      <p:tavLst>
                                        <p:tav tm="0">
                                          <p:val>
                                            <p:fltVal val="360"/>
                                          </p:val>
                                        </p:tav>
                                        <p:tav tm="100000">
                                          <p:val>
                                            <p:fltVal val="0"/>
                                          </p:val>
                                        </p:tav>
                                      </p:tavLst>
                                    </p:anim>
                                    <p:animEffect transition="in" filter="fade">
                                      <p:cBhvr>
                                        <p:cTn id="252" dur="500"/>
                                        <p:tgtEl>
                                          <p:spTgt spid="525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8" grpId="0"/>
      <p:bldP spid="52399" grpId="0" animBg="1"/>
      <p:bldP spid="52407" grpId="0" animBg="1"/>
      <p:bldP spid="52403" grpId="0" animBg="1"/>
      <p:bldP spid="52400" grpId="0" animBg="1"/>
      <p:bldP spid="52402" grpId="0" animBg="1"/>
      <p:bldP spid="52402" grpId="1" animBg="1"/>
      <p:bldP spid="52409" grpId="0" animBg="1"/>
      <p:bldP spid="52410" grpId="0" animBg="1"/>
      <p:bldP spid="52412" grpId="0" animBg="1"/>
      <p:bldP spid="52413" grpId="0" animBg="1"/>
      <p:bldP spid="52415" grpId="0" animBg="1"/>
      <p:bldP spid="52416" grpId="0" animBg="1"/>
      <p:bldP spid="52417" grpId="0" animBg="1"/>
      <p:bldP spid="52420" grpId="0" animBg="1"/>
      <p:bldP spid="52421" grpId="0" animBg="1"/>
      <p:bldP spid="52422" grpId="0" animBg="1"/>
      <p:bldP spid="52425" grpId="0" animBg="1"/>
      <p:bldP spid="52426" grpId="0" animBg="1"/>
      <p:bldP spid="52427" grpId="0" animBg="1"/>
      <p:bldP spid="52429" grpId="0" animBg="1"/>
      <p:bldP spid="52430" grpId="0" animBg="1"/>
      <p:bldP spid="52444" grpId="0" animBg="1"/>
      <p:bldP spid="52456" grpId="0" animBg="1"/>
      <p:bldP spid="52457" grpId="0" animBg="1"/>
      <p:bldP spid="52490" grpId="0"/>
      <p:bldP spid="52414" grpId="0" animBg="1"/>
      <p:bldP spid="52408" grpId="0" animBg="1"/>
      <p:bldP spid="52491" grpId="0" animBg="1"/>
      <p:bldP spid="52492" grpId="0" animBg="1"/>
      <p:bldP spid="52493" grpId="0" animBg="1"/>
      <p:bldP spid="52494" grpId="0" animBg="1"/>
      <p:bldP spid="52495" grpId="0" animBg="1"/>
      <p:bldP spid="52496" grpId="0" animBg="1"/>
      <p:bldP spid="52497" grpId="0" animBg="1"/>
      <p:bldP spid="52498" grpId="0" animBg="1"/>
      <p:bldP spid="52499" grpId="0"/>
      <p:bldP spid="52500" grpId="0"/>
      <p:bldP spid="52501" grpId="0"/>
      <p:bldP spid="52502" grpId="0"/>
      <p:bldP spid="52504" grpId="0"/>
      <p:bldP spid="52530"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5"/>
            </a:gs>
            <a:gs pos="50000">
              <a:srgbClr val="9CB86E"/>
            </a:gs>
            <a:gs pos="100000">
              <a:srgbClr val="156B13"/>
            </a:gs>
          </a:gsLst>
          <a:lin ang="5400000" scaled="0"/>
        </a:gradFill>
        <a:effectLst/>
      </p:bgPr>
    </p:bg>
    <p:spTree>
      <p:nvGrpSpPr>
        <p:cNvPr id="1" name=""/>
        <p:cNvGrpSpPr/>
        <p:nvPr/>
      </p:nvGrpSpPr>
      <p:grpSpPr>
        <a:xfrm>
          <a:off x="0" y="0"/>
          <a:ext cx="0" cy="0"/>
          <a:chOff x="0" y="0"/>
          <a:chExt cx="0" cy="0"/>
        </a:xfrm>
      </p:grpSpPr>
      <p:sp>
        <p:nvSpPr>
          <p:cNvPr id="63491" name="Rectangle 3"/>
          <p:cNvSpPr>
            <a:spLocks noGrp="1" noChangeArrowheads="1"/>
          </p:cNvSpPr>
          <p:nvPr>
            <p:ph type="body" sz="half" idx="1"/>
          </p:nvPr>
        </p:nvSpPr>
        <p:spPr>
          <a:xfrm>
            <a:off x="179388" y="115888"/>
            <a:ext cx="8785225" cy="6626225"/>
          </a:xfrm>
        </p:spPr>
        <p:txBody>
          <a:bodyPr/>
          <a:lstStyle/>
          <a:p>
            <a:pPr algn="just" eaLnBrk="1" hangingPunct="1">
              <a:buFont typeface="Wingdings" pitchFamily="2" charset="2"/>
              <a:buNone/>
              <a:defRPr/>
            </a:pPr>
            <a:r>
              <a:rPr lang="ru-RU" sz="3100" smtClean="0"/>
              <a:t>   </a:t>
            </a:r>
          </a:p>
          <a:p>
            <a:pPr algn="just" eaLnBrk="1" hangingPunct="1">
              <a:buFont typeface="Wingdings" pitchFamily="2" charset="2"/>
              <a:buNone/>
              <a:defRPr/>
            </a:pPr>
            <a:r>
              <a:rPr lang="ru-RU" sz="3100" smtClean="0"/>
              <a:t>   </a:t>
            </a:r>
            <a:r>
              <a:rPr lang="ru-RU" sz="1800" smtClean="0"/>
              <a:t>Справедливость этого утверждения следует из того, что множество концов образующих, лежащих в плоскости </a:t>
            </a:r>
            <a:r>
              <a:rPr lang="el-GR" sz="1800" smtClean="0">
                <a:solidFill>
                  <a:srgbClr val="000000"/>
                </a:solidFill>
                <a:effectLst>
                  <a:outerShdw blurRad="38100" dist="38100" dir="2700000" algn="tl">
                    <a:srgbClr val="FFFFFF"/>
                  </a:outerShdw>
                </a:effectLst>
                <a:latin typeface="Book Antiqua" pitchFamily="18" charset="0"/>
              </a:rPr>
              <a:t>β</a:t>
            </a:r>
            <a:r>
              <a:rPr lang="ru-RU" sz="1800" smtClean="0"/>
              <a:t> , получается из окружности </a:t>
            </a:r>
            <a:r>
              <a:rPr lang="en-US" sz="1800" i="1" smtClean="0">
                <a:solidFill>
                  <a:srgbClr val="000000"/>
                </a:solidFill>
                <a:effectLst>
                  <a:outerShdw blurRad="38100" dist="38100" dir="2700000" algn="tl">
                    <a:srgbClr val="FFFFFF"/>
                  </a:outerShdw>
                </a:effectLst>
              </a:rPr>
              <a:t>L</a:t>
            </a:r>
            <a:r>
              <a:rPr lang="ru-RU" sz="1800" smtClean="0"/>
              <a:t> параллельным переносом на вектор </a:t>
            </a:r>
            <a:r>
              <a:rPr lang="ru-RU" sz="1800" i="1" smtClean="0">
                <a:solidFill>
                  <a:srgbClr val="000000"/>
                </a:solidFill>
                <a:effectLst>
                  <a:outerShdw blurRad="38100" dist="38100" dir="2700000" algn="tl">
                    <a:srgbClr val="FFFFFF"/>
                  </a:outerShdw>
                </a:effectLst>
              </a:rPr>
              <a:t>ОО</a:t>
            </a:r>
            <a:r>
              <a:rPr lang="ru-RU" sz="1800" i="1" baseline="-25000" smtClean="0">
                <a:solidFill>
                  <a:srgbClr val="000000"/>
                </a:solidFill>
                <a:effectLst>
                  <a:outerShdw blurRad="38100" dist="38100" dir="2700000" algn="tl">
                    <a:srgbClr val="FFFFFF"/>
                  </a:outerShdw>
                </a:effectLst>
              </a:rPr>
              <a:t>1</a:t>
            </a:r>
            <a:r>
              <a:rPr lang="ru-RU" sz="1800" i="1" smtClean="0">
                <a:solidFill>
                  <a:srgbClr val="000000"/>
                </a:solidFill>
                <a:effectLst>
                  <a:outerShdw blurRad="38100" dist="38100" dir="2700000" algn="tl">
                    <a:srgbClr val="FFFFFF"/>
                  </a:outerShdw>
                </a:effectLst>
              </a:rPr>
              <a:t> </a:t>
            </a:r>
            <a:r>
              <a:rPr lang="ru-RU" sz="1800" smtClean="0"/>
              <a:t>. Параллельный перенос является движением и, значит, наложением, а при наложении любая фигура переходит в равную ей фигуру. Следовательно, при параллельном переносе на вектор </a:t>
            </a:r>
            <a:r>
              <a:rPr lang="ru-RU" sz="1800" i="1" smtClean="0">
                <a:solidFill>
                  <a:srgbClr val="000000"/>
                </a:solidFill>
                <a:effectLst>
                  <a:outerShdw blurRad="38100" dist="38100" dir="2700000" algn="tl">
                    <a:srgbClr val="FFFFFF"/>
                  </a:outerShdw>
                </a:effectLst>
              </a:rPr>
              <a:t>ОО</a:t>
            </a:r>
            <a:r>
              <a:rPr lang="ru-RU" sz="1800" i="1" baseline="-25000" smtClean="0">
                <a:solidFill>
                  <a:srgbClr val="000000"/>
                </a:solidFill>
                <a:effectLst>
                  <a:outerShdw blurRad="38100" dist="38100" dir="2700000" algn="tl">
                    <a:srgbClr val="FFFFFF"/>
                  </a:outerShdw>
                </a:effectLst>
              </a:rPr>
              <a:t>1</a:t>
            </a:r>
            <a:r>
              <a:rPr lang="ru-RU" sz="1800" smtClean="0"/>
              <a:t> окружность </a:t>
            </a:r>
            <a:r>
              <a:rPr lang="en-US" sz="1800" i="1" smtClean="0">
                <a:solidFill>
                  <a:srgbClr val="000000"/>
                </a:solidFill>
                <a:effectLst>
                  <a:outerShdw blurRad="38100" dist="38100" dir="2700000" algn="tl">
                    <a:srgbClr val="FFFFFF"/>
                  </a:outerShdw>
                </a:effectLst>
              </a:rPr>
              <a:t>L</a:t>
            </a:r>
            <a:r>
              <a:rPr lang="ru-RU" sz="1800" smtClean="0"/>
              <a:t> перейдёт в равную ей окружность </a:t>
            </a:r>
            <a:r>
              <a:rPr lang="en-US" sz="1800" i="1" smtClean="0">
                <a:solidFill>
                  <a:srgbClr val="000000"/>
                </a:solidFill>
                <a:effectLst>
                  <a:outerShdw blurRad="38100" dist="38100" dir="2700000" algn="tl">
                    <a:srgbClr val="FFFFFF"/>
                  </a:outerShdw>
                </a:effectLst>
              </a:rPr>
              <a:t>L</a:t>
            </a:r>
            <a:r>
              <a:rPr lang="ru-RU" sz="1800" i="1" baseline="-25000" smtClean="0">
                <a:solidFill>
                  <a:srgbClr val="000000"/>
                </a:solidFill>
                <a:effectLst>
                  <a:outerShdw blurRad="38100" dist="38100" dir="2700000" algn="tl">
                    <a:srgbClr val="FFFFFF"/>
                  </a:outerShdw>
                </a:effectLst>
              </a:rPr>
              <a:t>1</a:t>
            </a:r>
            <a:r>
              <a:rPr lang="ru-RU" sz="1800" smtClean="0"/>
              <a:t> радиуса </a:t>
            </a:r>
            <a:r>
              <a:rPr lang="en-US" sz="1800" i="1" smtClean="0">
                <a:solidFill>
                  <a:srgbClr val="000000"/>
                </a:solidFill>
                <a:effectLst>
                  <a:outerShdw blurRad="38100" dist="38100" dir="2700000" algn="tl">
                    <a:srgbClr val="FFFFFF"/>
                  </a:outerShdw>
                </a:effectLst>
              </a:rPr>
              <a:t>r</a:t>
            </a:r>
            <a:r>
              <a:rPr lang="ru-RU" sz="1800" smtClean="0"/>
              <a:t> центром в точке  </a:t>
            </a:r>
            <a:r>
              <a:rPr lang="ru-RU" sz="1800" i="1" smtClean="0">
                <a:solidFill>
                  <a:srgbClr val="000000"/>
                </a:solidFill>
                <a:effectLst>
                  <a:outerShdw blurRad="38100" dist="38100" dir="2700000" algn="tl">
                    <a:srgbClr val="FFFFFF"/>
                  </a:outerShdw>
                </a:effectLst>
              </a:rPr>
              <a:t>О</a:t>
            </a:r>
            <a:r>
              <a:rPr lang="ru-RU" sz="1800" i="1" baseline="-25000" smtClean="0">
                <a:solidFill>
                  <a:srgbClr val="000000"/>
                </a:solidFill>
                <a:effectLst>
                  <a:outerShdw blurRad="38100" dist="38100" dir="2700000" algn="tl">
                    <a:srgbClr val="FFFFFF"/>
                  </a:outerShdw>
                </a:effectLst>
              </a:rPr>
              <a:t>1</a:t>
            </a:r>
            <a:r>
              <a:rPr lang="ru-RU" sz="1800" smtClean="0"/>
              <a:t> .</a:t>
            </a:r>
          </a:p>
          <a:p>
            <a:pPr algn="just" eaLnBrk="1" hangingPunct="1">
              <a:buFont typeface="Wingdings" pitchFamily="2" charset="2"/>
              <a:buNone/>
              <a:defRPr/>
            </a:pPr>
            <a:endParaRPr lang="ru-RU" sz="1800" smtClean="0"/>
          </a:p>
          <a:p>
            <a:pPr algn="just" eaLnBrk="1" hangingPunct="1">
              <a:buFont typeface="Wingdings" pitchFamily="2" charset="2"/>
              <a:buNone/>
              <a:defRPr/>
            </a:pPr>
            <a:r>
              <a:rPr lang="ru-RU" sz="1800" smtClean="0"/>
              <a:t>    Тело, ограниченное цилиндрической поверхностью и двумя кругами с границами </a:t>
            </a:r>
            <a:r>
              <a:rPr lang="en-US" sz="1800" i="1" smtClean="0">
                <a:solidFill>
                  <a:srgbClr val="000000"/>
                </a:solidFill>
                <a:effectLst>
                  <a:outerShdw blurRad="38100" dist="38100" dir="2700000" algn="tl">
                    <a:srgbClr val="FFFFFF"/>
                  </a:outerShdw>
                </a:effectLst>
              </a:rPr>
              <a:t>L</a:t>
            </a:r>
            <a:r>
              <a:rPr lang="ru-RU" sz="1800" smtClean="0"/>
              <a:t> и </a:t>
            </a:r>
            <a:r>
              <a:rPr lang="en-US" sz="1800" i="1" smtClean="0">
                <a:solidFill>
                  <a:srgbClr val="000000"/>
                </a:solidFill>
                <a:effectLst>
                  <a:outerShdw blurRad="38100" dist="38100" dir="2700000" algn="tl">
                    <a:srgbClr val="FFFFFF"/>
                  </a:outerShdw>
                </a:effectLst>
              </a:rPr>
              <a:t>L</a:t>
            </a:r>
            <a:r>
              <a:rPr lang="ru-RU" sz="1800" i="1" baseline="-25000" smtClean="0">
                <a:solidFill>
                  <a:srgbClr val="000000"/>
                </a:solidFill>
                <a:effectLst>
                  <a:outerShdw blurRad="38100" dist="38100" dir="2700000" algn="tl">
                    <a:srgbClr val="FFFFFF"/>
                  </a:outerShdw>
                </a:effectLst>
              </a:rPr>
              <a:t>1</a:t>
            </a:r>
            <a:r>
              <a:rPr lang="ru-RU" sz="1800" smtClean="0"/>
              <a:t> называется </a:t>
            </a:r>
            <a:r>
              <a:rPr lang="ru-RU" sz="1800" u="sng" smtClean="0"/>
              <a:t>цилиндром</a:t>
            </a:r>
            <a:r>
              <a:rPr lang="ru-RU" sz="1800" smtClean="0"/>
              <a:t> (Рис. 1). Круги называются </a:t>
            </a:r>
            <a:r>
              <a:rPr lang="ru-RU" sz="1800" u="sng" smtClean="0"/>
              <a:t>основаниями цилиндра</a:t>
            </a:r>
            <a:r>
              <a:rPr lang="ru-RU" sz="1800" smtClean="0"/>
              <a:t>, отрезки образующих, заключённые между основаниями, – </a:t>
            </a:r>
            <a:r>
              <a:rPr lang="ru-RU" sz="1800" u="sng" smtClean="0"/>
              <a:t>образующими цилиндра</a:t>
            </a:r>
            <a:r>
              <a:rPr lang="ru-RU" sz="1800" smtClean="0"/>
              <a:t>, а обрисованная ими часть цилиндрической поверхности – </a:t>
            </a:r>
            <a:r>
              <a:rPr lang="ru-RU" sz="1800" u="sng" smtClean="0"/>
              <a:t>боковой поверхностью цилиндра</a:t>
            </a:r>
            <a:r>
              <a:rPr lang="ru-RU" sz="1800" smtClean="0"/>
              <a:t>. Ось цилиндрической поверхности называется </a:t>
            </a:r>
            <a:r>
              <a:rPr lang="ru-RU" sz="1800" u="sng" smtClean="0"/>
              <a:t>осью цилиндра</a:t>
            </a:r>
            <a:r>
              <a:rPr lang="ru-RU" sz="1800" smtClean="0"/>
              <a:t>.</a:t>
            </a:r>
          </a:p>
          <a:p>
            <a:pPr algn="just" eaLnBrk="1" hangingPunct="1">
              <a:buFont typeface="Wingdings" pitchFamily="2" charset="2"/>
              <a:buNone/>
              <a:defRPr/>
            </a:pPr>
            <a:endParaRPr lang="ru-RU" sz="1800" smtClean="0"/>
          </a:p>
          <a:p>
            <a:pPr algn="just" eaLnBrk="1" hangingPunct="1">
              <a:buFont typeface="Wingdings" pitchFamily="2" charset="2"/>
              <a:buNone/>
              <a:defRPr/>
            </a:pPr>
            <a:r>
              <a:rPr lang="ru-RU" sz="1800" smtClean="0"/>
              <a:t>    Как уже отмечалось, все образующие цилиндра параллельны и равны друг другу. Длина образующей называется </a:t>
            </a:r>
            <a:r>
              <a:rPr lang="ru-RU" sz="1800" u="sng" smtClean="0"/>
              <a:t>высотой цилиндра</a:t>
            </a:r>
            <a:r>
              <a:rPr lang="ru-RU" sz="1800" smtClean="0"/>
              <a:t>, а радиус основания – </a:t>
            </a:r>
            <a:r>
              <a:rPr lang="ru-RU" sz="1800" u="sng" smtClean="0"/>
              <a:t>радиусом цилиндра</a:t>
            </a:r>
            <a:r>
              <a:rPr lang="ru-RU" sz="1800" smtClean="0"/>
              <a:t>.</a:t>
            </a:r>
          </a:p>
        </p:txBody>
      </p:sp>
    </p:spTree>
    <p:extLst>
      <p:ext uri="{BB962C8B-B14F-4D97-AF65-F5344CB8AC3E}">
        <p14:creationId xmlns:p14="http://schemas.microsoft.com/office/powerpoint/2010/main" val="348637255"/>
      </p:ext>
    </p:extLst>
  </p:cSld>
  <p:clrMapOvr>
    <a:masterClrMapping/>
  </p:clrMapOvr>
  <p:transition spd="slow">
    <p:checke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afterEffect">
                                  <p:stCondLst>
                                    <p:cond delay="0"/>
                                  </p:stCondLst>
                                  <p:childTnLst>
                                    <p:set>
                                      <p:cBhvr>
                                        <p:cTn id="6" dur="1" fill="hold">
                                          <p:stCondLst>
                                            <p:cond delay="0"/>
                                          </p:stCondLst>
                                        </p:cTn>
                                        <p:tgtEl>
                                          <p:spTgt spid="63491">
                                            <p:txEl>
                                              <p:pRg st="0" end="0"/>
                                            </p:txEl>
                                          </p:spTgt>
                                        </p:tgtEl>
                                        <p:attrNameLst>
                                          <p:attrName>style.visibility</p:attrName>
                                        </p:attrNameLst>
                                      </p:cBhvr>
                                      <p:to>
                                        <p:strVal val="visible"/>
                                      </p:to>
                                    </p:set>
                                    <p:animEffect transition="in" filter="dissolve">
                                      <p:cBhvr>
                                        <p:cTn id="7" dur="500"/>
                                        <p:tgtEl>
                                          <p:spTgt spid="63491">
                                            <p:txEl>
                                              <p:pRg st="0" end="0"/>
                                            </p:txEl>
                                          </p:spTgt>
                                        </p:tgtEl>
                                      </p:cBhvr>
                                    </p:animEffect>
                                  </p:childTnLst>
                                </p:cTn>
                              </p:par>
                            </p:childTnLst>
                          </p:cTn>
                        </p:par>
                        <p:par>
                          <p:cTn id="8" fill="hold" nodeType="afterGroup">
                            <p:stCondLst>
                              <p:cond delay="500"/>
                            </p:stCondLst>
                            <p:childTnLst>
                              <p:par>
                                <p:cTn id="9" presetID="9" presetClass="entr" presetSubtype="0" fill="hold" nodeType="afterEffect">
                                  <p:stCondLst>
                                    <p:cond delay="0"/>
                                  </p:stCondLst>
                                  <p:childTnLst>
                                    <p:set>
                                      <p:cBhvr>
                                        <p:cTn id="10" dur="1" fill="hold">
                                          <p:stCondLst>
                                            <p:cond delay="0"/>
                                          </p:stCondLst>
                                        </p:cTn>
                                        <p:tgtEl>
                                          <p:spTgt spid="63491">
                                            <p:txEl>
                                              <p:pRg st="1" end="1"/>
                                            </p:txEl>
                                          </p:spTgt>
                                        </p:tgtEl>
                                        <p:attrNameLst>
                                          <p:attrName>style.visibility</p:attrName>
                                        </p:attrNameLst>
                                      </p:cBhvr>
                                      <p:to>
                                        <p:strVal val="visible"/>
                                      </p:to>
                                    </p:set>
                                    <p:animEffect transition="in" filter="dissolve">
                                      <p:cBhvr>
                                        <p:cTn id="11" dur="500"/>
                                        <p:tgtEl>
                                          <p:spTgt spid="63491">
                                            <p:txEl>
                                              <p:pRg st="1" end="1"/>
                                            </p:txEl>
                                          </p:spTgt>
                                        </p:tgtEl>
                                      </p:cBhvr>
                                    </p:animEffect>
                                  </p:childTnLst>
                                </p:cTn>
                              </p:par>
                            </p:childTnLst>
                          </p:cTn>
                        </p:par>
                        <p:par>
                          <p:cTn id="12" fill="hold" nodeType="afterGroup">
                            <p:stCondLst>
                              <p:cond delay="1000"/>
                            </p:stCondLst>
                            <p:childTnLst>
                              <p:par>
                                <p:cTn id="13" presetID="55" presetClass="entr" presetSubtype="0" fill="hold" nodeType="afterEffect">
                                  <p:stCondLst>
                                    <p:cond delay="0"/>
                                  </p:stCondLst>
                                  <p:childTnLst>
                                    <p:set>
                                      <p:cBhvr>
                                        <p:cTn id="14" dur="1" fill="hold">
                                          <p:stCondLst>
                                            <p:cond delay="0"/>
                                          </p:stCondLst>
                                        </p:cTn>
                                        <p:tgtEl>
                                          <p:spTgt spid="63491">
                                            <p:txEl>
                                              <p:pRg st="3" end="3"/>
                                            </p:txEl>
                                          </p:spTgt>
                                        </p:tgtEl>
                                        <p:attrNameLst>
                                          <p:attrName>style.visibility</p:attrName>
                                        </p:attrNameLst>
                                      </p:cBhvr>
                                      <p:to>
                                        <p:strVal val="visible"/>
                                      </p:to>
                                    </p:set>
                                    <p:anim calcmode="lin" valueType="num">
                                      <p:cBhvr>
                                        <p:cTn id="15" dur="1000" fill="hold"/>
                                        <p:tgtEl>
                                          <p:spTgt spid="63491">
                                            <p:txEl>
                                              <p:pRg st="3" end="3"/>
                                            </p:txEl>
                                          </p:spTgt>
                                        </p:tgtEl>
                                        <p:attrNameLst>
                                          <p:attrName>ppt_w</p:attrName>
                                        </p:attrNameLst>
                                      </p:cBhvr>
                                      <p:tavLst>
                                        <p:tav tm="0">
                                          <p:val>
                                            <p:strVal val="#ppt_w*0.70"/>
                                          </p:val>
                                        </p:tav>
                                        <p:tav tm="100000">
                                          <p:val>
                                            <p:strVal val="#ppt_w"/>
                                          </p:val>
                                        </p:tav>
                                      </p:tavLst>
                                    </p:anim>
                                    <p:anim calcmode="lin" valueType="num">
                                      <p:cBhvr>
                                        <p:cTn id="16" dur="1000" fill="hold"/>
                                        <p:tgtEl>
                                          <p:spTgt spid="63491">
                                            <p:txEl>
                                              <p:pRg st="3" end="3"/>
                                            </p:txEl>
                                          </p:spTgt>
                                        </p:tgtEl>
                                        <p:attrNameLst>
                                          <p:attrName>ppt_h</p:attrName>
                                        </p:attrNameLst>
                                      </p:cBhvr>
                                      <p:tavLst>
                                        <p:tav tm="0">
                                          <p:val>
                                            <p:strVal val="#ppt_h"/>
                                          </p:val>
                                        </p:tav>
                                        <p:tav tm="100000">
                                          <p:val>
                                            <p:strVal val="#ppt_h"/>
                                          </p:val>
                                        </p:tav>
                                      </p:tavLst>
                                    </p:anim>
                                    <p:animEffect transition="in" filter="fade">
                                      <p:cBhvr>
                                        <p:cTn id="17" dur="1000"/>
                                        <p:tgtEl>
                                          <p:spTgt spid="63491">
                                            <p:txEl>
                                              <p:pRg st="3" end="3"/>
                                            </p:txEl>
                                          </p:spTgt>
                                        </p:tgtEl>
                                      </p:cBhvr>
                                    </p:animEffect>
                                  </p:childTnLst>
                                </p:cTn>
                              </p:par>
                            </p:childTnLst>
                          </p:cTn>
                        </p:par>
                        <p:par>
                          <p:cTn id="18" fill="hold" nodeType="afterGroup">
                            <p:stCondLst>
                              <p:cond delay="2000"/>
                            </p:stCondLst>
                            <p:childTnLst>
                              <p:par>
                                <p:cTn id="19" presetID="15" presetClass="entr" presetSubtype="0" fill="hold" nodeType="afterEffect">
                                  <p:stCondLst>
                                    <p:cond delay="0"/>
                                  </p:stCondLst>
                                  <p:childTnLst>
                                    <p:set>
                                      <p:cBhvr>
                                        <p:cTn id="20" dur="1" fill="hold">
                                          <p:stCondLst>
                                            <p:cond delay="0"/>
                                          </p:stCondLst>
                                        </p:cTn>
                                        <p:tgtEl>
                                          <p:spTgt spid="63491">
                                            <p:txEl>
                                              <p:pRg st="5" end="5"/>
                                            </p:txEl>
                                          </p:spTgt>
                                        </p:tgtEl>
                                        <p:attrNameLst>
                                          <p:attrName>style.visibility</p:attrName>
                                        </p:attrNameLst>
                                      </p:cBhvr>
                                      <p:to>
                                        <p:strVal val="visible"/>
                                      </p:to>
                                    </p:set>
                                    <p:anim calcmode="lin" valueType="num">
                                      <p:cBhvr>
                                        <p:cTn id="21" dur="1000" fill="hold"/>
                                        <p:tgtEl>
                                          <p:spTgt spid="63491">
                                            <p:txEl>
                                              <p:pRg st="5" end="5"/>
                                            </p:txEl>
                                          </p:spTgt>
                                        </p:tgtEl>
                                        <p:attrNameLst>
                                          <p:attrName>ppt_w</p:attrName>
                                        </p:attrNameLst>
                                      </p:cBhvr>
                                      <p:tavLst>
                                        <p:tav tm="0">
                                          <p:val>
                                            <p:fltVal val="0"/>
                                          </p:val>
                                        </p:tav>
                                        <p:tav tm="100000">
                                          <p:val>
                                            <p:strVal val="#ppt_w"/>
                                          </p:val>
                                        </p:tav>
                                      </p:tavLst>
                                    </p:anim>
                                    <p:anim calcmode="lin" valueType="num">
                                      <p:cBhvr>
                                        <p:cTn id="22" dur="1000" fill="hold"/>
                                        <p:tgtEl>
                                          <p:spTgt spid="63491">
                                            <p:txEl>
                                              <p:pRg st="5" end="5"/>
                                            </p:txEl>
                                          </p:spTgt>
                                        </p:tgtEl>
                                        <p:attrNameLst>
                                          <p:attrName>ppt_h</p:attrName>
                                        </p:attrNameLst>
                                      </p:cBhvr>
                                      <p:tavLst>
                                        <p:tav tm="0">
                                          <p:val>
                                            <p:fltVal val="0"/>
                                          </p:val>
                                        </p:tav>
                                        <p:tav tm="100000">
                                          <p:val>
                                            <p:strVal val="#ppt_h"/>
                                          </p:val>
                                        </p:tav>
                                      </p:tavLst>
                                    </p:anim>
                                    <p:anim calcmode="lin" valueType="num">
                                      <p:cBhvr>
                                        <p:cTn id="23" dur="1000" fill="hold"/>
                                        <p:tgtEl>
                                          <p:spTgt spid="63491">
                                            <p:txEl>
                                              <p:pRg st="5" end="5"/>
                                            </p:txEl>
                                          </p:spTgt>
                                        </p:tgtEl>
                                        <p:attrNameLst>
                                          <p:attrName>ppt_x</p:attrName>
                                        </p:attrNameLst>
                                      </p:cBhvr>
                                      <p:tavLst>
                                        <p:tav tm="0" fmla="#ppt_x+(cos(-2*pi*(1-$))*-#ppt_x-sin(-2*pi*(1-$))*(1-#ppt_y))*(1-$)">
                                          <p:val>
                                            <p:fltVal val="0"/>
                                          </p:val>
                                        </p:tav>
                                        <p:tav tm="100000">
                                          <p:val>
                                            <p:fltVal val="1"/>
                                          </p:val>
                                        </p:tav>
                                      </p:tavLst>
                                    </p:anim>
                                    <p:anim calcmode="lin" valueType="num">
                                      <p:cBhvr>
                                        <p:cTn id="24" dur="1000" fill="hold"/>
                                        <p:tgtEl>
                                          <p:spTgt spid="63491">
                                            <p:txEl>
                                              <p:pRg st="5" end="5"/>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5"/>
            </a:gs>
            <a:gs pos="50000">
              <a:srgbClr val="9CB86E"/>
            </a:gs>
            <a:gs pos="100000">
              <a:srgbClr val="156B13"/>
            </a:gs>
          </a:gsLst>
          <a:lin ang="5400000" scaled="0"/>
        </a:gradFill>
        <a:effectLst/>
      </p:bgPr>
    </p:bg>
    <p:spTree>
      <p:nvGrpSpPr>
        <p:cNvPr id="1" name=""/>
        <p:cNvGrpSpPr/>
        <p:nvPr/>
      </p:nvGrpSpPr>
      <p:grpSpPr>
        <a:xfrm>
          <a:off x="0" y="0"/>
          <a:ext cx="0" cy="0"/>
          <a:chOff x="0" y="0"/>
          <a:chExt cx="0" cy="0"/>
        </a:xfrm>
      </p:grpSpPr>
      <p:sp>
        <p:nvSpPr>
          <p:cNvPr id="67618" name="Oval 34"/>
          <p:cNvSpPr>
            <a:spLocks noChangeArrowheads="1"/>
          </p:cNvSpPr>
          <p:nvPr/>
        </p:nvSpPr>
        <p:spPr bwMode="auto">
          <a:xfrm>
            <a:off x="900113" y="4287838"/>
            <a:ext cx="2303462" cy="935037"/>
          </a:xfrm>
          <a:prstGeom prst="ellipse">
            <a:avLst/>
          </a:prstGeom>
          <a:gradFill rotWithShape="1">
            <a:gsLst>
              <a:gs pos="0">
                <a:schemeClr val="accent1"/>
              </a:gs>
              <a:gs pos="100000">
                <a:schemeClr val="accent1">
                  <a:gamma/>
                  <a:shade val="69020"/>
                  <a:invGamma/>
                </a:schemeClr>
              </a:gs>
            </a:gsLst>
            <a:lin ang="0" scaled="1"/>
          </a:gradFill>
          <a:ln w="1905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ru-RU"/>
          </a:p>
        </p:txBody>
      </p:sp>
      <p:sp>
        <p:nvSpPr>
          <p:cNvPr id="67619" name="Rectangle 35"/>
          <p:cNvSpPr>
            <a:spLocks noChangeArrowheads="1"/>
          </p:cNvSpPr>
          <p:nvPr/>
        </p:nvSpPr>
        <p:spPr bwMode="auto">
          <a:xfrm>
            <a:off x="900113" y="2024063"/>
            <a:ext cx="2303462" cy="2735262"/>
          </a:xfrm>
          <a:prstGeom prst="rect">
            <a:avLst/>
          </a:prstGeom>
          <a:gradFill rotWithShape="1">
            <a:gsLst>
              <a:gs pos="0">
                <a:schemeClr val="accent1"/>
              </a:gs>
              <a:gs pos="100000">
                <a:schemeClr val="accent1">
                  <a:gamma/>
                  <a:shade val="69020"/>
                  <a:invGamma/>
                </a:schemeClr>
              </a:gs>
            </a:gsLst>
            <a:lin ang="0" scaled="1"/>
          </a:gradFill>
          <a:ln>
            <a:noFill/>
          </a:ln>
          <a:effectLst/>
          <a:extLst>
            <a:ext uri="{91240B29-F687-4F45-9708-019B960494DF}">
              <a14:hiddenLine xmlns:a14="http://schemas.microsoft.com/office/drawing/2010/main" w="1905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ru-RU"/>
          </a:p>
        </p:txBody>
      </p:sp>
      <p:sp>
        <p:nvSpPr>
          <p:cNvPr id="67616" name="Oval 32"/>
          <p:cNvSpPr>
            <a:spLocks noChangeArrowheads="1"/>
          </p:cNvSpPr>
          <p:nvPr/>
        </p:nvSpPr>
        <p:spPr bwMode="auto">
          <a:xfrm>
            <a:off x="900113" y="1557338"/>
            <a:ext cx="2303462" cy="935037"/>
          </a:xfrm>
          <a:prstGeom prst="ellipse">
            <a:avLst/>
          </a:prstGeom>
          <a:gradFill rotWithShape="1">
            <a:gsLst>
              <a:gs pos="0">
                <a:schemeClr val="accent1"/>
              </a:gs>
              <a:gs pos="100000">
                <a:schemeClr val="accent1">
                  <a:gamma/>
                  <a:shade val="80392"/>
                  <a:invGamma/>
                </a:schemeClr>
              </a:gs>
            </a:gsLst>
            <a:lin ang="0" scaled="1"/>
          </a:gradFill>
          <a:ln w="1905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ru-RU"/>
          </a:p>
        </p:txBody>
      </p:sp>
      <p:sp>
        <p:nvSpPr>
          <p:cNvPr id="67620" name="Oval 36"/>
          <p:cNvSpPr>
            <a:spLocks noChangeArrowheads="1"/>
          </p:cNvSpPr>
          <p:nvPr/>
        </p:nvSpPr>
        <p:spPr bwMode="auto">
          <a:xfrm>
            <a:off x="900113" y="4648200"/>
            <a:ext cx="2303462" cy="215900"/>
          </a:xfrm>
          <a:prstGeom prst="ellipse">
            <a:avLst/>
          </a:prstGeom>
          <a:gradFill rotWithShape="1">
            <a:gsLst>
              <a:gs pos="0">
                <a:schemeClr val="accent1"/>
              </a:gs>
              <a:gs pos="100000">
                <a:schemeClr val="accent1">
                  <a:gamma/>
                  <a:shade val="69020"/>
                  <a:invGamma/>
                </a:schemeClr>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ru-RU"/>
          </a:p>
        </p:txBody>
      </p:sp>
      <p:sp>
        <p:nvSpPr>
          <p:cNvPr id="67621" name="Line 37"/>
          <p:cNvSpPr>
            <a:spLocks noChangeShapeType="1"/>
          </p:cNvSpPr>
          <p:nvPr/>
        </p:nvSpPr>
        <p:spPr bwMode="auto">
          <a:xfrm flipV="1">
            <a:off x="2051050" y="2022475"/>
            <a:ext cx="0" cy="2736850"/>
          </a:xfrm>
          <a:prstGeom prst="line">
            <a:avLst/>
          </a:prstGeom>
          <a:noFill/>
          <a:ln w="19050">
            <a:solidFill>
              <a:srgbClr val="000000"/>
            </a:solidFill>
            <a:prstDash val="dash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67622" name="Oval 38"/>
          <p:cNvSpPr>
            <a:spLocks noChangeArrowheads="1"/>
          </p:cNvSpPr>
          <p:nvPr/>
        </p:nvSpPr>
        <p:spPr bwMode="auto">
          <a:xfrm>
            <a:off x="2017713" y="1989138"/>
            <a:ext cx="73025" cy="73025"/>
          </a:xfrm>
          <a:prstGeom prst="ellipse">
            <a:avLst/>
          </a:prstGeom>
          <a:solidFill>
            <a:srgbClr val="000000"/>
          </a:solidFill>
          <a:ln w="1587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67624" name="Line 40"/>
          <p:cNvSpPr>
            <a:spLocks noChangeShapeType="1"/>
          </p:cNvSpPr>
          <p:nvPr/>
        </p:nvSpPr>
        <p:spPr bwMode="auto">
          <a:xfrm>
            <a:off x="2051050" y="2022475"/>
            <a:ext cx="1152525" cy="0"/>
          </a:xfrm>
          <a:prstGeom prst="line">
            <a:avLst/>
          </a:prstGeom>
          <a:noFill/>
          <a:ln w="190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67625" name="Line 41"/>
          <p:cNvSpPr>
            <a:spLocks noChangeShapeType="1"/>
          </p:cNvSpPr>
          <p:nvPr/>
        </p:nvSpPr>
        <p:spPr bwMode="auto">
          <a:xfrm>
            <a:off x="2051050" y="4757738"/>
            <a:ext cx="1152525" cy="0"/>
          </a:xfrm>
          <a:prstGeom prst="line">
            <a:avLst/>
          </a:prstGeom>
          <a:noFill/>
          <a:ln w="19050">
            <a:solidFill>
              <a:srgbClr val="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67626" name="Line 42"/>
          <p:cNvSpPr>
            <a:spLocks noChangeShapeType="1"/>
          </p:cNvSpPr>
          <p:nvPr/>
        </p:nvSpPr>
        <p:spPr bwMode="auto">
          <a:xfrm flipH="1">
            <a:off x="1331913" y="2022475"/>
            <a:ext cx="719137" cy="360363"/>
          </a:xfrm>
          <a:prstGeom prst="line">
            <a:avLst/>
          </a:prstGeom>
          <a:noFill/>
          <a:ln w="190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67627" name="Line 43"/>
          <p:cNvSpPr>
            <a:spLocks noChangeShapeType="1"/>
          </p:cNvSpPr>
          <p:nvPr/>
        </p:nvSpPr>
        <p:spPr bwMode="auto">
          <a:xfrm flipH="1">
            <a:off x="1331913" y="4757738"/>
            <a:ext cx="719137" cy="360362"/>
          </a:xfrm>
          <a:prstGeom prst="line">
            <a:avLst/>
          </a:prstGeom>
          <a:noFill/>
          <a:ln w="19050">
            <a:solidFill>
              <a:srgbClr val="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67628" name="Line 44"/>
          <p:cNvSpPr>
            <a:spLocks noChangeShapeType="1"/>
          </p:cNvSpPr>
          <p:nvPr/>
        </p:nvSpPr>
        <p:spPr bwMode="auto">
          <a:xfrm>
            <a:off x="1331913" y="2382838"/>
            <a:ext cx="0" cy="2735262"/>
          </a:xfrm>
          <a:prstGeom prst="line">
            <a:avLst/>
          </a:prstGeom>
          <a:noFill/>
          <a:ln w="190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grpSp>
        <p:nvGrpSpPr>
          <p:cNvPr id="67632" name="Group 48"/>
          <p:cNvGrpSpPr>
            <a:grpSpLocks/>
          </p:cNvGrpSpPr>
          <p:nvPr/>
        </p:nvGrpSpPr>
        <p:grpSpPr bwMode="auto">
          <a:xfrm>
            <a:off x="900113" y="4287838"/>
            <a:ext cx="2301875" cy="465137"/>
            <a:chOff x="567" y="2725"/>
            <a:chExt cx="1450" cy="272"/>
          </a:xfrm>
        </p:grpSpPr>
        <p:sp>
          <p:nvSpPr>
            <p:cNvPr id="16417" name="Arc 46"/>
            <p:cNvSpPr>
              <a:spLocks/>
            </p:cNvSpPr>
            <p:nvPr/>
          </p:nvSpPr>
          <p:spPr bwMode="auto">
            <a:xfrm flipH="1">
              <a:off x="567" y="2725"/>
              <a:ext cx="725" cy="272"/>
            </a:xfrm>
            <a:custGeom>
              <a:avLst/>
              <a:gdLst>
                <a:gd name="T0" fmla="*/ 0 w 21600"/>
                <a:gd name="T1" fmla="*/ 0 h 21600"/>
                <a:gd name="T2" fmla="*/ 725 w 21600"/>
                <a:gd name="T3" fmla="*/ 272 h 21600"/>
                <a:gd name="T4" fmla="*/ 0 w 21600"/>
                <a:gd name="T5" fmla="*/ 272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8" y="0"/>
                    <a:pt x="21599" y="9670"/>
                    <a:pt x="21599" y="21599"/>
                  </a:cubicBezTo>
                </a:path>
                <a:path w="21600" h="21600" stroke="0" extrusionOk="0">
                  <a:moveTo>
                    <a:pt x="-1" y="0"/>
                  </a:moveTo>
                  <a:cubicBezTo>
                    <a:pt x="11928" y="0"/>
                    <a:pt x="21599" y="9670"/>
                    <a:pt x="21599" y="21599"/>
                  </a:cubicBezTo>
                  <a:lnTo>
                    <a:pt x="0" y="21600"/>
                  </a:lnTo>
                  <a:lnTo>
                    <a:pt x="-1" y="0"/>
                  </a:lnTo>
                  <a:close/>
                </a:path>
              </a:pathLst>
            </a:custGeom>
            <a:noFill/>
            <a:ln w="19050">
              <a:solidFill>
                <a:srgbClr val="000000"/>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16418" name="Arc 47"/>
            <p:cNvSpPr>
              <a:spLocks/>
            </p:cNvSpPr>
            <p:nvPr/>
          </p:nvSpPr>
          <p:spPr bwMode="auto">
            <a:xfrm>
              <a:off x="1292" y="2725"/>
              <a:ext cx="725" cy="272"/>
            </a:xfrm>
            <a:custGeom>
              <a:avLst/>
              <a:gdLst>
                <a:gd name="T0" fmla="*/ 0 w 21600"/>
                <a:gd name="T1" fmla="*/ 0 h 21600"/>
                <a:gd name="T2" fmla="*/ 725 w 21600"/>
                <a:gd name="T3" fmla="*/ 272 h 21600"/>
                <a:gd name="T4" fmla="*/ 0 w 21600"/>
                <a:gd name="T5" fmla="*/ 272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8" y="0"/>
                    <a:pt x="21599" y="9670"/>
                    <a:pt x="21599" y="21599"/>
                  </a:cubicBezTo>
                </a:path>
                <a:path w="21600" h="21600" stroke="0" extrusionOk="0">
                  <a:moveTo>
                    <a:pt x="-1" y="0"/>
                  </a:moveTo>
                  <a:cubicBezTo>
                    <a:pt x="11928" y="0"/>
                    <a:pt x="21599" y="9670"/>
                    <a:pt x="21599" y="21599"/>
                  </a:cubicBezTo>
                  <a:lnTo>
                    <a:pt x="0" y="21600"/>
                  </a:lnTo>
                  <a:lnTo>
                    <a:pt x="-1" y="0"/>
                  </a:lnTo>
                  <a:close/>
                </a:path>
              </a:pathLst>
            </a:custGeom>
            <a:noFill/>
            <a:ln w="19050">
              <a:solidFill>
                <a:srgbClr val="000000"/>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grpSp>
      <p:sp>
        <p:nvSpPr>
          <p:cNvPr id="67633" name="Line 49"/>
          <p:cNvSpPr>
            <a:spLocks noChangeShapeType="1"/>
          </p:cNvSpPr>
          <p:nvPr/>
        </p:nvSpPr>
        <p:spPr bwMode="auto">
          <a:xfrm>
            <a:off x="2051050" y="4757738"/>
            <a:ext cx="0" cy="720725"/>
          </a:xfrm>
          <a:prstGeom prst="line">
            <a:avLst/>
          </a:prstGeom>
          <a:noFill/>
          <a:ln w="190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67634" name="Line 50"/>
          <p:cNvSpPr>
            <a:spLocks noChangeShapeType="1"/>
          </p:cNvSpPr>
          <p:nvPr/>
        </p:nvSpPr>
        <p:spPr bwMode="auto">
          <a:xfrm>
            <a:off x="2051050" y="1301750"/>
            <a:ext cx="0" cy="720725"/>
          </a:xfrm>
          <a:prstGeom prst="line">
            <a:avLst/>
          </a:prstGeom>
          <a:noFill/>
          <a:ln w="190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67623" name="Oval 39"/>
          <p:cNvSpPr>
            <a:spLocks noChangeArrowheads="1"/>
          </p:cNvSpPr>
          <p:nvPr/>
        </p:nvSpPr>
        <p:spPr bwMode="auto">
          <a:xfrm>
            <a:off x="2012950" y="4724400"/>
            <a:ext cx="73025" cy="73025"/>
          </a:xfrm>
          <a:prstGeom prst="ellipse">
            <a:avLst/>
          </a:prstGeom>
          <a:solidFill>
            <a:schemeClr val="accent1"/>
          </a:solidFill>
          <a:ln w="1587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67641" name="Line 57"/>
          <p:cNvSpPr>
            <a:spLocks noChangeShapeType="1"/>
          </p:cNvSpPr>
          <p:nvPr/>
        </p:nvSpPr>
        <p:spPr bwMode="auto">
          <a:xfrm rot="-1367411">
            <a:off x="1209675" y="5051425"/>
            <a:ext cx="73025" cy="71438"/>
          </a:xfrm>
          <a:prstGeom prst="line">
            <a:avLst/>
          </a:prstGeom>
          <a:noFill/>
          <a:ln w="1905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67642" name="Line 58"/>
          <p:cNvSpPr>
            <a:spLocks noChangeShapeType="1"/>
          </p:cNvSpPr>
          <p:nvPr/>
        </p:nvSpPr>
        <p:spPr bwMode="auto">
          <a:xfrm rot="-3755745">
            <a:off x="2699544" y="5095082"/>
            <a:ext cx="73025" cy="71437"/>
          </a:xfrm>
          <a:prstGeom prst="line">
            <a:avLst/>
          </a:prstGeom>
          <a:noFill/>
          <a:ln w="1905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67643" name="Line 59"/>
          <p:cNvSpPr>
            <a:spLocks noChangeShapeType="1"/>
          </p:cNvSpPr>
          <p:nvPr/>
        </p:nvSpPr>
        <p:spPr bwMode="auto">
          <a:xfrm rot="9203773">
            <a:off x="2705100" y="4341813"/>
            <a:ext cx="73025" cy="71437"/>
          </a:xfrm>
          <a:prstGeom prst="line">
            <a:avLst/>
          </a:prstGeom>
          <a:noFill/>
          <a:ln w="1905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67644" name="Line 60"/>
          <p:cNvSpPr>
            <a:spLocks noChangeShapeType="1"/>
          </p:cNvSpPr>
          <p:nvPr/>
        </p:nvSpPr>
        <p:spPr bwMode="auto">
          <a:xfrm rot="7345947">
            <a:off x="1445419" y="4312444"/>
            <a:ext cx="73025" cy="71437"/>
          </a:xfrm>
          <a:prstGeom prst="line">
            <a:avLst/>
          </a:prstGeom>
          <a:noFill/>
          <a:ln w="1905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67645" name="Line 61"/>
          <p:cNvSpPr>
            <a:spLocks noChangeShapeType="1"/>
          </p:cNvSpPr>
          <p:nvPr/>
        </p:nvSpPr>
        <p:spPr bwMode="auto">
          <a:xfrm rot="-3755745">
            <a:off x="2699544" y="2364582"/>
            <a:ext cx="73025" cy="71437"/>
          </a:xfrm>
          <a:prstGeom prst="line">
            <a:avLst/>
          </a:prstGeom>
          <a:noFill/>
          <a:ln w="1905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67646" name="Line 62"/>
          <p:cNvSpPr>
            <a:spLocks noChangeShapeType="1"/>
          </p:cNvSpPr>
          <p:nvPr/>
        </p:nvSpPr>
        <p:spPr bwMode="auto">
          <a:xfrm rot="9203773">
            <a:off x="2700338" y="1614488"/>
            <a:ext cx="73025" cy="71437"/>
          </a:xfrm>
          <a:prstGeom prst="line">
            <a:avLst/>
          </a:prstGeom>
          <a:noFill/>
          <a:ln w="1905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67647" name="Line 63"/>
          <p:cNvSpPr>
            <a:spLocks noChangeShapeType="1"/>
          </p:cNvSpPr>
          <p:nvPr/>
        </p:nvSpPr>
        <p:spPr bwMode="auto">
          <a:xfrm rot="7345947">
            <a:off x="1475581" y="1572419"/>
            <a:ext cx="73025" cy="71438"/>
          </a:xfrm>
          <a:prstGeom prst="line">
            <a:avLst/>
          </a:prstGeom>
          <a:noFill/>
          <a:ln w="1905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67648" name="Line 64"/>
          <p:cNvSpPr>
            <a:spLocks noChangeShapeType="1"/>
          </p:cNvSpPr>
          <p:nvPr/>
        </p:nvSpPr>
        <p:spPr bwMode="auto">
          <a:xfrm rot="-1367411">
            <a:off x="1196975" y="2319338"/>
            <a:ext cx="73025" cy="71437"/>
          </a:xfrm>
          <a:prstGeom prst="line">
            <a:avLst/>
          </a:prstGeom>
          <a:noFill/>
          <a:ln w="1905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67655" name="Rectangle 71"/>
          <p:cNvSpPr>
            <a:spLocks noGrp="1" noChangeArrowheads="1"/>
          </p:cNvSpPr>
          <p:nvPr>
            <p:ph type="body" idx="1"/>
          </p:nvPr>
        </p:nvSpPr>
        <p:spPr>
          <a:xfrm>
            <a:off x="3708400" y="1844675"/>
            <a:ext cx="5113338" cy="4176713"/>
          </a:xfrm>
        </p:spPr>
        <p:txBody>
          <a:bodyPr/>
          <a:lstStyle/>
          <a:p>
            <a:pPr eaLnBrk="1" hangingPunct="1">
              <a:lnSpc>
                <a:spcPct val="90000"/>
              </a:lnSpc>
              <a:buFont typeface="Wingdings" pitchFamily="2" charset="2"/>
              <a:buNone/>
              <a:defRPr/>
            </a:pPr>
            <a:r>
              <a:rPr lang="en-US" sz="1800" smtClean="0"/>
              <a:t>    </a:t>
            </a:r>
            <a:r>
              <a:rPr lang="ru-RU" sz="1800" smtClean="0"/>
              <a:t> Цилиндр может быть получен вращением прямоугольника вокруг одной из его сто -рон. На рисунке 2 изображён цилиндр, по лученный вращением</a:t>
            </a:r>
            <a:r>
              <a:rPr lang="en-US" sz="1800" smtClean="0"/>
              <a:t> </a:t>
            </a:r>
            <a:r>
              <a:rPr lang="ru-RU" sz="1800" smtClean="0"/>
              <a:t>прямоугольника </a:t>
            </a:r>
            <a:r>
              <a:rPr lang="en-US" sz="1800" i="1" smtClean="0">
                <a:solidFill>
                  <a:srgbClr val="000000"/>
                </a:solidFill>
                <a:effectLst>
                  <a:outerShdw blurRad="38100" dist="38100" dir="2700000" algn="tl">
                    <a:srgbClr val="FFFFFF"/>
                  </a:outerShdw>
                </a:effectLst>
              </a:rPr>
              <a:t>ABCD</a:t>
            </a:r>
            <a:r>
              <a:rPr lang="ru-RU" sz="1800" smtClean="0"/>
              <a:t>  вокруг стороны </a:t>
            </a:r>
            <a:r>
              <a:rPr lang="en-US" sz="1800" i="1" smtClean="0">
                <a:solidFill>
                  <a:srgbClr val="000000"/>
                </a:solidFill>
                <a:effectLst>
                  <a:outerShdw blurRad="38100" dist="38100" dir="2700000" algn="tl">
                    <a:srgbClr val="FFFFFF"/>
                  </a:outerShdw>
                </a:effectLst>
              </a:rPr>
              <a:t>AB</a:t>
            </a:r>
            <a:r>
              <a:rPr lang="ru-RU" sz="1800" smtClean="0"/>
              <a:t>. При этом боко -вая поверхность цилиндра образуется вращением стороны  </a:t>
            </a:r>
            <a:r>
              <a:rPr lang="en-US" sz="1800" i="1" smtClean="0">
                <a:solidFill>
                  <a:srgbClr val="000000"/>
                </a:solidFill>
                <a:effectLst>
                  <a:outerShdw blurRad="38100" dist="38100" dir="2700000" algn="tl">
                    <a:srgbClr val="FFFFFF"/>
                  </a:outerShdw>
                </a:effectLst>
              </a:rPr>
              <a:t>CD</a:t>
            </a:r>
            <a:r>
              <a:rPr lang="ru-RU" sz="1800" smtClean="0"/>
              <a:t> , а основания – вращением сторон </a:t>
            </a:r>
            <a:r>
              <a:rPr lang="en-US" sz="1800" i="1" smtClean="0">
                <a:solidFill>
                  <a:srgbClr val="000000"/>
                </a:solidFill>
                <a:effectLst>
                  <a:outerShdw blurRad="38100" dist="38100" dir="2700000" algn="tl">
                    <a:srgbClr val="FFFFFF"/>
                  </a:outerShdw>
                </a:effectLst>
              </a:rPr>
              <a:t>BC</a:t>
            </a:r>
            <a:r>
              <a:rPr lang="ru-RU" sz="1800" smtClean="0"/>
              <a:t> </a:t>
            </a:r>
            <a:r>
              <a:rPr lang="en-US" sz="1800" smtClean="0"/>
              <a:t> </a:t>
            </a:r>
            <a:r>
              <a:rPr lang="ru-RU" sz="1800" smtClean="0"/>
              <a:t>и  </a:t>
            </a:r>
            <a:r>
              <a:rPr lang="en-US" sz="1800" i="1" smtClean="0">
                <a:solidFill>
                  <a:srgbClr val="000000"/>
                </a:solidFill>
                <a:effectLst>
                  <a:outerShdw blurRad="38100" dist="38100" dir="2700000" algn="tl">
                    <a:srgbClr val="FFFFFF"/>
                  </a:outerShdw>
                </a:effectLst>
              </a:rPr>
              <a:t>AD</a:t>
            </a:r>
            <a:r>
              <a:rPr lang="ru-RU" sz="1800" smtClean="0"/>
              <a:t>.</a:t>
            </a:r>
          </a:p>
        </p:txBody>
      </p:sp>
      <p:graphicFrame>
        <p:nvGraphicFramePr>
          <p:cNvPr id="67649" name="Object 65"/>
          <p:cNvGraphicFramePr>
            <a:graphicFrameLocks noChangeAspect="1"/>
          </p:cNvGraphicFramePr>
          <p:nvPr>
            <p:ph idx="4294967295"/>
          </p:nvPr>
        </p:nvGraphicFramePr>
        <p:xfrm>
          <a:off x="2051050" y="4298950"/>
          <a:ext cx="406400" cy="436563"/>
        </p:xfrm>
        <a:graphic>
          <a:graphicData uri="http://schemas.openxmlformats.org/presentationml/2006/ole">
            <mc:AlternateContent xmlns:mc="http://schemas.openxmlformats.org/markup-compatibility/2006">
              <mc:Choice xmlns:v="urn:schemas-microsoft-com:vml" Requires="v">
                <p:oleObj spid="_x0000_s3074" name="Формула" r:id="rId3" imgW="152268" imgH="164957" progId="Equation.3">
                  <p:embed/>
                </p:oleObj>
              </mc:Choice>
              <mc:Fallback>
                <p:oleObj name="Формула" r:id="rId3" imgW="152268" imgH="164957"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51050" y="4298950"/>
                        <a:ext cx="406400" cy="4365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7651" name="Object 67"/>
          <p:cNvGraphicFramePr>
            <a:graphicFrameLocks noChangeAspect="1"/>
          </p:cNvGraphicFramePr>
          <p:nvPr/>
        </p:nvGraphicFramePr>
        <p:xfrm>
          <a:off x="2051050" y="1581150"/>
          <a:ext cx="406400" cy="439738"/>
        </p:xfrm>
        <a:graphic>
          <a:graphicData uri="http://schemas.openxmlformats.org/presentationml/2006/ole">
            <mc:AlternateContent xmlns:mc="http://schemas.openxmlformats.org/markup-compatibility/2006">
              <mc:Choice xmlns:v="urn:schemas-microsoft-com:vml" Requires="v">
                <p:oleObj spid="_x0000_s3075" name="Формула" r:id="rId5" imgW="152268" imgH="164957" progId="Equation.3">
                  <p:embed/>
                </p:oleObj>
              </mc:Choice>
              <mc:Fallback>
                <p:oleObj name="Формула" r:id="rId5" imgW="152268" imgH="164957"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051050" y="1581150"/>
                        <a:ext cx="406400" cy="4397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7652" name="Object 68"/>
          <p:cNvGraphicFramePr>
            <a:graphicFrameLocks noChangeAspect="1"/>
          </p:cNvGraphicFramePr>
          <p:nvPr/>
        </p:nvGraphicFramePr>
        <p:xfrm>
          <a:off x="3203575" y="1550988"/>
          <a:ext cx="406400" cy="473075"/>
        </p:xfrm>
        <a:graphic>
          <a:graphicData uri="http://schemas.openxmlformats.org/presentationml/2006/ole">
            <mc:AlternateContent xmlns:mc="http://schemas.openxmlformats.org/markup-compatibility/2006">
              <mc:Choice xmlns:v="urn:schemas-microsoft-com:vml" Requires="v">
                <p:oleObj spid="_x0000_s3076" name="Формула" r:id="rId7" imgW="152202" imgH="177569" progId="Equation.3">
                  <p:embed/>
                </p:oleObj>
              </mc:Choice>
              <mc:Fallback>
                <p:oleObj name="Формула" r:id="rId7" imgW="152202" imgH="177569"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203575" y="1550988"/>
                        <a:ext cx="406400" cy="473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7653" name="Object 69"/>
          <p:cNvGraphicFramePr>
            <a:graphicFrameLocks noChangeAspect="1"/>
          </p:cNvGraphicFramePr>
          <p:nvPr/>
        </p:nvGraphicFramePr>
        <p:xfrm>
          <a:off x="3203575" y="4318000"/>
          <a:ext cx="441325" cy="439738"/>
        </p:xfrm>
        <a:graphic>
          <a:graphicData uri="http://schemas.openxmlformats.org/presentationml/2006/ole">
            <mc:AlternateContent xmlns:mc="http://schemas.openxmlformats.org/markup-compatibility/2006">
              <mc:Choice xmlns:v="urn:schemas-microsoft-com:vml" Requires="v">
                <p:oleObj spid="_x0000_s3077" name="Формула" r:id="rId9" imgW="164885" imgH="164885" progId="Equation.3">
                  <p:embed/>
                </p:oleObj>
              </mc:Choice>
              <mc:Fallback>
                <p:oleObj name="Формула" r:id="rId9" imgW="164885" imgH="164885"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203575" y="4318000"/>
                        <a:ext cx="441325" cy="4397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7656" name="Text Box 72"/>
          <p:cNvSpPr txBox="1">
            <a:spLocks noChangeArrowheads="1"/>
          </p:cNvSpPr>
          <p:nvPr/>
        </p:nvSpPr>
        <p:spPr bwMode="auto">
          <a:xfrm>
            <a:off x="1547813" y="5661025"/>
            <a:ext cx="863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ru-RU" b="1">
                <a:solidFill>
                  <a:srgbClr val="00FF00"/>
                </a:solidFill>
                <a:effectLst>
                  <a:outerShdw blurRad="38100" dist="38100" dir="2700000" algn="tl">
                    <a:srgbClr val="000000"/>
                  </a:outerShdw>
                </a:effectLst>
                <a:latin typeface="Arial" charset="0"/>
              </a:rPr>
              <a:t>Рис. 2</a:t>
            </a:r>
          </a:p>
        </p:txBody>
      </p:sp>
      <p:sp>
        <p:nvSpPr>
          <p:cNvPr id="67664" name="Line 80"/>
          <p:cNvSpPr>
            <a:spLocks noChangeShapeType="1"/>
          </p:cNvSpPr>
          <p:nvPr/>
        </p:nvSpPr>
        <p:spPr bwMode="auto">
          <a:xfrm flipV="1">
            <a:off x="3203575" y="2022475"/>
            <a:ext cx="0" cy="2736850"/>
          </a:xfrm>
          <a:prstGeom prst="line">
            <a:avLst/>
          </a:prstGeom>
          <a:noFill/>
          <a:ln w="190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67665" name="Line 81"/>
          <p:cNvSpPr>
            <a:spLocks noChangeShapeType="1"/>
          </p:cNvSpPr>
          <p:nvPr/>
        </p:nvSpPr>
        <p:spPr bwMode="auto">
          <a:xfrm flipV="1">
            <a:off x="900113" y="1989138"/>
            <a:ext cx="0" cy="2736850"/>
          </a:xfrm>
          <a:prstGeom prst="line">
            <a:avLst/>
          </a:prstGeom>
          <a:noFill/>
          <a:ln w="190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Tree>
    <p:extLst>
      <p:ext uri="{BB962C8B-B14F-4D97-AF65-F5344CB8AC3E}">
        <p14:creationId xmlns:p14="http://schemas.microsoft.com/office/powerpoint/2010/main" val="701845485"/>
      </p:ext>
    </p:extLst>
  </p:cSld>
  <p:clrMapOvr>
    <a:masterClrMapping/>
  </p:clrMapOvr>
  <p:transition spd="slow">
    <p:checker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5" presetClass="entr" presetSubtype="0" fill="hold" grpId="0" nodeType="afterEffect">
                                  <p:stCondLst>
                                    <p:cond delay="0"/>
                                  </p:stCondLst>
                                  <p:childTnLst>
                                    <p:set>
                                      <p:cBhvr>
                                        <p:cTn id="6" dur="1" fill="hold">
                                          <p:stCondLst>
                                            <p:cond delay="0"/>
                                          </p:stCondLst>
                                        </p:cTn>
                                        <p:tgtEl>
                                          <p:spTgt spid="67655">
                                            <p:txEl>
                                              <p:pRg st="0" end="0"/>
                                            </p:txEl>
                                          </p:spTgt>
                                        </p:tgtEl>
                                        <p:attrNameLst>
                                          <p:attrName>style.visibility</p:attrName>
                                        </p:attrNameLst>
                                      </p:cBhvr>
                                      <p:to>
                                        <p:strVal val="visible"/>
                                      </p:to>
                                    </p:set>
                                    <p:anim calcmode="lin" valueType="num">
                                      <p:cBhvr>
                                        <p:cTn id="7" dur="1000" fill="hold"/>
                                        <p:tgtEl>
                                          <p:spTgt spid="67655">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67655">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67655">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67655">
                                            <p:txEl>
                                              <p:pRg st="0" end="0"/>
                                            </p:txEl>
                                          </p:spTgt>
                                        </p:tgtEl>
                                        <p:attrNameLst>
                                          <p:attrName>ppt_y</p:attrName>
                                        </p:attrNameLst>
                                      </p:cBhvr>
                                      <p:tavLst>
                                        <p:tav tm="0" fmla="#ppt_y+(sin(-2*pi*(1-$))*-#ppt_x+cos(-2*pi*(1-$))*(1-#ppt_y))*(1-$)">
                                          <p:val>
                                            <p:fltVal val="0"/>
                                          </p:val>
                                        </p:tav>
                                        <p:tav tm="100000">
                                          <p:val>
                                            <p:fltVal val="1"/>
                                          </p:val>
                                        </p:tav>
                                      </p:tavLst>
                                    </p:anim>
                                  </p:childTnLst>
                                </p:cTn>
                              </p:par>
                              <p:par>
                                <p:cTn id="11" presetID="26" presetClass="entr" presetSubtype="0" fill="hold" grpId="0" nodeType="withEffect">
                                  <p:stCondLst>
                                    <p:cond delay="2000"/>
                                  </p:stCondLst>
                                  <p:childTnLst>
                                    <p:set>
                                      <p:cBhvr>
                                        <p:cTn id="12" dur="1" fill="hold">
                                          <p:stCondLst>
                                            <p:cond delay="0"/>
                                          </p:stCondLst>
                                        </p:cTn>
                                        <p:tgtEl>
                                          <p:spTgt spid="67618"/>
                                        </p:tgtEl>
                                        <p:attrNameLst>
                                          <p:attrName>style.visibility</p:attrName>
                                        </p:attrNameLst>
                                      </p:cBhvr>
                                      <p:to>
                                        <p:strVal val="visible"/>
                                      </p:to>
                                    </p:set>
                                    <p:animEffect transition="in" filter="wipe(down)">
                                      <p:cBhvr>
                                        <p:cTn id="13" dur="580">
                                          <p:stCondLst>
                                            <p:cond delay="0"/>
                                          </p:stCondLst>
                                        </p:cTn>
                                        <p:tgtEl>
                                          <p:spTgt spid="67618"/>
                                        </p:tgtEl>
                                      </p:cBhvr>
                                    </p:animEffect>
                                    <p:anim calcmode="lin" valueType="num">
                                      <p:cBhvr>
                                        <p:cTn id="14" dur="1822" tmFilter="0,0; 0.14,0.36; 0.43,0.73; 0.71,0.91; 1.0,1.0">
                                          <p:stCondLst>
                                            <p:cond delay="0"/>
                                          </p:stCondLst>
                                        </p:cTn>
                                        <p:tgtEl>
                                          <p:spTgt spid="67618"/>
                                        </p:tgtEl>
                                        <p:attrNameLst>
                                          <p:attrName>ppt_x</p:attrName>
                                        </p:attrNameLst>
                                      </p:cBhvr>
                                      <p:tavLst>
                                        <p:tav tm="0">
                                          <p:val>
                                            <p:strVal val="#ppt_x-0.25"/>
                                          </p:val>
                                        </p:tav>
                                        <p:tav tm="100000">
                                          <p:val>
                                            <p:strVal val="#ppt_x"/>
                                          </p:val>
                                        </p:tav>
                                      </p:tavLst>
                                    </p:anim>
                                    <p:anim calcmode="lin" valueType="num">
                                      <p:cBhvr>
                                        <p:cTn id="15" dur="664" tmFilter="0.0,0.0; 0.25,0.07; 0.50,0.2; 0.75,0.467; 1.0,1.0">
                                          <p:stCondLst>
                                            <p:cond delay="0"/>
                                          </p:stCondLst>
                                        </p:cTn>
                                        <p:tgtEl>
                                          <p:spTgt spid="67618"/>
                                        </p:tgtEl>
                                        <p:attrNameLst>
                                          <p:attrName>ppt_y</p:attrName>
                                        </p:attrNameLst>
                                      </p:cBhvr>
                                      <p:tavLst>
                                        <p:tav tm="0" fmla="#ppt_y-sin(pi*$)/3">
                                          <p:val>
                                            <p:fltVal val="0.5"/>
                                          </p:val>
                                        </p:tav>
                                        <p:tav tm="100000">
                                          <p:val>
                                            <p:fltVal val="1"/>
                                          </p:val>
                                        </p:tav>
                                      </p:tavLst>
                                    </p:anim>
                                    <p:anim calcmode="lin" valueType="num">
                                      <p:cBhvr>
                                        <p:cTn id="16" dur="664" tmFilter="0, 0; 0.125,0.2665; 0.25,0.4; 0.375,0.465; 0.5,0.5;  0.625,0.535; 0.75,0.6; 0.875,0.7335; 1,1">
                                          <p:stCondLst>
                                            <p:cond delay="664"/>
                                          </p:stCondLst>
                                        </p:cTn>
                                        <p:tgtEl>
                                          <p:spTgt spid="67618"/>
                                        </p:tgtEl>
                                        <p:attrNameLst>
                                          <p:attrName>ppt_y</p:attrName>
                                        </p:attrNameLst>
                                      </p:cBhvr>
                                      <p:tavLst>
                                        <p:tav tm="0" fmla="#ppt_y-sin(pi*$)/9">
                                          <p:val>
                                            <p:fltVal val="0"/>
                                          </p:val>
                                        </p:tav>
                                        <p:tav tm="100000">
                                          <p:val>
                                            <p:fltVal val="1"/>
                                          </p:val>
                                        </p:tav>
                                      </p:tavLst>
                                    </p:anim>
                                    <p:anim calcmode="lin" valueType="num">
                                      <p:cBhvr>
                                        <p:cTn id="17" dur="332" tmFilter="0, 0; 0.125,0.2665; 0.25,0.4; 0.375,0.465; 0.5,0.5;  0.625,0.535; 0.75,0.6; 0.875,0.7335; 1,1">
                                          <p:stCondLst>
                                            <p:cond delay="1324"/>
                                          </p:stCondLst>
                                        </p:cTn>
                                        <p:tgtEl>
                                          <p:spTgt spid="67618"/>
                                        </p:tgtEl>
                                        <p:attrNameLst>
                                          <p:attrName>ppt_y</p:attrName>
                                        </p:attrNameLst>
                                      </p:cBhvr>
                                      <p:tavLst>
                                        <p:tav tm="0" fmla="#ppt_y-sin(pi*$)/27">
                                          <p:val>
                                            <p:fltVal val="0"/>
                                          </p:val>
                                        </p:tav>
                                        <p:tav tm="100000">
                                          <p:val>
                                            <p:fltVal val="1"/>
                                          </p:val>
                                        </p:tav>
                                      </p:tavLst>
                                    </p:anim>
                                    <p:anim calcmode="lin" valueType="num">
                                      <p:cBhvr>
                                        <p:cTn id="18" dur="164" tmFilter="0, 0; 0.125,0.2665; 0.25,0.4; 0.375,0.465; 0.5,0.5;  0.625,0.535; 0.75,0.6; 0.875,0.7335; 1,1">
                                          <p:stCondLst>
                                            <p:cond delay="1656"/>
                                          </p:stCondLst>
                                        </p:cTn>
                                        <p:tgtEl>
                                          <p:spTgt spid="67618"/>
                                        </p:tgtEl>
                                        <p:attrNameLst>
                                          <p:attrName>ppt_y</p:attrName>
                                        </p:attrNameLst>
                                      </p:cBhvr>
                                      <p:tavLst>
                                        <p:tav tm="0" fmla="#ppt_y-sin(pi*$)/81">
                                          <p:val>
                                            <p:fltVal val="0"/>
                                          </p:val>
                                        </p:tav>
                                        <p:tav tm="100000">
                                          <p:val>
                                            <p:fltVal val="1"/>
                                          </p:val>
                                        </p:tav>
                                      </p:tavLst>
                                    </p:anim>
                                    <p:animScale>
                                      <p:cBhvr>
                                        <p:cTn id="19" dur="26">
                                          <p:stCondLst>
                                            <p:cond delay="650"/>
                                          </p:stCondLst>
                                        </p:cTn>
                                        <p:tgtEl>
                                          <p:spTgt spid="67618"/>
                                        </p:tgtEl>
                                      </p:cBhvr>
                                      <p:to x="100000" y="60000"/>
                                    </p:animScale>
                                    <p:animScale>
                                      <p:cBhvr>
                                        <p:cTn id="20" dur="166" decel="50000">
                                          <p:stCondLst>
                                            <p:cond delay="676"/>
                                          </p:stCondLst>
                                        </p:cTn>
                                        <p:tgtEl>
                                          <p:spTgt spid="67618"/>
                                        </p:tgtEl>
                                      </p:cBhvr>
                                      <p:to x="100000" y="100000"/>
                                    </p:animScale>
                                    <p:animScale>
                                      <p:cBhvr>
                                        <p:cTn id="21" dur="26">
                                          <p:stCondLst>
                                            <p:cond delay="1312"/>
                                          </p:stCondLst>
                                        </p:cTn>
                                        <p:tgtEl>
                                          <p:spTgt spid="67618"/>
                                        </p:tgtEl>
                                      </p:cBhvr>
                                      <p:to x="100000" y="80000"/>
                                    </p:animScale>
                                    <p:animScale>
                                      <p:cBhvr>
                                        <p:cTn id="22" dur="166" decel="50000">
                                          <p:stCondLst>
                                            <p:cond delay="1338"/>
                                          </p:stCondLst>
                                        </p:cTn>
                                        <p:tgtEl>
                                          <p:spTgt spid="67618"/>
                                        </p:tgtEl>
                                      </p:cBhvr>
                                      <p:to x="100000" y="100000"/>
                                    </p:animScale>
                                    <p:animScale>
                                      <p:cBhvr>
                                        <p:cTn id="23" dur="26">
                                          <p:stCondLst>
                                            <p:cond delay="1642"/>
                                          </p:stCondLst>
                                        </p:cTn>
                                        <p:tgtEl>
                                          <p:spTgt spid="67618"/>
                                        </p:tgtEl>
                                      </p:cBhvr>
                                      <p:to x="100000" y="90000"/>
                                    </p:animScale>
                                    <p:animScale>
                                      <p:cBhvr>
                                        <p:cTn id="24" dur="166" decel="50000">
                                          <p:stCondLst>
                                            <p:cond delay="1668"/>
                                          </p:stCondLst>
                                        </p:cTn>
                                        <p:tgtEl>
                                          <p:spTgt spid="67618"/>
                                        </p:tgtEl>
                                      </p:cBhvr>
                                      <p:to x="100000" y="100000"/>
                                    </p:animScale>
                                    <p:animScale>
                                      <p:cBhvr>
                                        <p:cTn id="25" dur="26">
                                          <p:stCondLst>
                                            <p:cond delay="1808"/>
                                          </p:stCondLst>
                                        </p:cTn>
                                        <p:tgtEl>
                                          <p:spTgt spid="67618"/>
                                        </p:tgtEl>
                                      </p:cBhvr>
                                      <p:to x="100000" y="95000"/>
                                    </p:animScale>
                                    <p:animScale>
                                      <p:cBhvr>
                                        <p:cTn id="26" dur="166" decel="50000">
                                          <p:stCondLst>
                                            <p:cond delay="1834"/>
                                          </p:stCondLst>
                                        </p:cTn>
                                        <p:tgtEl>
                                          <p:spTgt spid="67618"/>
                                        </p:tgtEl>
                                      </p:cBhvr>
                                      <p:to x="100000" y="100000"/>
                                    </p:animScale>
                                  </p:childTnLst>
                                </p:cTn>
                              </p:par>
                              <p:par>
                                <p:cTn id="27" presetID="26" presetClass="entr" presetSubtype="0" fill="hold" grpId="0" nodeType="withEffect">
                                  <p:stCondLst>
                                    <p:cond delay="2000"/>
                                  </p:stCondLst>
                                  <p:childTnLst>
                                    <p:set>
                                      <p:cBhvr>
                                        <p:cTn id="28" dur="1" fill="hold">
                                          <p:stCondLst>
                                            <p:cond delay="0"/>
                                          </p:stCondLst>
                                        </p:cTn>
                                        <p:tgtEl>
                                          <p:spTgt spid="67619"/>
                                        </p:tgtEl>
                                        <p:attrNameLst>
                                          <p:attrName>style.visibility</p:attrName>
                                        </p:attrNameLst>
                                      </p:cBhvr>
                                      <p:to>
                                        <p:strVal val="visible"/>
                                      </p:to>
                                    </p:set>
                                    <p:animEffect transition="in" filter="wipe(down)">
                                      <p:cBhvr>
                                        <p:cTn id="29" dur="580">
                                          <p:stCondLst>
                                            <p:cond delay="0"/>
                                          </p:stCondLst>
                                        </p:cTn>
                                        <p:tgtEl>
                                          <p:spTgt spid="67619"/>
                                        </p:tgtEl>
                                      </p:cBhvr>
                                    </p:animEffect>
                                    <p:anim calcmode="lin" valueType="num">
                                      <p:cBhvr>
                                        <p:cTn id="30" dur="1822" tmFilter="0,0; 0.14,0.36; 0.43,0.73; 0.71,0.91; 1.0,1.0">
                                          <p:stCondLst>
                                            <p:cond delay="0"/>
                                          </p:stCondLst>
                                        </p:cTn>
                                        <p:tgtEl>
                                          <p:spTgt spid="67619"/>
                                        </p:tgtEl>
                                        <p:attrNameLst>
                                          <p:attrName>ppt_x</p:attrName>
                                        </p:attrNameLst>
                                      </p:cBhvr>
                                      <p:tavLst>
                                        <p:tav tm="0">
                                          <p:val>
                                            <p:strVal val="#ppt_x-0.25"/>
                                          </p:val>
                                        </p:tav>
                                        <p:tav tm="100000">
                                          <p:val>
                                            <p:strVal val="#ppt_x"/>
                                          </p:val>
                                        </p:tav>
                                      </p:tavLst>
                                    </p:anim>
                                    <p:anim calcmode="lin" valueType="num">
                                      <p:cBhvr>
                                        <p:cTn id="31" dur="664" tmFilter="0.0,0.0; 0.25,0.07; 0.50,0.2; 0.75,0.467; 1.0,1.0">
                                          <p:stCondLst>
                                            <p:cond delay="0"/>
                                          </p:stCondLst>
                                        </p:cTn>
                                        <p:tgtEl>
                                          <p:spTgt spid="67619"/>
                                        </p:tgtEl>
                                        <p:attrNameLst>
                                          <p:attrName>ppt_y</p:attrName>
                                        </p:attrNameLst>
                                      </p:cBhvr>
                                      <p:tavLst>
                                        <p:tav tm="0" fmla="#ppt_y-sin(pi*$)/3">
                                          <p:val>
                                            <p:fltVal val="0.5"/>
                                          </p:val>
                                        </p:tav>
                                        <p:tav tm="100000">
                                          <p:val>
                                            <p:fltVal val="1"/>
                                          </p:val>
                                        </p:tav>
                                      </p:tavLst>
                                    </p:anim>
                                    <p:anim calcmode="lin" valueType="num">
                                      <p:cBhvr>
                                        <p:cTn id="32" dur="664" tmFilter="0, 0; 0.125,0.2665; 0.25,0.4; 0.375,0.465; 0.5,0.5;  0.625,0.535; 0.75,0.6; 0.875,0.7335; 1,1">
                                          <p:stCondLst>
                                            <p:cond delay="664"/>
                                          </p:stCondLst>
                                        </p:cTn>
                                        <p:tgtEl>
                                          <p:spTgt spid="67619"/>
                                        </p:tgtEl>
                                        <p:attrNameLst>
                                          <p:attrName>ppt_y</p:attrName>
                                        </p:attrNameLst>
                                      </p:cBhvr>
                                      <p:tavLst>
                                        <p:tav tm="0" fmla="#ppt_y-sin(pi*$)/9">
                                          <p:val>
                                            <p:fltVal val="0"/>
                                          </p:val>
                                        </p:tav>
                                        <p:tav tm="100000">
                                          <p:val>
                                            <p:fltVal val="1"/>
                                          </p:val>
                                        </p:tav>
                                      </p:tavLst>
                                    </p:anim>
                                    <p:anim calcmode="lin" valueType="num">
                                      <p:cBhvr>
                                        <p:cTn id="33" dur="332" tmFilter="0, 0; 0.125,0.2665; 0.25,0.4; 0.375,0.465; 0.5,0.5;  0.625,0.535; 0.75,0.6; 0.875,0.7335; 1,1">
                                          <p:stCondLst>
                                            <p:cond delay="1324"/>
                                          </p:stCondLst>
                                        </p:cTn>
                                        <p:tgtEl>
                                          <p:spTgt spid="67619"/>
                                        </p:tgtEl>
                                        <p:attrNameLst>
                                          <p:attrName>ppt_y</p:attrName>
                                        </p:attrNameLst>
                                      </p:cBhvr>
                                      <p:tavLst>
                                        <p:tav tm="0" fmla="#ppt_y-sin(pi*$)/27">
                                          <p:val>
                                            <p:fltVal val="0"/>
                                          </p:val>
                                        </p:tav>
                                        <p:tav tm="100000">
                                          <p:val>
                                            <p:fltVal val="1"/>
                                          </p:val>
                                        </p:tav>
                                      </p:tavLst>
                                    </p:anim>
                                    <p:anim calcmode="lin" valueType="num">
                                      <p:cBhvr>
                                        <p:cTn id="34" dur="164" tmFilter="0, 0; 0.125,0.2665; 0.25,0.4; 0.375,0.465; 0.5,0.5;  0.625,0.535; 0.75,0.6; 0.875,0.7335; 1,1">
                                          <p:stCondLst>
                                            <p:cond delay="1656"/>
                                          </p:stCondLst>
                                        </p:cTn>
                                        <p:tgtEl>
                                          <p:spTgt spid="67619"/>
                                        </p:tgtEl>
                                        <p:attrNameLst>
                                          <p:attrName>ppt_y</p:attrName>
                                        </p:attrNameLst>
                                      </p:cBhvr>
                                      <p:tavLst>
                                        <p:tav tm="0" fmla="#ppt_y-sin(pi*$)/81">
                                          <p:val>
                                            <p:fltVal val="0"/>
                                          </p:val>
                                        </p:tav>
                                        <p:tav tm="100000">
                                          <p:val>
                                            <p:fltVal val="1"/>
                                          </p:val>
                                        </p:tav>
                                      </p:tavLst>
                                    </p:anim>
                                    <p:animScale>
                                      <p:cBhvr>
                                        <p:cTn id="35" dur="26">
                                          <p:stCondLst>
                                            <p:cond delay="650"/>
                                          </p:stCondLst>
                                        </p:cTn>
                                        <p:tgtEl>
                                          <p:spTgt spid="67619"/>
                                        </p:tgtEl>
                                      </p:cBhvr>
                                      <p:to x="100000" y="60000"/>
                                    </p:animScale>
                                    <p:animScale>
                                      <p:cBhvr>
                                        <p:cTn id="36" dur="166" decel="50000">
                                          <p:stCondLst>
                                            <p:cond delay="676"/>
                                          </p:stCondLst>
                                        </p:cTn>
                                        <p:tgtEl>
                                          <p:spTgt spid="67619"/>
                                        </p:tgtEl>
                                      </p:cBhvr>
                                      <p:to x="100000" y="100000"/>
                                    </p:animScale>
                                    <p:animScale>
                                      <p:cBhvr>
                                        <p:cTn id="37" dur="26">
                                          <p:stCondLst>
                                            <p:cond delay="1312"/>
                                          </p:stCondLst>
                                        </p:cTn>
                                        <p:tgtEl>
                                          <p:spTgt spid="67619"/>
                                        </p:tgtEl>
                                      </p:cBhvr>
                                      <p:to x="100000" y="80000"/>
                                    </p:animScale>
                                    <p:animScale>
                                      <p:cBhvr>
                                        <p:cTn id="38" dur="166" decel="50000">
                                          <p:stCondLst>
                                            <p:cond delay="1338"/>
                                          </p:stCondLst>
                                        </p:cTn>
                                        <p:tgtEl>
                                          <p:spTgt spid="67619"/>
                                        </p:tgtEl>
                                      </p:cBhvr>
                                      <p:to x="100000" y="100000"/>
                                    </p:animScale>
                                    <p:animScale>
                                      <p:cBhvr>
                                        <p:cTn id="39" dur="26">
                                          <p:stCondLst>
                                            <p:cond delay="1642"/>
                                          </p:stCondLst>
                                        </p:cTn>
                                        <p:tgtEl>
                                          <p:spTgt spid="67619"/>
                                        </p:tgtEl>
                                      </p:cBhvr>
                                      <p:to x="100000" y="90000"/>
                                    </p:animScale>
                                    <p:animScale>
                                      <p:cBhvr>
                                        <p:cTn id="40" dur="166" decel="50000">
                                          <p:stCondLst>
                                            <p:cond delay="1668"/>
                                          </p:stCondLst>
                                        </p:cTn>
                                        <p:tgtEl>
                                          <p:spTgt spid="67619"/>
                                        </p:tgtEl>
                                      </p:cBhvr>
                                      <p:to x="100000" y="100000"/>
                                    </p:animScale>
                                    <p:animScale>
                                      <p:cBhvr>
                                        <p:cTn id="41" dur="26">
                                          <p:stCondLst>
                                            <p:cond delay="1808"/>
                                          </p:stCondLst>
                                        </p:cTn>
                                        <p:tgtEl>
                                          <p:spTgt spid="67619"/>
                                        </p:tgtEl>
                                      </p:cBhvr>
                                      <p:to x="100000" y="95000"/>
                                    </p:animScale>
                                    <p:animScale>
                                      <p:cBhvr>
                                        <p:cTn id="42" dur="166" decel="50000">
                                          <p:stCondLst>
                                            <p:cond delay="1834"/>
                                          </p:stCondLst>
                                        </p:cTn>
                                        <p:tgtEl>
                                          <p:spTgt spid="67619"/>
                                        </p:tgtEl>
                                      </p:cBhvr>
                                      <p:to x="100000" y="100000"/>
                                    </p:animScale>
                                  </p:childTnLst>
                                </p:cTn>
                              </p:par>
                              <p:par>
                                <p:cTn id="43" presetID="26" presetClass="entr" presetSubtype="0" fill="hold" grpId="0" nodeType="withEffect">
                                  <p:stCondLst>
                                    <p:cond delay="2000"/>
                                  </p:stCondLst>
                                  <p:childTnLst>
                                    <p:set>
                                      <p:cBhvr>
                                        <p:cTn id="44" dur="1" fill="hold">
                                          <p:stCondLst>
                                            <p:cond delay="0"/>
                                          </p:stCondLst>
                                        </p:cTn>
                                        <p:tgtEl>
                                          <p:spTgt spid="67616"/>
                                        </p:tgtEl>
                                        <p:attrNameLst>
                                          <p:attrName>style.visibility</p:attrName>
                                        </p:attrNameLst>
                                      </p:cBhvr>
                                      <p:to>
                                        <p:strVal val="visible"/>
                                      </p:to>
                                    </p:set>
                                    <p:animEffect transition="in" filter="wipe(down)">
                                      <p:cBhvr>
                                        <p:cTn id="45" dur="580">
                                          <p:stCondLst>
                                            <p:cond delay="0"/>
                                          </p:stCondLst>
                                        </p:cTn>
                                        <p:tgtEl>
                                          <p:spTgt spid="67616"/>
                                        </p:tgtEl>
                                      </p:cBhvr>
                                    </p:animEffect>
                                    <p:anim calcmode="lin" valueType="num">
                                      <p:cBhvr>
                                        <p:cTn id="46" dur="1822" tmFilter="0,0; 0.14,0.36; 0.43,0.73; 0.71,0.91; 1.0,1.0">
                                          <p:stCondLst>
                                            <p:cond delay="0"/>
                                          </p:stCondLst>
                                        </p:cTn>
                                        <p:tgtEl>
                                          <p:spTgt spid="67616"/>
                                        </p:tgtEl>
                                        <p:attrNameLst>
                                          <p:attrName>ppt_x</p:attrName>
                                        </p:attrNameLst>
                                      </p:cBhvr>
                                      <p:tavLst>
                                        <p:tav tm="0">
                                          <p:val>
                                            <p:strVal val="#ppt_x-0.25"/>
                                          </p:val>
                                        </p:tav>
                                        <p:tav tm="100000">
                                          <p:val>
                                            <p:strVal val="#ppt_x"/>
                                          </p:val>
                                        </p:tav>
                                      </p:tavLst>
                                    </p:anim>
                                    <p:anim calcmode="lin" valueType="num">
                                      <p:cBhvr>
                                        <p:cTn id="47" dur="664" tmFilter="0.0,0.0; 0.25,0.07; 0.50,0.2; 0.75,0.467; 1.0,1.0">
                                          <p:stCondLst>
                                            <p:cond delay="0"/>
                                          </p:stCondLst>
                                        </p:cTn>
                                        <p:tgtEl>
                                          <p:spTgt spid="67616"/>
                                        </p:tgtEl>
                                        <p:attrNameLst>
                                          <p:attrName>ppt_y</p:attrName>
                                        </p:attrNameLst>
                                      </p:cBhvr>
                                      <p:tavLst>
                                        <p:tav tm="0" fmla="#ppt_y-sin(pi*$)/3">
                                          <p:val>
                                            <p:fltVal val="0.5"/>
                                          </p:val>
                                        </p:tav>
                                        <p:tav tm="100000">
                                          <p:val>
                                            <p:fltVal val="1"/>
                                          </p:val>
                                        </p:tav>
                                      </p:tavLst>
                                    </p:anim>
                                    <p:anim calcmode="lin" valueType="num">
                                      <p:cBhvr>
                                        <p:cTn id="48" dur="664" tmFilter="0, 0; 0.125,0.2665; 0.25,0.4; 0.375,0.465; 0.5,0.5;  0.625,0.535; 0.75,0.6; 0.875,0.7335; 1,1">
                                          <p:stCondLst>
                                            <p:cond delay="664"/>
                                          </p:stCondLst>
                                        </p:cTn>
                                        <p:tgtEl>
                                          <p:spTgt spid="67616"/>
                                        </p:tgtEl>
                                        <p:attrNameLst>
                                          <p:attrName>ppt_y</p:attrName>
                                        </p:attrNameLst>
                                      </p:cBhvr>
                                      <p:tavLst>
                                        <p:tav tm="0" fmla="#ppt_y-sin(pi*$)/9">
                                          <p:val>
                                            <p:fltVal val="0"/>
                                          </p:val>
                                        </p:tav>
                                        <p:tav tm="100000">
                                          <p:val>
                                            <p:fltVal val="1"/>
                                          </p:val>
                                        </p:tav>
                                      </p:tavLst>
                                    </p:anim>
                                    <p:anim calcmode="lin" valueType="num">
                                      <p:cBhvr>
                                        <p:cTn id="49" dur="332" tmFilter="0, 0; 0.125,0.2665; 0.25,0.4; 0.375,0.465; 0.5,0.5;  0.625,0.535; 0.75,0.6; 0.875,0.7335; 1,1">
                                          <p:stCondLst>
                                            <p:cond delay="1324"/>
                                          </p:stCondLst>
                                        </p:cTn>
                                        <p:tgtEl>
                                          <p:spTgt spid="67616"/>
                                        </p:tgtEl>
                                        <p:attrNameLst>
                                          <p:attrName>ppt_y</p:attrName>
                                        </p:attrNameLst>
                                      </p:cBhvr>
                                      <p:tavLst>
                                        <p:tav tm="0" fmla="#ppt_y-sin(pi*$)/27">
                                          <p:val>
                                            <p:fltVal val="0"/>
                                          </p:val>
                                        </p:tav>
                                        <p:tav tm="100000">
                                          <p:val>
                                            <p:fltVal val="1"/>
                                          </p:val>
                                        </p:tav>
                                      </p:tavLst>
                                    </p:anim>
                                    <p:anim calcmode="lin" valueType="num">
                                      <p:cBhvr>
                                        <p:cTn id="50" dur="164" tmFilter="0, 0; 0.125,0.2665; 0.25,0.4; 0.375,0.465; 0.5,0.5;  0.625,0.535; 0.75,0.6; 0.875,0.7335; 1,1">
                                          <p:stCondLst>
                                            <p:cond delay="1656"/>
                                          </p:stCondLst>
                                        </p:cTn>
                                        <p:tgtEl>
                                          <p:spTgt spid="67616"/>
                                        </p:tgtEl>
                                        <p:attrNameLst>
                                          <p:attrName>ppt_y</p:attrName>
                                        </p:attrNameLst>
                                      </p:cBhvr>
                                      <p:tavLst>
                                        <p:tav tm="0" fmla="#ppt_y-sin(pi*$)/81">
                                          <p:val>
                                            <p:fltVal val="0"/>
                                          </p:val>
                                        </p:tav>
                                        <p:tav tm="100000">
                                          <p:val>
                                            <p:fltVal val="1"/>
                                          </p:val>
                                        </p:tav>
                                      </p:tavLst>
                                    </p:anim>
                                    <p:animScale>
                                      <p:cBhvr>
                                        <p:cTn id="51" dur="26">
                                          <p:stCondLst>
                                            <p:cond delay="650"/>
                                          </p:stCondLst>
                                        </p:cTn>
                                        <p:tgtEl>
                                          <p:spTgt spid="67616"/>
                                        </p:tgtEl>
                                      </p:cBhvr>
                                      <p:to x="100000" y="60000"/>
                                    </p:animScale>
                                    <p:animScale>
                                      <p:cBhvr>
                                        <p:cTn id="52" dur="166" decel="50000">
                                          <p:stCondLst>
                                            <p:cond delay="676"/>
                                          </p:stCondLst>
                                        </p:cTn>
                                        <p:tgtEl>
                                          <p:spTgt spid="67616"/>
                                        </p:tgtEl>
                                      </p:cBhvr>
                                      <p:to x="100000" y="100000"/>
                                    </p:animScale>
                                    <p:animScale>
                                      <p:cBhvr>
                                        <p:cTn id="53" dur="26">
                                          <p:stCondLst>
                                            <p:cond delay="1312"/>
                                          </p:stCondLst>
                                        </p:cTn>
                                        <p:tgtEl>
                                          <p:spTgt spid="67616"/>
                                        </p:tgtEl>
                                      </p:cBhvr>
                                      <p:to x="100000" y="80000"/>
                                    </p:animScale>
                                    <p:animScale>
                                      <p:cBhvr>
                                        <p:cTn id="54" dur="166" decel="50000">
                                          <p:stCondLst>
                                            <p:cond delay="1338"/>
                                          </p:stCondLst>
                                        </p:cTn>
                                        <p:tgtEl>
                                          <p:spTgt spid="67616"/>
                                        </p:tgtEl>
                                      </p:cBhvr>
                                      <p:to x="100000" y="100000"/>
                                    </p:animScale>
                                    <p:animScale>
                                      <p:cBhvr>
                                        <p:cTn id="55" dur="26">
                                          <p:stCondLst>
                                            <p:cond delay="1642"/>
                                          </p:stCondLst>
                                        </p:cTn>
                                        <p:tgtEl>
                                          <p:spTgt spid="67616"/>
                                        </p:tgtEl>
                                      </p:cBhvr>
                                      <p:to x="100000" y="90000"/>
                                    </p:animScale>
                                    <p:animScale>
                                      <p:cBhvr>
                                        <p:cTn id="56" dur="166" decel="50000">
                                          <p:stCondLst>
                                            <p:cond delay="1668"/>
                                          </p:stCondLst>
                                        </p:cTn>
                                        <p:tgtEl>
                                          <p:spTgt spid="67616"/>
                                        </p:tgtEl>
                                      </p:cBhvr>
                                      <p:to x="100000" y="100000"/>
                                    </p:animScale>
                                    <p:animScale>
                                      <p:cBhvr>
                                        <p:cTn id="57" dur="26">
                                          <p:stCondLst>
                                            <p:cond delay="1808"/>
                                          </p:stCondLst>
                                        </p:cTn>
                                        <p:tgtEl>
                                          <p:spTgt spid="67616"/>
                                        </p:tgtEl>
                                      </p:cBhvr>
                                      <p:to x="100000" y="95000"/>
                                    </p:animScale>
                                    <p:animScale>
                                      <p:cBhvr>
                                        <p:cTn id="58" dur="166" decel="50000">
                                          <p:stCondLst>
                                            <p:cond delay="1834"/>
                                          </p:stCondLst>
                                        </p:cTn>
                                        <p:tgtEl>
                                          <p:spTgt spid="67616"/>
                                        </p:tgtEl>
                                      </p:cBhvr>
                                      <p:to x="100000" y="100000"/>
                                    </p:animScale>
                                  </p:childTnLst>
                                </p:cTn>
                              </p:par>
                              <p:par>
                                <p:cTn id="59" presetID="26" presetClass="entr" presetSubtype="0" fill="hold" grpId="0" nodeType="withEffect">
                                  <p:stCondLst>
                                    <p:cond delay="2000"/>
                                  </p:stCondLst>
                                  <p:childTnLst>
                                    <p:set>
                                      <p:cBhvr>
                                        <p:cTn id="60" dur="1" fill="hold">
                                          <p:stCondLst>
                                            <p:cond delay="0"/>
                                          </p:stCondLst>
                                        </p:cTn>
                                        <p:tgtEl>
                                          <p:spTgt spid="67620"/>
                                        </p:tgtEl>
                                        <p:attrNameLst>
                                          <p:attrName>style.visibility</p:attrName>
                                        </p:attrNameLst>
                                      </p:cBhvr>
                                      <p:to>
                                        <p:strVal val="visible"/>
                                      </p:to>
                                    </p:set>
                                    <p:animEffect transition="in" filter="wipe(down)">
                                      <p:cBhvr>
                                        <p:cTn id="61" dur="580">
                                          <p:stCondLst>
                                            <p:cond delay="0"/>
                                          </p:stCondLst>
                                        </p:cTn>
                                        <p:tgtEl>
                                          <p:spTgt spid="67620"/>
                                        </p:tgtEl>
                                      </p:cBhvr>
                                    </p:animEffect>
                                    <p:anim calcmode="lin" valueType="num">
                                      <p:cBhvr>
                                        <p:cTn id="62" dur="1822" tmFilter="0,0; 0.14,0.36; 0.43,0.73; 0.71,0.91; 1.0,1.0">
                                          <p:stCondLst>
                                            <p:cond delay="0"/>
                                          </p:stCondLst>
                                        </p:cTn>
                                        <p:tgtEl>
                                          <p:spTgt spid="67620"/>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67620"/>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67620"/>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67620"/>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67620"/>
                                        </p:tgtEl>
                                        <p:attrNameLst>
                                          <p:attrName>ppt_y</p:attrName>
                                        </p:attrNameLst>
                                      </p:cBhvr>
                                      <p:tavLst>
                                        <p:tav tm="0" fmla="#ppt_y-sin(pi*$)/81">
                                          <p:val>
                                            <p:fltVal val="0"/>
                                          </p:val>
                                        </p:tav>
                                        <p:tav tm="100000">
                                          <p:val>
                                            <p:fltVal val="1"/>
                                          </p:val>
                                        </p:tav>
                                      </p:tavLst>
                                    </p:anim>
                                    <p:animScale>
                                      <p:cBhvr>
                                        <p:cTn id="67" dur="26">
                                          <p:stCondLst>
                                            <p:cond delay="650"/>
                                          </p:stCondLst>
                                        </p:cTn>
                                        <p:tgtEl>
                                          <p:spTgt spid="67620"/>
                                        </p:tgtEl>
                                      </p:cBhvr>
                                      <p:to x="100000" y="60000"/>
                                    </p:animScale>
                                    <p:animScale>
                                      <p:cBhvr>
                                        <p:cTn id="68" dur="166" decel="50000">
                                          <p:stCondLst>
                                            <p:cond delay="676"/>
                                          </p:stCondLst>
                                        </p:cTn>
                                        <p:tgtEl>
                                          <p:spTgt spid="67620"/>
                                        </p:tgtEl>
                                      </p:cBhvr>
                                      <p:to x="100000" y="100000"/>
                                    </p:animScale>
                                    <p:animScale>
                                      <p:cBhvr>
                                        <p:cTn id="69" dur="26">
                                          <p:stCondLst>
                                            <p:cond delay="1312"/>
                                          </p:stCondLst>
                                        </p:cTn>
                                        <p:tgtEl>
                                          <p:spTgt spid="67620"/>
                                        </p:tgtEl>
                                      </p:cBhvr>
                                      <p:to x="100000" y="80000"/>
                                    </p:animScale>
                                    <p:animScale>
                                      <p:cBhvr>
                                        <p:cTn id="70" dur="166" decel="50000">
                                          <p:stCondLst>
                                            <p:cond delay="1338"/>
                                          </p:stCondLst>
                                        </p:cTn>
                                        <p:tgtEl>
                                          <p:spTgt spid="67620"/>
                                        </p:tgtEl>
                                      </p:cBhvr>
                                      <p:to x="100000" y="100000"/>
                                    </p:animScale>
                                    <p:animScale>
                                      <p:cBhvr>
                                        <p:cTn id="71" dur="26">
                                          <p:stCondLst>
                                            <p:cond delay="1642"/>
                                          </p:stCondLst>
                                        </p:cTn>
                                        <p:tgtEl>
                                          <p:spTgt spid="67620"/>
                                        </p:tgtEl>
                                      </p:cBhvr>
                                      <p:to x="100000" y="90000"/>
                                    </p:animScale>
                                    <p:animScale>
                                      <p:cBhvr>
                                        <p:cTn id="72" dur="166" decel="50000">
                                          <p:stCondLst>
                                            <p:cond delay="1668"/>
                                          </p:stCondLst>
                                        </p:cTn>
                                        <p:tgtEl>
                                          <p:spTgt spid="67620"/>
                                        </p:tgtEl>
                                      </p:cBhvr>
                                      <p:to x="100000" y="100000"/>
                                    </p:animScale>
                                    <p:animScale>
                                      <p:cBhvr>
                                        <p:cTn id="73" dur="26">
                                          <p:stCondLst>
                                            <p:cond delay="1808"/>
                                          </p:stCondLst>
                                        </p:cTn>
                                        <p:tgtEl>
                                          <p:spTgt spid="67620"/>
                                        </p:tgtEl>
                                      </p:cBhvr>
                                      <p:to x="100000" y="95000"/>
                                    </p:animScale>
                                    <p:animScale>
                                      <p:cBhvr>
                                        <p:cTn id="74" dur="166" decel="50000">
                                          <p:stCondLst>
                                            <p:cond delay="1834"/>
                                          </p:stCondLst>
                                        </p:cTn>
                                        <p:tgtEl>
                                          <p:spTgt spid="67620"/>
                                        </p:tgtEl>
                                      </p:cBhvr>
                                      <p:to x="100000" y="100000"/>
                                    </p:animScale>
                                  </p:childTnLst>
                                </p:cTn>
                              </p:par>
                              <p:par>
                                <p:cTn id="75" presetID="26" presetClass="entr" presetSubtype="0" fill="hold" grpId="0" nodeType="withEffect">
                                  <p:stCondLst>
                                    <p:cond delay="2000"/>
                                  </p:stCondLst>
                                  <p:childTnLst>
                                    <p:set>
                                      <p:cBhvr>
                                        <p:cTn id="76" dur="1" fill="hold">
                                          <p:stCondLst>
                                            <p:cond delay="0"/>
                                          </p:stCondLst>
                                        </p:cTn>
                                        <p:tgtEl>
                                          <p:spTgt spid="67621"/>
                                        </p:tgtEl>
                                        <p:attrNameLst>
                                          <p:attrName>style.visibility</p:attrName>
                                        </p:attrNameLst>
                                      </p:cBhvr>
                                      <p:to>
                                        <p:strVal val="visible"/>
                                      </p:to>
                                    </p:set>
                                    <p:animEffect transition="in" filter="wipe(down)">
                                      <p:cBhvr>
                                        <p:cTn id="77" dur="580">
                                          <p:stCondLst>
                                            <p:cond delay="0"/>
                                          </p:stCondLst>
                                        </p:cTn>
                                        <p:tgtEl>
                                          <p:spTgt spid="67621"/>
                                        </p:tgtEl>
                                      </p:cBhvr>
                                    </p:animEffect>
                                    <p:anim calcmode="lin" valueType="num">
                                      <p:cBhvr>
                                        <p:cTn id="78" dur="1822" tmFilter="0,0; 0.14,0.36; 0.43,0.73; 0.71,0.91; 1.0,1.0">
                                          <p:stCondLst>
                                            <p:cond delay="0"/>
                                          </p:stCondLst>
                                        </p:cTn>
                                        <p:tgtEl>
                                          <p:spTgt spid="67621"/>
                                        </p:tgtEl>
                                        <p:attrNameLst>
                                          <p:attrName>ppt_x</p:attrName>
                                        </p:attrNameLst>
                                      </p:cBhvr>
                                      <p:tavLst>
                                        <p:tav tm="0">
                                          <p:val>
                                            <p:strVal val="#ppt_x-0.25"/>
                                          </p:val>
                                        </p:tav>
                                        <p:tav tm="100000">
                                          <p:val>
                                            <p:strVal val="#ppt_x"/>
                                          </p:val>
                                        </p:tav>
                                      </p:tavLst>
                                    </p:anim>
                                    <p:anim calcmode="lin" valueType="num">
                                      <p:cBhvr>
                                        <p:cTn id="79" dur="664" tmFilter="0.0,0.0; 0.25,0.07; 0.50,0.2; 0.75,0.467; 1.0,1.0">
                                          <p:stCondLst>
                                            <p:cond delay="0"/>
                                          </p:stCondLst>
                                        </p:cTn>
                                        <p:tgtEl>
                                          <p:spTgt spid="67621"/>
                                        </p:tgtEl>
                                        <p:attrNameLst>
                                          <p:attrName>ppt_y</p:attrName>
                                        </p:attrNameLst>
                                      </p:cBhvr>
                                      <p:tavLst>
                                        <p:tav tm="0" fmla="#ppt_y-sin(pi*$)/3">
                                          <p:val>
                                            <p:fltVal val="0.5"/>
                                          </p:val>
                                        </p:tav>
                                        <p:tav tm="100000">
                                          <p:val>
                                            <p:fltVal val="1"/>
                                          </p:val>
                                        </p:tav>
                                      </p:tavLst>
                                    </p:anim>
                                    <p:anim calcmode="lin" valueType="num">
                                      <p:cBhvr>
                                        <p:cTn id="80" dur="664" tmFilter="0, 0; 0.125,0.2665; 0.25,0.4; 0.375,0.465; 0.5,0.5;  0.625,0.535; 0.75,0.6; 0.875,0.7335; 1,1">
                                          <p:stCondLst>
                                            <p:cond delay="664"/>
                                          </p:stCondLst>
                                        </p:cTn>
                                        <p:tgtEl>
                                          <p:spTgt spid="67621"/>
                                        </p:tgtEl>
                                        <p:attrNameLst>
                                          <p:attrName>ppt_y</p:attrName>
                                        </p:attrNameLst>
                                      </p:cBhvr>
                                      <p:tavLst>
                                        <p:tav tm="0" fmla="#ppt_y-sin(pi*$)/9">
                                          <p:val>
                                            <p:fltVal val="0"/>
                                          </p:val>
                                        </p:tav>
                                        <p:tav tm="100000">
                                          <p:val>
                                            <p:fltVal val="1"/>
                                          </p:val>
                                        </p:tav>
                                      </p:tavLst>
                                    </p:anim>
                                    <p:anim calcmode="lin" valueType="num">
                                      <p:cBhvr>
                                        <p:cTn id="81" dur="332" tmFilter="0, 0; 0.125,0.2665; 0.25,0.4; 0.375,0.465; 0.5,0.5;  0.625,0.535; 0.75,0.6; 0.875,0.7335; 1,1">
                                          <p:stCondLst>
                                            <p:cond delay="1324"/>
                                          </p:stCondLst>
                                        </p:cTn>
                                        <p:tgtEl>
                                          <p:spTgt spid="67621"/>
                                        </p:tgtEl>
                                        <p:attrNameLst>
                                          <p:attrName>ppt_y</p:attrName>
                                        </p:attrNameLst>
                                      </p:cBhvr>
                                      <p:tavLst>
                                        <p:tav tm="0" fmla="#ppt_y-sin(pi*$)/27">
                                          <p:val>
                                            <p:fltVal val="0"/>
                                          </p:val>
                                        </p:tav>
                                        <p:tav tm="100000">
                                          <p:val>
                                            <p:fltVal val="1"/>
                                          </p:val>
                                        </p:tav>
                                      </p:tavLst>
                                    </p:anim>
                                    <p:anim calcmode="lin" valueType="num">
                                      <p:cBhvr>
                                        <p:cTn id="82" dur="164" tmFilter="0, 0; 0.125,0.2665; 0.25,0.4; 0.375,0.465; 0.5,0.5;  0.625,0.535; 0.75,0.6; 0.875,0.7335; 1,1">
                                          <p:stCondLst>
                                            <p:cond delay="1656"/>
                                          </p:stCondLst>
                                        </p:cTn>
                                        <p:tgtEl>
                                          <p:spTgt spid="67621"/>
                                        </p:tgtEl>
                                        <p:attrNameLst>
                                          <p:attrName>ppt_y</p:attrName>
                                        </p:attrNameLst>
                                      </p:cBhvr>
                                      <p:tavLst>
                                        <p:tav tm="0" fmla="#ppt_y-sin(pi*$)/81">
                                          <p:val>
                                            <p:fltVal val="0"/>
                                          </p:val>
                                        </p:tav>
                                        <p:tav tm="100000">
                                          <p:val>
                                            <p:fltVal val="1"/>
                                          </p:val>
                                        </p:tav>
                                      </p:tavLst>
                                    </p:anim>
                                    <p:animScale>
                                      <p:cBhvr>
                                        <p:cTn id="83" dur="26">
                                          <p:stCondLst>
                                            <p:cond delay="650"/>
                                          </p:stCondLst>
                                        </p:cTn>
                                        <p:tgtEl>
                                          <p:spTgt spid="67621"/>
                                        </p:tgtEl>
                                      </p:cBhvr>
                                      <p:to x="100000" y="60000"/>
                                    </p:animScale>
                                    <p:animScale>
                                      <p:cBhvr>
                                        <p:cTn id="84" dur="166" decel="50000">
                                          <p:stCondLst>
                                            <p:cond delay="676"/>
                                          </p:stCondLst>
                                        </p:cTn>
                                        <p:tgtEl>
                                          <p:spTgt spid="67621"/>
                                        </p:tgtEl>
                                      </p:cBhvr>
                                      <p:to x="100000" y="100000"/>
                                    </p:animScale>
                                    <p:animScale>
                                      <p:cBhvr>
                                        <p:cTn id="85" dur="26">
                                          <p:stCondLst>
                                            <p:cond delay="1312"/>
                                          </p:stCondLst>
                                        </p:cTn>
                                        <p:tgtEl>
                                          <p:spTgt spid="67621"/>
                                        </p:tgtEl>
                                      </p:cBhvr>
                                      <p:to x="100000" y="80000"/>
                                    </p:animScale>
                                    <p:animScale>
                                      <p:cBhvr>
                                        <p:cTn id="86" dur="166" decel="50000">
                                          <p:stCondLst>
                                            <p:cond delay="1338"/>
                                          </p:stCondLst>
                                        </p:cTn>
                                        <p:tgtEl>
                                          <p:spTgt spid="67621"/>
                                        </p:tgtEl>
                                      </p:cBhvr>
                                      <p:to x="100000" y="100000"/>
                                    </p:animScale>
                                    <p:animScale>
                                      <p:cBhvr>
                                        <p:cTn id="87" dur="26">
                                          <p:stCondLst>
                                            <p:cond delay="1642"/>
                                          </p:stCondLst>
                                        </p:cTn>
                                        <p:tgtEl>
                                          <p:spTgt spid="67621"/>
                                        </p:tgtEl>
                                      </p:cBhvr>
                                      <p:to x="100000" y="90000"/>
                                    </p:animScale>
                                    <p:animScale>
                                      <p:cBhvr>
                                        <p:cTn id="88" dur="166" decel="50000">
                                          <p:stCondLst>
                                            <p:cond delay="1668"/>
                                          </p:stCondLst>
                                        </p:cTn>
                                        <p:tgtEl>
                                          <p:spTgt spid="67621"/>
                                        </p:tgtEl>
                                      </p:cBhvr>
                                      <p:to x="100000" y="100000"/>
                                    </p:animScale>
                                    <p:animScale>
                                      <p:cBhvr>
                                        <p:cTn id="89" dur="26">
                                          <p:stCondLst>
                                            <p:cond delay="1808"/>
                                          </p:stCondLst>
                                        </p:cTn>
                                        <p:tgtEl>
                                          <p:spTgt spid="67621"/>
                                        </p:tgtEl>
                                      </p:cBhvr>
                                      <p:to x="100000" y="95000"/>
                                    </p:animScale>
                                    <p:animScale>
                                      <p:cBhvr>
                                        <p:cTn id="90" dur="166" decel="50000">
                                          <p:stCondLst>
                                            <p:cond delay="1834"/>
                                          </p:stCondLst>
                                        </p:cTn>
                                        <p:tgtEl>
                                          <p:spTgt spid="67621"/>
                                        </p:tgtEl>
                                      </p:cBhvr>
                                      <p:to x="100000" y="100000"/>
                                    </p:animScale>
                                  </p:childTnLst>
                                </p:cTn>
                              </p:par>
                              <p:par>
                                <p:cTn id="91" presetID="26" presetClass="entr" presetSubtype="0" fill="hold" grpId="0" nodeType="withEffect">
                                  <p:stCondLst>
                                    <p:cond delay="2000"/>
                                  </p:stCondLst>
                                  <p:childTnLst>
                                    <p:set>
                                      <p:cBhvr>
                                        <p:cTn id="92" dur="1" fill="hold">
                                          <p:stCondLst>
                                            <p:cond delay="0"/>
                                          </p:stCondLst>
                                        </p:cTn>
                                        <p:tgtEl>
                                          <p:spTgt spid="67622"/>
                                        </p:tgtEl>
                                        <p:attrNameLst>
                                          <p:attrName>style.visibility</p:attrName>
                                        </p:attrNameLst>
                                      </p:cBhvr>
                                      <p:to>
                                        <p:strVal val="visible"/>
                                      </p:to>
                                    </p:set>
                                    <p:animEffect transition="in" filter="wipe(down)">
                                      <p:cBhvr>
                                        <p:cTn id="93" dur="580">
                                          <p:stCondLst>
                                            <p:cond delay="0"/>
                                          </p:stCondLst>
                                        </p:cTn>
                                        <p:tgtEl>
                                          <p:spTgt spid="67622"/>
                                        </p:tgtEl>
                                      </p:cBhvr>
                                    </p:animEffect>
                                    <p:anim calcmode="lin" valueType="num">
                                      <p:cBhvr>
                                        <p:cTn id="94" dur="1822" tmFilter="0,0; 0.14,0.36; 0.43,0.73; 0.71,0.91; 1.0,1.0">
                                          <p:stCondLst>
                                            <p:cond delay="0"/>
                                          </p:stCondLst>
                                        </p:cTn>
                                        <p:tgtEl>
                                          <p:spTgt spid="67622"/>
                                        </p:tgtEl>
                                        <p:attrNameLst>
                                          <p:attrName>ppt_x</p:attrName>
                                        </p:attrNameLst>
                                      </p:cBhvr>
                                      <p:tavLst>
                                        <p:tav tm="0">
                                          <p:val>
                                            <p:strVal val="#ppt_x-0.25"/>
                                          </p:val>
                                        </p:tav>
                                        <p:tav tm="100000">
                                          <p:val>
                                            <p:strVal val="#ppt_x"/>
                                          </p:val>
                                        </p:tav>
                                      </p:tavLst>
                                    </p:anim>
                                    <p:anim calcmode="lin" valueType="num">
                                      <p:cBhvr>
                                        <p:cTn id="95" dur="664" tmFilter="0.0,0.0; 0.25,0.07; 0.50,0.2; 0.75,0.467; 1.0,1.0">
                                          <p:stCondLst>
                                            <p:cond delay="0"/>
                                          </p:stCondLst>
                                        </p:cTn>
                                        <p:tgtEl>
                                          <p:spTgt spid="67622"/>
                                        </p:tgtEl>
                                        <p:attrNameLst>
                                          <p:attrName>ppt_y</p:attrName>
                                        </p:attrNameLst>
                                      </p:cBhvr>
                                      <p:tavLst>
                                        <p:tav tm="0" fmla="#ppt_y-sin(pi*$)/3">
                                          <p:val>
                                            <p:fltVal val="0.5"/>
                                          </p:val>
                                        </p:tav>
                                        <p:tav tm="100000">
                                          <p:val>
                                            <p:fltVal val="1"/>
                                          </p:val>
                                        </p:tav>
                                      </p:tavLst>
                                    </p:anim>
                                    <p:anim calcmode="lin" valueType="num">
                                      <p:cBhvr>
                                        <p:cTn id="96" dur="664" tmFilter="0, 0; 0.125,0.2665; 0.25,0.4; 0.375,0.465; 0.5,0.5;  0.625,0.535; 0.75,0.6; 0.875,0.7335; 1,1">
                                          <p:stCondLst>
                                            <p:cond delay="664"/>
                                          </p:stCondLst>
                                        </p:cTn>
                                        <p:tgtEl>
                                          <p:spTgt spid="67622"/>
                                        </p:tgtEl>
                                        <p:attrNameLst>
                                          <p:attrName>ppt_y</p:attrName>
                                        </p:attrNameLst>
                                      </p:cBhvr>
                                      <p:tavLst>
                                        <p:tav tm="0" fmla="#ppt_y-sin(pi*$)/9">
                                          <p:val>
                                            <p:fltVal val="0"/>
                                          </p:val>
                                        </p:tav>
                                        <p:tav tm="100000">
                                          <p:val>
                                            <p:fltVal val="1"/>
                                          </p:val>
                                        </p:tav>
                                      </p:tavLst>
                                    </p:anim>
                                    <p:anim calcmode="lin" valueType="num">
                                      <p:cBhvr>
                                        <p:cTn id="97" dur="332" tmFilter="0, 0; 0.125,0.2665; 0.25,0.4; 0.375,0.465; 0.5,0.5;  0.625,0.535; 0.75,0.6; 0.875,0.7335; 1,1">
                                          <p:stCondLst>
                                            <p:cond delay="1324"/>
                                          </p:stCondLst>
                                        </p:cTn>
                                        <p:tgtEl>
                                          <p:spTgt spid="67622"/>
                                        </p:tgtEl>
                                        <p:attrNameLst>
                                          <p:attrName>ppt_y</p:attrName>
                                        </p:attrNameLst>
                                      </p:cBhvr>
                                      <p:tavLst>
                                        <p:tav tm="0" fmla="#ppt_y-sin(pi*$)/27">
                                          <p:val>
                                            <p:fltVal val="0"/>
                                          </p:val>
                                        </p:tav>
                                        <p:tav tm="100000">
                                          <p:val>
                                            <p:fltVal val="1"/>
                                          </p:val>
                                        </p:tav>
                                      </p:tavLst>
                                    </p:anim>
                                    <p:anim calcmode="lin" valueType="num">
                                      <p:cBhvr>
                                        <p:cTn id="98" dur="164" tmFilter="0, 0; 0.125,0.2665; 0.25,0.4; 0.375,0.465; 0.5,0.5;  0.625,0.535; 0.75,0.6; 0.875,0.7335; 1,1">
                                          <p:stCondLst>
                                            <p:cond delay="1656"/>
                                          </p:stCondLst>
                                        </p:cTn>
                                        <p:tgtEl>
                                          <p:spTgt spid="67622"/>
                                        </p:tgtEl>
                                        <p:attrNameLst>
                                          <p:attrName>ppt_y</p:attrName>
                                        </p:attrNameLst>
                                      </p:cBhvr>
                                      <p:tavLst>
                                        <p:tav tm="0" fmla="#ppt_y-sin(pi*$)/81">
                                          <p:val>
                                            <p:fltVal val="0"/>
                                          </p:val>
                                        </p:tav>
                                        <p:tav tm="100000">
                                          <p:val>
                                            <p:fltVal val="1"/>
                                          </p:val>
                                        </p:tav>
                                      </p:tavLst>
                                    </p:anim>
                                    <p:animScale>
                                      <p:cBhvr>
                                        <p:cTn id="99" dur="26">
                                          <p:stCondLst>
                                            <p:cond delay="650"/>
                                          </p:stCondLst>
                                        </p:cTn>
                                        <p:tgtEl>
                                          <p:spTgt spid="67622"/>
                                        </p:tgtEl>
                                      </p:cBhvr>
                                      <p:to x="100000" y="60000"/>
                                    </p:animScale>
                                    <p:animScale>
                                      <p:cBhvr>
                                        <p:cTn id="100" dur="166" decel="50000">
                                          <p:stCondLst>
                                            <p:cond delay="676"/>
                                          </p:stCondLst>
                                        </p:cTn>
                                        <p:tgtEl>
                                          <p:spTgt spid="67622"/>
                                        </p:tgtEl>
                                      </p:cBhvr>
                                      <p:to x="100000" y="100000"/>
                                    </p:animScale>
                                    <p:animScale>
                                      <p:cBhvr>
                                        <p:cTn id="101" dur="26">
                                          <p:stCondLst>
                                            <p:cond delay="1312"/>
                                          </p:stCondLst>
                                        </p:cTn>
                                        <p:tgtEl>
                                          <p:spTgt spid="67622"/>
                                        </p:tgtEl>
                                      </p:cBhvr>
                                      <p:to x="100000" y="80000"/>
                                    </p:animScale>
                                    <p:animScale>
                                      <p:cBhvr>
                                        <p:cTn id="102" dur="166" decel="50000">
                                          <p:stCondLst>
                                            <p:cond delay="1338"/>
                                          </p:stCondLst>
                                        </p:cTn>
                                        <p:tgtEl>
                                          <p:spTgt spid="67622"/>
                                        </p:tgtEl>
                                      </p:cBhvr>
                                      <p:to x="100000" y="100000"/>
                                    </p:animScale>
                                    <p:animScale>
                                      <p:cBhvr>
                                        <p:cTn id="103" dur="26">
                                          <p:stCondLst>
                                            <p:cond delay="1642"/>
                                          </p:stCondLst>
                                        </p:cTn>
                                        <p:tgtEl>
                                          <p:spTgt spid="67622"/>
                                        </p:tgtEl>
                                      </p:cBhvr>
                                      <p:to x="100000" y="90000"/>
                                    </p:animScale>
                                    <p:animScale>
                                      <p:cBhvr>
                                        <p:cTn id="104" dur="166" decel="50000">
                                          <p:stCondLst>
                                            <p:cond delay="1668"/>
                                          </p:stCondLst>
                                        </p:cTn>
                                        <p:tgtEl>
                                          <p:spTgt spid="67622"/>
                                        </p:tgtEl>
                                      </p:cBhvr>
                                      <p:to x="100000" y="100000"/>
                                    </p:animScale>
                                    <p:animScale>
                                      <p:cBhvr>
                                        <p:cTn id="105" dur="26">
                                          <p:stCondLst>
                                            <p:cond delay="1808"/>
                                          </p:stCondLst>
                                        </p:cTn>
                                        <p:tgtEl>
                                          <p:spTgt spid="67622"/>
                                        </p:tgtEl>
                                      </p:cBhvr>
                                      <p:to x="100000" y="95000"/>
                                    </p:animScale>
                                    <p:animScale>
                                      <p:cBhvr>
                                        <p:cTn id="106" dur="166" decel="50000">
                                          <p:stCondLst>
                                            <p:cond delay="1834"/>
                                          </p:stCondLst>
                                        </p:cTn>
                                        <p:tgtEl>
                                          <p:spTgt spid="67622"/>
                                        </p:tgtEl>
                                      </p:cBhvr>
                                      <p:to x="100000" y="100000"/>
                                    </p:animScale>
                                  </p:childTnLst>
                                </p:cTn>
                              </p:par>
                              <p:par>
                                <p:cTn id="107" presetID="26" presetClass="entr" presetSubtype="0" fill="hold" grpId="0" nodeType="withEffect">
                                  <p:stCondLst>
                                    <p:cond delay="2000"/>
                                  </p:stCondLst>
                                  <p:childTnLst>
                                    <p:set>
                                      <p:cBhvr>
                                        <p:cTn id="108" dur="1" fill="hold">
                                          <p:stCondLst>
                                            <p:cond delay="0"/>
                                          </p:stCondLst>
                                        </p:cTn>
                                        <p:tgtEl>
                                          <p:spTgt spid="67624"/>
                                        </p:tgtEl>
                                        <p:attrNameLst>
                                          <p:attrName>style.visibility</p:attrName>
                                        </p:attrNameLst>
                                      </p:cBhvr>
                                      <p:to>
                                        <p:strVal val="visible"/>
                                      </p:to>
                                    </p:set>
                                    <p:animEffect transition="in" filter="wipe(down)">
                                      <p:cBhvr>
                                        <p:cTn id="109" dur="580">
                                          <p:stCondLst>
                                            <p:cond delay="0"/>
                                          </p:stCondLst>
                                        </p:cTn>
                                        <p:tgtEl>
                                          <p:spTgt spid="67624"/>
                                        </p:tgtEl>
                                      </p:cBhvr>
                                    </p:animEffect>
                                    <p:anim calcmode="lin" valueType="num">
                                      <p:cBhvr>
                                        <p:cTn id="110" dur="1822" tmFilter="0,0; 0.14,0.36; 0.43,0.73; 0.71,0.91; 1.0,1.0">
                                          <p:stCondLst>
                                            <p:cond delay="0"/>
                                          </p:stCondLst>
                                        </p:cTn>
                                        <p:tgtEl>
                                          <p:spTgt spid="67624"/>
                                        </p:tgtEl>
                                        <p:attrNameLst>
                                          <p:attrName>ppt_x</p:attrName>
                                        </p:attrNameLst>
                                      </p:cBhvr>
                                      <p:tavLst>
                                        <p:tav tm="0">
                                          <p:val>
                                            <p:strVal val="#ppt_x-0.25"/>
                                          </p:val>
                                        </p:tav>
                                        <p:tav tm="100000">
                                          <p:val>
                                            <p:strVal val="#ppt_x"/>
                                          </p:val>
                                        </p:tav>
                                      </p:tavLst>
                                    </p:anim>
                                    <p:anim calcmode="lin" valueType="num">
                                      <p:cBhvr>
                                        <p:cTn id="111" dur="664" tmFilter="0.0,0.0; 0.25,0.07; 0.50,0.2; 0.75,0.467; 1.0,1.0">
                                          <p:stCondLst>
                                            <p:cond delay="0"/>
                                          </p:stCondLst>
                                        </p:cTn>
                                        <p:tgtEl>
                                          <p:spTgt spid="67624"/>
                                        </p:tgtEl>
                                        <p:attrNameLst>
                                          <p:attrName>ppt_y</p:attrName>
                                        </p:attrNameLst>
                                      </p:cBhvr>
                                      <p:tavLst>
                                        <p:tav tm="0" fmla="#ppt_y-sin(pi*$)/3">
                                          <p:val>
                                            <p:fltVal val="0.5"/>
                                          </p:val>
                                        </p:tav>
                                        <p:tav tm="100000">
                                          <p:val>
                                            <p:fltVal val="1"/>
                                          </p:val>
                                        </p:tav>
                                      </p:tavLst>
                                    </p:anim>
                                    <p:anim calcmode="lin" valueType="num">
                                      <p:cBhvr>
                                        <p:cTn id="112" dur="664" tmFilter="0, 0; 0.125,0.2665; 0.25,0.4; 0.375,0.465; 0.5,0.5;  0.625,0.535; 0.75,0.6; 0.875,0.7335; 1,1">
                                          <p:stCondLst>
                                            <p:cond delay="664"/>
                                          </p:stCondLst>
                                        </p:cTn>
                                        <p:tgtEl>
                                          <p:spTgt spid="67624"/>
                                        </p:tgtEl>
                                        <p:attrNameLst>
                                          <p:attrName>ppt_y</p:attrName>
                                        </p:attrNameLst>
                                      </p:cBhvr>
                                      <p:tavLst>
                                        <p:tav tm="0" fmla="#ppt_y-sin(pi*$)/9">
                                          <p:val>
                                            <p:fltVal val="0"/>
                                          </p:val>
                                        </p:tav>
                                        <p:tav tm="100000">
                                          <p:val>
                                            <p:fltVal val="1"/>
                                          </p:val>
                                        </p:tav>
                                      </p:tavLst>
                                    </p:anim>
                                    <p:anim calcmode="lin" valueType="num">
                                      <p:cBhvr>
                                        <p:cTn id="113" dur="332" tmFilter="0, 0; 0.125,0.2665; 0.25,0.4; 0.375,0.465; 0.5,0.5;  0.625,0.535; 0.75,0.6; 0.875,0.7335; 1,1">
                                          <p:stCondLst>
                                            <p:cond delay="1324"/>
                                          </p:stCondLst>
                                        </p:cTn>
                                        <p:tgtEl>
                                          <p:spTgt spid="67624"/>
                                        </p:tgtEl>
                                        <p:attrNameLst>
                                          <p:attrName>ppt_y</p:attrName>
                                        </p:attrNameLst>
                                      </p:cBhvr>
                                      <p:tavLst>
                                        <p:tav tm="0" fmla="#ppt_y-sin(pi*$)/27">
                                          <p:val>
                                            <p:fltVal val="0"/>
                                          </p:val>
                                        </p:tav>
                                        <p:tav tm="100000">
                                          <p:val>
                                            <p:fltVal val="1"/>
                                          </p:val>
                                        </p:tav>
                                      </p:tavLst>
                                    </p:anim>
                                    <p:anim calcmode="lin" valueType="num">
                                      <p:cBhvr>
                                        <p:cTn id="114" dur="164" tmFilter="0, 0; 0.125,0.2665; 0.25,0.4; 0.375,0.465; 0.5,0.5;  0.625,0.535; 0.75,0.6; 0.875,0.7335; 1,1">
                                          <p:stCondLst>
                                            <p:cond delay="1656"/>
                                          </p:stCondLst>
                                        </p:cTn>
                                        <p:tgtEl>
                                          <p:spTgt spid="67624"/>
                                        </p:tgtEl>
                                        <p:attrNameLst>
                                          <p:attrName>ppt_y</p:attrName>
                                        </p:attrNameLst>
                                      </p:cBhvr>
                                      <p:tavLst>
                                        <p:tav tm="0" fmla="#ppt_y-sin(pi*$)/81">
                                          <p:val>
                                            <p:fltVal val="0"/>
                                          </p:val>
                                        </p:tav>
                                        <p:tav tm="100000">
                                          <p:val>
                                            <p:fltVal val="1"/>
                                          </p:val>
                                        </p:tav>
                                      </p:tavLst>
                                    </p:anim>
                                    <p:animScale>
                                      <p:cBhvr>
                                        <p:cTn id="115" dur="26">
                                          <p:stCondLst>
                                            <p:cond delay="650"/>
                                          </p:stCondLst>
                                        </p:cTn>
                                        <p:tgtEl>
                                          <p:spTgt spid="67624"/>
                                        </p:tgtEl>
                                      </p:cBhvr>
                                      <p:to x="100000" y="60000"/>
                                    </p:animScale>
                                    <p:animScale>
                                      <p:cBhvr>
                                        <p:cTn id="116" dur="166" decel="50000">
                                          <p:stCondLst>
                                            <p:cond delay="676"/>
                                          </p:stCondLst>
                                        </p:cTn>
                                        <p:tgtEl>
                                          <p:spTgt spid="67624"/>
                                        </p:tgtEl>
                                      </p:cBhvr>
                                      <p:to x="100000" y="100000"/>
                                    </p:animScale>
                                    <p:animScale>
                                      <p:cBhvr>
                                        <p:cTn id="117" dur="26">
                                          <p:stCondLst>
                                            <p:cond delay="1312"/>
                                          </p:stCondLst>
                                        </p:cTn>
                                        <p:tgtEl>
                                          <p:spTgt spid="67624"/>
                                        </p:tgtEl>
                                      </p:cBhvr>
                                      <p:to x="100000" y="80000"/>
                                    </p:animScale>
                                    <p:animScale>
                                      <p:cBhvr>
                                        <p:cTn id="118" dur="166" decel="50000">
                                          <p:stCondLst>
                                            <p:cond delay="1338"/>
                                          </p:stCondLst>
                                        </p:cTn>
                                        <p:tgtEl>
                                          <p:spTgt spid="67624"/>
                                        </p:tgtEl>
                                      </p:cBhvr>
                                      <p:to x="100000" y="100000"/>
                                    </p:animScale>
                                    <p:animScale>
                                      <p:cBhvr>
                                        <p:cTn id="119" dur="26">
                                          <p:stCondLst>
                                            <p:cond delay="1642"/>
                                          </p:stCondLst>
                                        </p:cTn>
                                        <p:tgtEl>
                                          <p:spTgt spid="67624"/>
                                        </p:tgtEl>
                                      </p:cBhvr>
                                      <p:to x="100000" y="90000"/>
                                    </p:animScale>
                                    <p:animScale>
                                      <p:cBhvr>
                                        <p:cTn id="120" dur="166" decel="50000">
                                          <p:stCondLst>
                                            <p:cond delay="1668"/>
                                          </p:stCondLst>
                                        </p:cTn>
                                        <p:tgtEl>
                                          <p:spTgt spid="67624"/>
                                        </p:tgtEl>
                                      </p:cBhvr>
                                      <p:to x="100000" y="100000"/>
                                    </p:animScale>
                                    <p:animScale>
                                      <p:cBhvr>
                                        <p:cTn id="121" dur="26">
                                          <p:stCondLst>
                                            <p:cond delay="1808"/>
                                          </p:stCondLst>
                                        </p:cTn>
                                        <p:tgtEl>
                                          <p:spTgt spid="67624"/>
                                        </p:tgtEl>
                                      </p:cBhvr>
                                      <p:to x="100000" y="95000"/>
                                    </p:animScale>
                                    <p:animScale>
                                      <p:cBhvr>
                                        <p:cTn id="122" dur="166" decel="50000">
                                          <p:stCondLst>
                                            <p:cond delay="1834"/>
                                          </p:stCondLst>
                                        </p:cTn>
                                        <p:tgtEl>
                                          <p:spTgt spid="67624"/>
                                        </p:tgtEl>
                                      </p:cBhvr>
                                      <p:to x="100000" y="100000"/>
                                    </p:animScale>
                                  </p:childTnLst>
                                </p:cTn>
                              </p:par>
                              <p:par>
                                <p:cTn id="123" presetID="26" presetClass="entr" presetSubtype="0" fill="hold" grpId="0" nodeType="withEffect">
                                  <p:stCondLst>
                                    <p:cond delay="2000"/>
                                  </p:stCondLst>
                                  <p:childTnLst>
                                    <p:set>
                                      <p:cBhvr>
                                        <p:cTn id="124" dur="1" fill="hold">
                                          <p:stCondLst>
                                            <p:cond delay="0"/>
                                          </p:stCondLst>
                                        </p:cTn>
                                        <p:tgtEl>
                                          <p:spTgt spid="67625"/>
                                        </p:tgtEl>
                                        <p:attrNameLst>
                                          <p:attrName>style.visibility</p:attrName>
                                        </p:attrNameLst>
                                      </p:cBhvr>
                                      <p:to>
                                        <p:strVal val="visible"/>
                                      </p:to>
                                    </p:set>
                                    <p:animEffect transition="in" filter="wipe(down)">
                                      <p:cBhvr>
                                        <p:cTn id="125" dur="580">
                                          <p:stCondLst>
                                            <p:cond delay="0"/>
                                          </p:stCondLst>
                                        </p:cTn>
                                        <p:tgtEl>
                                          <p:spTgt spid="67625"/>
                                        </p:tgtEl>
                                      </p:cBhvr>
                                    </p:animEffect>
                                    <p:anim calcmode="lin" valueType="num">
                                      <p:cBhvr>
                                        <p:cTn id="126" dur="1822" tmFilter="0,0; 0.14,0.36; 0.43,0.73; 0.71,0.91; 1.0,1.0">
                                          <p:stCondLst>
                                            <p:cond delay="0"/>
                                          </p:stCondLst>
                                        </p:cTn>
                                        <p:tgtEl>
                                          <p:spTgt spid="67625"/>
                                        </p:tgtEl>
                                        <p:attrNameLst>
                                          <p:attrName>ppt_x</p:attrName>
                                        </p:attrNameLst>
                                      </p:cBhvr>
                                      <p:tavLst>
                                        <p:tav tm="0">
                                          <p:val>
                                            <p:strVal val="#ppt_x-0.25"/>
                                          </p:val>
                                        </p:tav>
                                        <p:tav tm="100000">
                                          <p:val>
                                            <p:strVal val="#ppt_x"/>
                                          </p:val>
                                        </p:tav>
                                      </p:tavLst>
                                    </p:anim>
                                    <p:anim calcmode="lin" valueType="num">
                                      <p:cBhvr>
                                        <p:cTn id="127" dur="664" tmFilter="0.0,0.0; 0.25,0.07; 0.50,0.2; 0.75,0.467; 1.0,1.0">
                                          <p:stCondLst>
                                            <p:cond delay="0"/>
                                          </p:stCondLst>
                                        </p:cTn>
                                        <p:tgtEl>
                                          <p:spTgt spid="67625"/>
                                        </p:tgtEl>
                                        <p:attrNameLst>
                                          <p:attrName>ppt_y</p:attrName>
                                        </p:attrNameLst>
                                      </p:cBhvr>
                                      <p:tavLst>
                                        <p:tav tm="0" fmla="#ppt_y-sin(pi*$)/3">
                                          <p:val>
                                            <p:fltVal val="0.5"/>
                                          </p:val>
                                        </p:tav>
                                        <p:tav tm="100000">
                                          <p:val>
                                            <p:fltVal val="1"/>
                                          </p:val>
                                        </p:tav>
                                      </p:tavLst>
                                    </p:anim>
                                    <p:anim calcmode="lin" valueType="num">
                                      <p:cBhvr>
                                        <p:cTn id="128" dur="664" tmFilter="0, 0; 0.125,0.2665; 0.25,0.4; 0.375,0.465; 0.5,0.5;  0.625,0.535; 0.75,0.6; 0.875,0.7335; 1,1">
                                          <p:stCondLst>
                                            <p:cond delay="664"/>
                                          </p:stCondLst>
                                        </p:cTn>
                                        <p:tgtEl>
                                          <p:spTgt spid="67625"/>
                                        </p:tgtEl>
                                        <p:attrNameLst>
                                          <p:attrName>ppt_y</p:attrName>
                                        </p:attrNameLst>
                                      </p:cBhvr>
                                      <p:tavLst>
                                        <p:tav tm="0" fmla="#ppt_y-sin(pi*$)/9">
                                          <p:val>
                                            <p:fltVal val="0"/>
                                          </p:val>
                                        </p:tav>
                                        <p:tav tm="100000">
                                          <p:val>
                                            <p:fltVal val="1"/>
                                          </p:val>
                                        </p:tav>
                                      </p:tavLst>
                                    </p:anim>
                                    <p:anim calcmode="lin" valueType="num">
                                      <p:cBhvr>
                                        <p:cTn id="129" dur="332" tmFilter="0, 0; 0.125,0.2665; 0.25,0.4; 0.375,0.465; 0.5,0.5;  0.625,0.535; 0.75,0.6; 0.875,0.7335; 1,1">
                                          <p:stCondLst>
                                            <p:cond delay="1324"/>
                                          </p:stCondLst>
                                        </p:cTn>
                                        <p:tgtEl>
                                          <p:spTgt spid="67625"/>
                                        </p:tgtEl>
                                        <p:attrNameLst>
                                          <p:attrName>ppt_y</p:attrName>
                                        </p:attrNameLst>
                                      </p:cBhvr>
                                      <p:tavLst>
                                        <p:tav tm="0" fmla="#ppt_y-sin(pi*$)/27">
                                          <p:val>
                                            <p:fltVal val="0"/>
                                          </p:val>
                                        </p:tav>
                                        <p:tav tm="100000">
                                          <p:val>
                                            <p:fltVal val="1"/>
                                          </p:val>
                                        </p:tav>
                                      </p:tavLst>
                                    </p:anim>
                                    <p:anim calcmode="lin" valueType="num">
                                      <p:cBhvr>
                                        <p:cTn id="130" dur="164" tmFilter="0, 0; 0.125,0.2665; 0.25,0.4; 0.375,0.465; 0.5,0.5;  0.625,0.535; 0.75,0.6; 0.875,0.7335; 1,1">
                                          <p:stCondLst>
                                            <p:cond delay="1656"/>
                                          </p:stCondLst>
                                        </p:cTn>
                                        <p:tgtEl>
                                          <p:spTgt spid="67625"/>
                                        </p:tgtEl>
                                        <p:attrNameLst>
                                          <p:attrName>ppt_y</p:attrName>
                                        </p:attrNameLst>
                                      </p:cBhvr>
                                      <p:tavLst>
                                        <p:tav tm="0" fmla="#ppt_y-sin(pi*$)/81">
                                          <p:val>
                                            <p:fltVal val="0"/>
                                          </p:val>
                                        </p:tav>
                                        <p:tav tm="100000">
                                          <p:val>
                                            <p:fltVal val="1"/>
                                          </p:val>
                                        </p:tav>
                                      </p:tavLst>
                                    </p:anim>
                                    <p:animScale>
                                      <p:cBhvr>
                                        <p:cTn id="131" dur="26">
                                          <p:stCondLst>
                                            <p:cond delay="650"/>
                                          </p:stCondLst>
                                        </p:cTn>
                                        <p:tgtEl>
                                          <p:spTgt spid="67625"/>
                                        </p:tgtEl>
                                      </p:cBhvr>
                                      <p:to x="100000" y="60000"/>
                                    </p:animScale>
                                    <p:animScale>
                                      <p:cBhvr>
                                        <p:cTn id="132" dur="166" decel="50000">
                                          <p:stCondLst>
                                            <p:cond delay="676"/>
                                          </p:stCondLst>
                                        </p:cTn>
                                        <p:tgtEl>
                                          <p:spTgt spid="67625"/>
                                        </p:tgtEl>
                                      </p:cBhvr>
                                      <p:to x="100000" y="100000"/>
                                    </p:animScale>
                                    <p:animScale>
                                      <p:cBhvr>
                                        <p:cTn id="133" dur="26">
                                          <p:stCondLst>
                                            <p:cond delay="1312"/>
                                          </p:stCondLst>
                                        </p:cTn>
                                        <p:tgtEl>
                                          <p:spTgt spid="67625"/>
                                        </p:tgtEl>
                                      </p:cBhvr>
                                      <p:to x="100000" y="80000"/>
                                    </p:animScale>
                                    <p:animScale>
                                      <p:cBhvr>
                                        <p:cTn id="134" dur="166" decel="50000">
                                          <p:stCondLst>
                                            <p:cond delay="1338"/>
                                          </p:stCondLst>
                                        </p:cTn>
                                        <p:tgtEl>
                                          <p:spTgt spid="67625"/>
                                        </p:tgtEl>
                                      </p:cBhvr>
                                      <p:to x="100000" y="100000"/>
                                    </p:animScale>
                                    <p:animScale>
                                      <p:cBhvr>
                                        <p:cTn id="135" dur="26">
                                          <p:stCondLst>
                                            <p:cond delay="1642"/>
                                          </p:stCondLst>
                                        </p:cTn>
                                        <p:tgtEl>
                                          <p:spTgt spid="67625"/>
                                        </p:tgtEl>
                                      </p:cBhvr>
                                      <p:to x="100000" y="90000"/>
                                    </p:animScale>
                                    <p:animScale>
                                      <p:cBhvr>
                                        <p:cTn id="136" dur="166" decel="50000">
                                          <p:stCondLst>
                                            <p:cond delay="1668"/>
                                          </p:stCondLst>
                                        </p:cTn>
                                        <p:tgtEl>
                                          <p:spTgt spid="67625"/>
                                        </p:tgtEl>
                                      </p:cBhvr>
                                      <p:to x="100000" y="100000"/>
                                    </p:animScale>
                                    <p:animScale>
                                      <p:cBhvr>
                                        <p:cTn id="137" dur="26">
                                          <p:stCondLst>
                                            <p:cond delay="1808"/>
                                          </p:stCondLst>
                                        </p:cTn>
                                        <p:tgtEl>
                                          <p:spTgt spid="67625"/>
                                        </p:tgtEl>
                                      </p:cBhvr>
                                      <p:to x="100000" y="95000"/>
                                    </p:animScale>
                                    <p:animScale>
                                      <p:cBhvr>
                                        <p:cTn id="138" dur="166" decel="50000">
                                          <p:stCondLst>
                                            <p:cond delay="1834"/>
                                          </p:stCondLst>
                                        </p:cTn>
                                        <p:tgtEl>
                                          <p:spTgt spid="67625"/>
                                        </p:tgtEl>
                                      </p:cBhvr>
                                      <p:to x="100000" y="100000"/>
                                    </p:animScale>
                                  </p:childTnLst>
                                </p:cTn>
                              </p:par>
                              <p:par>
                                <p:cTn id="139" presetID="26" presetClass="entr" presetSubtype="0" fill="hold" grpId="0" nodeType="withEffect">
                                  <p:stCondLst>
                                    <p:cond delay="2000"/>
                                  </p:stCondLst>
                                  <p:childTnLst>
                                    <p:set>
                                      <p:cBhvr>
                                        <p:cTn id="140" dur="1" fill="hold">
                                          <p:stCondLst>
                                            <p:cond delay="0"/>
                                          </p:stCondLst>
                                        </p:cTn>
                                        <p:tgtEl>
                                          <p:spTgt spid="67626"/>
                                        </p:tgtEl>
                                        <p:attrNameLst>
                                          <p:attrName>style.visibility</p:attrName>
                                        </p:attrNameLst>
                                      </p:cBhvr>
                                      <p:to>
                                        <p:strVal val="visible"/>
                                      </p:to>
                                    </p:set>
                                    <p:animEffect transition="in" filter="wipe(down)">
                                      <p:cBhvr>
                                        <p:cTn id="141" dur="580">
                                          <p:stCondLst>
                                            <p:cond delay="0"/>
                                          </p:stCondLst>
                                        </p:cTn>
                                        <p:tgtEl>
                                          <p:spTgt spid="67626"/>
                                        </p:tgtEl>
                                      </p:cBhvr>
                                    </p:animEffect>
                                    <p:anim calcmode="lin" valueType="num">
                                      <p:cBhvr>
                                        <p:cTn id="142" dur="1822" tmFilter="0,0; 0.14,0.36; 0.43,0.73; 0.71,0.91; 1.0,1.0">
                                          <p:stCondLst>
                                            <p:cond delay="0"/>
                                          </p:stCondLst>
                                        </p:cTn>
                                        <p:tgtEl>
                                          <p:spTgt spid="67626"/>
                                        </p:tgtEl>
                                        <p:attrNameLst>
                                          <p:attrName>ppt_x</p:attrName>
                                        </p:attrNameLst>
                                      </p:cBhvr>
                                      <p:tavLst>
                                        <p:tav tm="0">
                                          <p:val>
                                            <p:strVal val="#ppt_x-0.25"/>
                                          </p:val>
                                        </p:tav>
                                        <p:tav tm="100000">
                                          <p:val>
                                            <p:strVal val="#ppt_x"/>
                                          </p:val>
                                        </p:tav>
                                      </p:tavLst>
                                    </p:anim>
                                    <p:anim calcmode="lin" valueType="num">
                                      <p:cBhvr>
                                        <p:cTn id="143" dur="664" tmFilter="0.0,0.0; 0.25,0.07; 0.50,0.2; 0.75,0.467; 1.0,1.0">
                                          <p:stCondLst>
                                            <p:cond delay="0"/>
                                          </p:stCondLst>
                                        </p:cTn>
                                        <p:tgtEl>
                                          <p:spTgt spid="67626"/>
                                        </p:tgtEl>
                                        <p:attrNameLst>
                                          <p:attrName>ppt_y</p:attrName>
                                        </p:attrNameLst>
                                      </p:cBhvr>
                                      <p:tavLst>
                                        <p:tav tm="0" fmla="#ppt_y-sin(pi*$)/3">
                                          <p:val>
                                            <p:fltVal val="0.5"/>
                                          </p:val>
                                        </p:tav>
                                        <p:tav tm="100000">
                                          <p:val>
                                            <p:fltVal val="1"/>
                                          </p:val>
                                        </p:tav>
                                      </p:tavLst>
                                    </p:anim>
                                    <p:anim calcmode="lin" valueType="num">
                                      <p:cBhvr>
                                        <p:cTn id="144" dur="664" tmFilter="0, 0; 0.125,0.2665; 0.25,0.4; 0.375,0.465; 0.5,0.5;  0.625,0.535; 0.75,0.6; 0.875,0.7335; 1,1">
                                          <p:stCondLst>
                                            <p:cond delay="664"/>
                                          </p:stCondLst>
                                        </p:cTn>
                                        <p:tgtEl>
                                          <p:spTgt spid="67626"/>
                                        </p:tgtEl>
                                        <p:attrNameLst>
                                          <p:attrName>ppt_y</p:attrName>
                                        </p:attrNameLst>
                                      </p:cBhvr>
                                      <p:tavLst>
                                        <p:tav tm="0" fmla="#ppt_y-sin(pi*$)/9">
                                          <p:val>
                                            <p:fltVal val="0"/>
                                          </p:val>
                                        </p:tav>
                                        <p:tav tm="100000">
                                          <p:val>
                                            <p:fltVal val="1"/>
                                          </p:val>
                                        </p:tav>
                                      </p:tavLst>
                                    </p:anim>
                                    <p:anim calcmode="lin" valueType="num">
                                      <p:cBhvr>
                                        <p:cTn id="145" dur="332" tmFilter="0, 0; 0.125,0.2665; 0.25,0.4; 0.375,0.465; 0.5,0.5;  0.625,0.535; 0.75,0.6; 0.875,0.7335; 1,1">
                                          <p:stCondLst>
                                            <p:cond delay="1324"/>
                                          </p:stCondLst>
                                        </p:cTn>
                                        <p:tgtEl>
                                          <p:spTgt spid="67626"/>
                                        </p:tgtEl>
                                        <p:attrNameLst>
                                          <p:attrName>ppt_y</p:attrName>
                                        </p:attrNameLst>
                                      </p:cBhvr>
                                      <p:tavLst>
                                        <p:tav tm="0" fmla="#ppt_y-sin(pi*$)/27">
                                          <p:val>
                                            <p:fltVal val="0"/>
                                          </p:val>
                                        </p:tav>
                                        <p:tav tm="100000">
                                          <p:val>
                                            <p:fltVal val="1"/>
                                          </p:val>
                                        </p:tav>
                                      </p:tavLst>
                                    </p:anim>
                                    <p:anim calcmode="lin" valueType="num">
                                      <p:cBhvr>
                                        <p:cTn id="146" dur="164" tmFilter="0, 0; 0.125,0.2665; 0.25,0.4; 0.375,0.465; 0.5,0.5;  0.625,0.535; 0.75,0.6; 0.875,0.7335; 1,1">
                                          <p:stCondLst>
                                            <p:cond delay="1656"/>
                                          </p:stCondLst>
                                        </p:cTn>
                                        <p:tgtEl>
                                          <p:spTgt spid="67626"/>
                                        </p:tgtEl>
                                        <p:attrNameLst>
                                          <p:attrName>ppt_y</p:attrName>
                                        </p:attrNameLst>
                                      </p:cBhvr>
                                      <p:tavLst>
                                        <p:tav tm="0" fmla="#ppt_y-sin(pi*$)/81">
                                          <p:val>
                                            <p:fltVal val="0"/>
                                          </p:val>
                                        </p:tav>
                                        <p:tav tm="100000">
                                          <p:val>
                                            <p:fltVal val="1"/>
                                          </p:val>
                                        </p:tav>
                                      </p:tavLst>
                                    </p:anim>
                                    <p:animScale>
                                      <p:cBhvr>
                                        <p:cTn id="147" dur="26">
                                          <p:stCondLst>
                                            <p:cond delay="650"/>
                                          </p:stCondLst>
                                        </p:cTn>
                                        <p:tgtEl>
                                          <p:spTgt spid="67626"/>
                                        </p:tgtEl>
                                      </p:cBhvr>
                                      <p:to x="100000" y="60000"/>
                                    </p:animScale>
                                    <p:animScale>
                                      <p:cBhvr>
                                        <p:cTn id="148" dur="166" decel="50000">
                                          <p:stCondLst>
                                            <p:cond delay="676"/>
                                          </p:stCondLst>
                                        </p:cTn>
                                        <p:tgtEl>
                                          <p:spTgt spid="67626"/>
                                        </p:tgtEl>
                                      </p:cBhvr>
                                      <p:to x="100000" y="100000"/>
                                    </p:animScale>
                                    <p:animScale>
                                      <p:cBhvr>
                                        <p:cTn id="149" dur="26">
                                          <p:stCondLst>
                                            <p:cond delay="1312"/>
                                          </p:stCondLst>
                                        </p:cTn>
                                        <p:tgtEl>
                                          <p:spTgt spid="67626"/>
                                        </p:tgtEl>
                                      </p:cBhvr>
                                      <p:to x="100000" y="80000"/>
                                    </p:animScale>
                                    <p:animScale>
                                      <p:cBhvr>
                                        <p:cTn id="150" dur="166" decel="50000">
                                          <p:stCondLst>
                                            <p:cond delay="1338"/>
                                          </p:stCondLst>
                                        </p:cTn>
                                        <p:tgtEl>
                                          <p:spTgt spid="67626"/>
                                        </p:tgtEl>
                                      </p:cBhvr>
                                      <p:to x="100000" y="100000"/>
                                    </p:animScale>
                                    <p:animScale>
                                      <p:cBhvr>
                                        <p:cTn id="151" dur="26">
                                          <p:stCondLst>
                                            <p:cond delay="1642"/>
                                          </p:stCondLst>
                                        </p:cTn>
                                        <p:tgtEl>
                                          <p:spTgt spid="67626"/>
                                        </p:tgtEl>
                                      </p:cBhvr>
                                      <p:to x="100000" y="90000"/>
                                    </p:animScale>
                                    <p:animScale>
                                      <p:cBhvr>
                                        <p:cTn id="152" dur="166" decel="50000">
                                          <p:stCondLst>
                                            <p:cond delay="1668"/>
                                          </p:stCondLst>
                                        </p:cTn>
                                        <p:tgtEl>
                                          <p:spTgt spid="67626"/>
                                        </p:tgtEl>
                                      </p:cBhvr>
                                      <p:to x="100000" y="100000"/>
                                    </p:animScale>
                                    <p:animScale>
                                      <p:cBhvr>
                                        <p:cTn id="153" dur="26">
                                          <p:stCondLst>
                                            <p:cond delay="1808"/>
                                          </p:stCondLst>
                                        </p:cTn>
                                        <p:tgtEl>
                                          <p:spTgt spid="67626"/>
                                        </p:tgtEl>
                                      </p:cBhvr>
                                      <p:to x="100000" y="95000"/>
                                    </p:animScale>
                                    <p:animScale>
                                      <p:cBhvr>
                                        <p:cTn id="154" dur="166" decel="50000">
                                          <p:stCondLst>
                                            <p:cond delay="1834"/>
                                          </p:stCondLst>
                                        </p:cTn>
                                        <p:tgtEl>
                                          <p:spTgt spid="67626"/>
                                        </p:tgtEl>
                                      </p:cBhvr>
                                      <p:to x="100000" y="100000"/>
                                    </p:animScale>
                                  </p:childTnLst>
                                </p:cTn>
                              </p:par>
                              <p:par>
                                <p:cTn id="155" presetID="26" presetClass="entr" presetSubtype="0" fill="hold" grpId="0" nodeType="withEffect">
                                  <p:stCondLst>
                                    <p:cond delay="2000"/>
                                  </p:stCondLst>
                                  <p:childTnLst>
                                    <p:set>
                                      <p:cBhvr>
                                        <p:cTn id="156" dur="1" fill="hold">
                                          <p:stCondLst>
                                            <p:cond delay="0"/>
                                          </p:stCondLst>
                                        </p:cTn>
                                        <p:tgtEl>
                                          <p:spTgt spid="67627"/>
                                        </p:tgtEl>
                                        <p:attrNameLst>
                                          <p:attrName>style.visibility</p:attrName>
                                        </p:attrNameLst>
                                      </p:cBhvr>
                                      <p:to>
                                        <p:strVal val="visible"/>
                                      </p:to>
                                    </p:set>
                                    <p:animEffect transition="in" filter="wipe(down)">
                                      <p:cBhvr>
                                        <p:cTn id="157" dur="580">
                                          <p:stCondLst>
                                            <p:cond delay="0"/>
                                          </p:stCondLst>
                                        </p:cTn>
                                        <p:tgtEl>
                                          <p:spTgt spid="67627"/>
                                        </p:tgtEl>
                                      </p:cBhvr>
                                    </p:animEffect>
                                    <p:anim calcmode="lin" valueType="num">
                                      <p:cBhvr>
                                        <p:cTn id="158" dur="1822" tmFilter="0,0; 0.14,0.36; 0.43,0.73; 0.71,0.91; 1.0,1.0">
                                          <p:stCondLst>
                                            <p:cond delay="0"/>
                                          </p:stCondLst>
                                        </p:cTn>
                                        <p:tgtEl>
                                          <p:spTgt spid="67627"/>
                                        </p:tgtEl>
                                        <p:attrNameLst>
                                          <p:attrName>ppt_x</p:attrName>
                                        </p:attrNameLst>
                                      </p:cBhvr>
                                      <p:tavLst>
                                        <p:tav tm="0">
                                          <p:val>
                                            <p:strVal val="#ppt_x-0.25"/>
                                          </p:val>
                                        </p:tav>
                                        <p:tav tm="100000">
                                          <p:val>
                                            <p:strVal val="#ppt_x"/>
                                          </p:val>
                                        </p:tav>
                                      </p:tavLst>
                                    </p:anim>
                                    <p:anim calcmode="lin" valueType="num">
                                      <p:cBhvr>
                                        <p:cTn id="159" dur="664" tmFilter="0.0,0.0; 0.25,0.07; 0.50,0.2; 0.75,0.467; 1.0,1.0">
                                          <p:stCondLst>
                                            <p:cond delay="0"/>
                                          </p:stCondLst>
                                        </p:cTn>
                                        <p:tgtEl>
                                          <p:spTgt spid="67627"/>
                                        </p:tgtEl>
                                        <p:attrNameLst>
                                          <p:attrName>ppt_y</p:attrName>
                                        </p:attrNameLst>
                                      </p:cBhvr>
                                      <p:tavLst>
                                        <p:tav tm="0" fmla="#ppt_y-sin(pi*$)/3">
                                          <p:val>
                                            <p:fltVal val="0.5"/>
                                          </p:val>
                                        </p:tav>
                                        <p:tav tm="100000">
                                          <p:val>
                                            <p:fltVal val="1"/>
                                          </p:val>
                                        </p:tav>
                                      </p:tavLst>
                                    </p:anim>
                                    <p:anim calcmode="lin" valueType="num">
                                      <p:cBhvr>
                                        <p:cTn id="160" dur="664" tmFilter="0, 0; 0.125,0.2665; 0.25,0.4; 0.375,0.465; 0.5,0.5;  0.625,0.535; 0.75,0.6; 0.875,0.7335; 1,1">
                                          <p:stCondLst>
                                            <p:cond delay="664"/>
                                          </p:stCondLst>
                                        </p:cTn>
                                        <p:tgtEl>
                                          <p:spTgt spid="67627"/>
                                        </p:tgtEl>
                                        <p:attrNameLst>
                                          <p:attrName>ppt_y</p:attrName>
                                        </p:attrNameLst>
                                      </p:cBhvr>
                                      <p:tavLst>
                                        <p:tav tm="0" fmla="#ppt_y-sin(pi*$)/9">
                                          <p:val>
                                            <p:fltVal val="0"/>
                                          </p:val>
                                        </p:tav>
                                        <p:tav tm="100000">
                                          <p:val>
                                            <p:fltVal val="1"/>
                                          </p:val>
                                        </p:tav>
                                      </p:tavLst>
                                    </p:anim>
                                    <p:anim calcmode="lin" valueType="num">
                                      <p:cBhvr>
                                        <p:cTn id="161" dur="332" tmFilter="0, 0; 0.125,0.2665; 0.25,0.4; 0.375,0.465; 0.5,0.5;  0.625,0.535; 0.75,0.6; 0.875,0.7335; 1,1">
                                          <p:stCondLst>
                                            <p:cond delay="1324"/>
                                          </p:stCondLst>
                                        </p:cTn>
                                        <p:tgtEl>
                                          <p:spTgt spid="67627"/>
                                        </p:tgtEl>
                                        <p:attrNameLst>
                                          <p:attrName>ppt_y</p:attrName>
                                        </p:attrNameLst>
                                      </p:cBhvr>
                                      <p:tavLst>
                                        <p:tav tm="0" fmla="#ppt_y-sin(pi*$)/27">
                                          <p:val>
                                            <p:fltVal val="0"/>
                                          </p:val>
                                        </p:tav>
                                        <p:tav tm="100000">
                                          <p:val>
                                            <p:fltVal val="1"/>
                                          </p:val>
                                        </p:tav>
                                      </p:tavLst>
                                    </p:anim>
                                    <p:anim calcmode="lin" valueType="num">
                                      <p:cBhvr>
                                        <p:cTn id="162" dur="164" tmFilter="0, 0; 0.125,0.2665; 0.25,0.4; 0.375,0.465; 0.5,0.5;  0.625,0.535; 0.75,0.6; 0.875,0.7335; 1,1">
                                          <p:stCondLst>
                                            <p:cond delay="1656"/>
                                          </p:stCondLst>
                                        </p:cTn>
                                        <p:tgtEl>
                                          <p:spTgt spid="67627"/>
                                        </p:tgtEl>
                                        <p:attrNameLst>
                                          <p:attrName>ppt_y</p:attrName>
                                        </p:attrNameLst>
                                      </p:cBhvr>
                                      <p:tavLst>
                                        <p:tav tm="0" fmla="#ppt_y-sin(pi*$)/81">
                                          <p:val>
                                            <p:fltVal val="0"/>
                                          </p:val>
                                        </p:tav>
                                        <p:tav tm="100000">
                                          <p:val>
                                            <p:fltVal val="1"/>
                                          </p:val>
                                        </p:tav>
                                      </p:tavLst>
                                    </p:anim>
                                    <p:animScale>
                                      <p:cBhvr>
                                        <p:cTn id="163" dur="26">
                                          <p:stCondLst>
                                            <p:cond delay="650"/>
                                          </p:stCondLst>
                                        </p:cTn>
                                        <p:tgtEl>
                                          <p:spTgt spid="67627"/>
                                        </p:tgtEl>
                                      </p:cBhvr>
                                      <p:to x="100000" y="60000"/>
                                    </p:animScale>
                                    <p:animScale>
                                      <p:cBhvr>
                                        <p:cTn id="164" dur="166" decel="50000">
                                          <p:stCondLst>
                                            <p:cond delay="676"/>
                                          </p:stCondLst>
                                        </p:cTn>
                                        <p:tgtEl>
                                          <p:spTgt spid="67627"/>
                                        </p:tgtEl>
                                      </p:cBhvr>
                                      <p:to x="100000" y="100000"/>
                                    </p:animScale>
                                    <p:animScale>
                                      <p:cBhvr>
                                        <p:cTn id="165" dur="26">
                                          <p:stCondLst>
                                            <p:cond delay="1312"/>
                                          </p:stCondLst>
                                        </p:cTn>
                                        <p:tgtEl>
                                          <p:spTgt spid="67627"/>
                                        </p:tgtEl>
                                      </p:cBhvr>
                                      <p:to x="100000" y="80000"/>
                                    </p:animScale>
                                    <p:animScale>
                                      <p:cBhvr>
                                        <p:cTn id="166" dur="166" decel="50000">
                                          <p:stCondLst>
                                            <p:cond delay="1338"/>
                                          </p:stCondLst>
                                        </p:cTn>
                                        <p:tgtEl>
                                          <p:spTgt spid="67627"/>
                                        </p:tgtEl>
                                      </p:cBhvr>
                                      <p:to x="100000" y="100000"/>
                                    </p:animScale>
                                    <p:animScale>
                                      <p:cBhvr>
                                        <p:cTn id="167" dur="26">
                                          <p:stCondLst>
                                            <p:cond delay="1642"/>
                                          </p:stCondLst>
                                        </p:cTn>
                                        <p:tgtEl>
                                          <p:spTgt spid="67627"/>
                                        </p:tgtEl>
                                      </p:cBhvr>
                                      <p:to x="100000" y="90000"/>
                                    </p:animScale>
                                    <p:animScale>
                                      <p:cBhvr>
                                        <p:cTn id="168" dur="166" decel="50000">
                                          <p:stCondLst>
                                            <p:cond delay="1668"/>
                                          </p:stCondLst>
                                        </p:cTn>
                                        <p:tgtEl>
                                          <p:spTgt spid="67627"/>
                                        </p:tgtEl>
                                      </p:cBhvr>
                                      <p:to x="100000" y="100000"/>
                                    </p:animScale>
                                    <p:animScale>
                                      <p:cBhvr>
                                        <p:cTn id="169" dur="26">
                                          <p:stCondLst>
                                            <p:cond delay="1808"/>
                                          </p:stCondLst>
                                        </p:cTn>
                                        <p:tgtEl>
                                          <p:spTgt spid="67627"/>
                                        </p:tgtEl>
                                      </p:cBhvr>
                                      <p:to x="100000" y="95000"/>
                                    </p:animScale>
                                    <p:animScale>
                                      <p:cBhvr>
                                        <p:cTn id="170" dur="166" decel="50000">
                                          <p:stCondLst>
                                            <p:cond delay="1834"/>
                                          </p:stCondLst>
                                        </p:cTn>
                                        <p:tgtEl>
                                          <p:spTgt spid="67627"/>
                                        </p:tgtEl>
                                      </p:cBhvr>
                                      <p:to x="100000" y="100000"/>
                                    </p:animScale>
                                  </p:childTnLst>
                                </p:cTn>
                              </p:par>
                              <p:par>
                                <p:cTn id="171" presetID="26" presetClass="entr" presetSubtype="0" fill="hold" grpId="0" nodeType="withEffect">
                                  <p:stCondLst>
                                    <p:cond delay="2000"/>
                                  </p:stCondLst>
                                  <p:childTnLst>
                                    <p:set>
                                      <p:cBhvr>
                                        <p:cTn id="172" dur="1" fill="hold">
                                          <p:stCondLst>
                                            <p:cond delay="0"/>
                                          </p:stCondLst>
                                        </p:cTn>
                                        <p:tgtEl>
                                          <p:spTgt spid="67628"/>
                                        </p:tgtEl>
                                        <p:attrNameLst>
                                          <p:attrName>style.visibility</p:attrName>
                                        </p:attrNameLst>
                                      </p:cBhvr>
                                      <p:to>
                                        <p:strVal val="visible"/>
                                      </p:to>
                                    </p:set>
                                    <p:animEffect transition="in" filter="wipe(down)">
                                      <p:cBhvr>
                                        <p:cTn id="173" dur="580">
                                          <p:stCondLst>
                                            <p:cond delay="0"/>
                                          </p:stCondLst>
                                        </p:cTn>
                                        <p:tgtEl>
                                          <p:spTgt spid="67628"/>
                                        </p:tgtEl>
                                      </p:cBhvr>
                                    </p:animEffect>
                                    <p:anim calcmode="lin" valueType="num">
                                      <p:cBhvr>
                                        <p:cTn id="174" dur="1822" tmFilter="0,0; 0.14,0.36; 0.43,0.73; 0.71,0.91; 1.0,1.0">
                                          <p:stCondLst>
                                            <p:cond delay="0"/>
                                          </p:stCondLst>
                                        </p:cTn>
                                        <p:tgtEl>
                                          <p:spTgt spid="67628"/>
                                        </p:tgtEl>
                                        <p:attrNameLst>
                                          <p:attrName>ppt_x</p:attrName>
                                        </p:attrNameLst>
                                      </p:cBhvr>
                                      <p:tavLst>
                                        <p:tav tm="0">
                                          <p:val>
                                            <p:strVal val="#ppt_x-0.25"/>
                                          </p:val>
                                        </p:tav>
                                        <p:tav tm="100000">
                                          <p:val>
                                            <p:strVal val="#ppt_x"/>
                                          </p:val>
                                        </p:tav>
                                      </p:tavLst>
                                    </p:anim>
                                    <p:anim calcmode="lin" valueType="num">
                                      <p:cBhvr>
                                        <p:cTn id="175" dur="664" tmFilter="0.0,0.0; 0.25,0.07; 0.50,0.2; 0.75,0.467; 1.0,1.0">
                                          <p:stCondLst>
                                            <p:cond delay="0"/>
                                          </p:stCondLst>
                                        </p:cTn>
                                        <p:tgtEl>
                                          <p:spTgt spid="67628"/>
                                        </p:tgtEl>
                                        <p:attrNameLst>
                                          <p:attrName>ppt_y</p:attrName>
                                        </p:attrNameLst>
                                      </p:cBhvr>
                                      <p:tavLst>
                                        <p:tav tm="0" fmla="#ppt_y-sin(pi*$)/3">
                                          <p:val>
                                            <p:fltVal val="0.5"/>
                                          </p:val>
                                        </p:tav>
                                        <p:tav tm="100000">
                                          <p:val>
                                            <p:fltVal val="1"/>
                                          </p:val>
                                        </p:tav>
                                      </p:tavLst>
                                    </p:anim>
                                    <p:anim calcmode="lin" valueType="num">
                                      <p:cBhvr>
                                        <p:cTn id="176" dur="664" tmFilter="0, 0; 0.125,0.2665; 0.25,0.4; 0.375,0.465; 0.5,0.5;  0.625,0.535; 0.75,0.6; 0.875,0.7335; 1,1">
                                          <p:stCondLst>
                                            <p:cond delay="664"/>
                                          </p:stCondLst>
                                        </p:cTn>
                                        <p:tgtEl>
                                          <p:spTgt spid="67628"/>
                                        </p:tgtEl>
                                        <p:attrNameLst>
                                          <p:attrName>ppt_y</p:attrName>
                                        </p:attrNameLst>
                                      </p:cBhvr>
                                      <p:tavLst>
                                        <p:tav tm="0" fmla="#ppt_y-sin(pi*$)/9">
                                          <p:val>
                                            <p:fltVal val="0"/>
                                          </p:val>
                                        </p:tav>
                                        <p:tav tm="100000">
                                          <p:val>
                                            <p:fltVal val="1"/>
                                          </p:val>
                                        </p:tav>
                                      </p:tavLst>
                                    </p:anim>
                                    <p:anim calcmode="lin" valueType="num">
                                      <p:cBhvr>
                                        <p:cTn id="177" dur="332" tmFilter="0, 0; 0.125,0.2665; 0.25,0.4; 0.375,0.465; 0.5,0.5;  0.625,0.535; 0.75,0.6; 0.875,0.7335; 1,1">
                                          <p:stCondLst>
                                            <p:cond delay="1324"/>
                                          </p:stCondLst>
                                        </p:cTn>
                                        <p:tgtEl>
                                          <p:spTgt spid="67628"/>
                                        </p:tgtEl>
                                        <p:attrNameLst>
                                          <p:attrName>ppt_y</p:attrName>
                                        </p:attrNameLst>
                                      </p:cBhvr>
                                      <p:tavLst>
                                        <p:tav tm="0" fmla="#ppt_y-sin(pi*$)/27">
                                          <p:val>
                                            <p:fltVal val="0"/>
                                          </p:val>
                                        </p:tav>
                                        <p:tav tm="100000">
                                          <p:val>
                                            <p:fltVal val="1"/>
                                          </p:val>
                                        </p:tav>
                                      </p:tavLst>
                                    </p:anim>
                                    <p:anim calcmode="lin" valueType="num">
                                      <p:cBhvr>
                                        <p:cTn id="178" dur="164" tmFilter="0, 0; 0.125,0.2665; 0.25,0.4; 0.375,0.465; 0.5,0.5;  0.625,0.535; 0.75,0.6; 0.875,0.7335; 1,1">
                                          <p:stCondLst>
                                            <p:cond delay="1656"/>
                                          </p:stCondLst>
                                        </p:cTn>
                                        <p:tgtEl>
                                          <p:spTgt spid="67628"/>
                                        </p:tgtEl>
                                        <p:attrNameLst>
                                          <p:attrName>ppt_y</p:attrName>
                                        </p:attrNameLst>
                                      </p:cBhvr>
                                      <p:tavLst>
                                        <p:tav tm="0" fmla="#ppt_y-sin(pi*$)/81">
                                          <p:val>
                                            <p:fltVal val="0"/>
                                          </p:val>
                                        </p:tav>
                                        <p:tav tm="100000">
                                          <p:val>
                                            <p:fltVal val="1"/>
                                          </p:val>
                                        </p:tav>
                                      </p:tavLst>
                                    </p:anim>
                                    <p:animScale>
                                      <p:cBhvr>
                                        <p:cTn id="179" dur="26">
                                          <p:stCondLst>
                                            <p:cond delay="650"/>
                                          </p:stCondLst>
                                        </p:cTn>
                                        <p:tgtEl>
                                          <p:spTgt spid="67628"/>
                                        </p:tgtEl>
                                      </p:cBhvr>
                                      <p:to x="100000" y="60000"/>
                                    </p:animScale>
                                    <p:animScale>
                                      <p:cBhvr>
                                        <p:cTn id="180" dur="166" decel="50000">
                                          <p:stCondLst>
                                            <p:cond delay="676"/>
                                          </p:stCondLst>
                                        </p:cTn>
                                        <p:tgtEl>
                                          <p:spTgt spid="67628"/>
                                        </p:tgtEl>
                                      </p:cBhvr>
                                      <p:to x="100000" y="100000"/>
                                    </p:animScale>
                                    <p:animScale>
                                      <p:cBhvr>
                                        <p:cTn id="181" dur="26">
                                          <p:stCondLst>
                                            <p:cond delay="1312"/>
                                          </p:stCondLst>
                                        </p:cTn>
                                        <p:tgtEl>
                                          <p:spTgt spid="67628"/>
                                        </p:tgtEl>
                                      </p:cBhvr>
                                      <p:to x="100000" y="80000"/>
                                    </p:animScale>
                                    <p:animScale>
                                      <p:cBhvr>
                                        <p:cTn id="182" dur="166" decel="50000">
                                          <p:stCondLst>
                                            <p:cond delay="1338"/>
                                          </p:stCondLst>
                                        </p:cTn>
                                        <p:tgtEl>
                                          <p:spTgt spid="67628"/>
                                        </p:tgtEl>
                                      </p:cBhvr>
                                      <p:to x="100000" y="100000"/>
                                    </p:animScale>
                                    <p:animScale>
                                      <p:cBhvr>
                                        <p:cTn id="183" dur="26">
                                          <p:stCondLst>
                                            <p:cond delay="1642"/>
                                          </p:stCondLst>
                                        </p:cTn>
                                        <p:tgtEl>
                                          <p:spTgt spid="67628"/>
                                        </p:tgtEl>
                                      </p:cBhvr>
                                      <p:to x="100000" y="90000"/>
                                    </p:animScale>
                                    <p:animScale>
                                      <p:cBhvr>
                                        <p:cTn id="184" dur="166" decel="50000">
                                          <p:stCondLst>
                                            <p:cond delay="1668"/>
                                          </p:stCondLst>
                                        </p:cTn>
                                        <p:tgtEl>
                                          <p:spTgt spid="67628"/>
                                        </p:tgtEl>
                                      </p:cBhvr>
                                      <p:to x="100000" y="100000"/>
                                    </p:animScale>
                                    <p:animScale>
                                      <p:cBhvr>
                                        <p:cTn id="185" dur="26">
                                          <p:stCondLst>
                                            <p:cond delay="1808"/>
                                          </p:stCondLst>
                                        </p:cTn>
                                        <p:tgtEl>
                                          <p:spTgt spid="67628"/>
                                        </p:tgtEl>
                                      </p:cBhvr>
                                      <p:to x="100000" y="95000"/>
                                    </p:animScale>
                                    <p:animScale>
                                      <p:cBhvr>
                                        <p:cTn id="186" dur="166" decel="50000">
                                          <p:stCondLst>
                                            <p:cond delay="1834"/>
                                          </p:stCondLst>
                                        </p:cTn>
                                        <p:tgtEl>
                                          <p:spTgt spid="67628"/>
                                        </p:tgtEl>
                                      </p:cBhvr>
                                      <p:to x="100000" y="100000"/>
                                    </p:animScale>
                                  </p:childTnLst>
                                </p:cTn>
                              </p:par>
                              <p:par>
                                <p:cTn id="187" presetID="26" presetClass="entr" presetSubtype="0" fill="hold" nodeType="withEffect">
                                  <p:stCondLst>
                                    <p:cond delay="2000"/>
                                  </p:stCondLst>
                                  <p:childTnLst>
                                    <p:set>
                                      <p:cBhvr>
                                        <p:cTn id="188" dur="1" fill="hold">
                                          <p:stCondLst>
                                            <p:cond delay="0"/>
                                          </p:stCondLst>
                                        </p:cTn>
                                        <p:tgtEl>
                                          <p:spTgt spid="67632"/>
                                        </p:tgtEl>
                                        <p:attrNameLst>
                                          <p:attrName>style.visibility</p:attrName>
                                        </p:attrNameLst>
                                      </p:cBhvr>
                                      <p:to>
                                        <p:strVal val="visible"/>
                                      </p:to>
                                    </p:set>
                                    <p:animEffect transition="in" filter="wipe(down)">
                                      <p:cBhvr>
                                        <p:cTn id="189" dur="580">
                                          <p:stCondLst>
                                            <p:cond delay="0"/>
                                          </p:stCondLst>
                                        </p:cTn>
                                        <p:tgtEl>
                                          <p:spTgt spid="67632"/>
                                        </p:tgtEl>
                                      </p:cBhvr>
                                    </p:animEffect>
                                    <p:anim calcmode="lin" valueType="num">
                                      <p:cBhvr>
                                        <p:cTn id="190" dur="1822" tmFilter="0,0; 0.14,0.36; 0.43,0.73; 0.71,0.91; 1.0,1.0">
                                          <p:stCondLst>
                                            <p:cond delay="0"/>
                                          </p:stCondLst>
                                        </p:cTn>
                                        <p:tgtEl>
                                          <p:spTgt spid="67632"/>
                                        </p:tgtEl>
                                        <p:attrNameLst>
                                          <p:attrName>ppt_x</p:attrName>
                                        </p:attrNameLst>
                                      </p:cBhvr>
                                      <p:tavLst>
                                        <p:tav tm="0">
                                          <p:val>
                                            <p:strVal val="#ppt_x-0.25"/>
                                          </p:val>
                                        </p:tav>
                                        <p:tav tm="100000">
                                          <p:val>
                                            <p:strVal val="#ppt_x"/>
                                          </p:val>
                                        </p:tav>
                                      </p:tavLst>
                                    </p:anim>
                                    <p:anim calcmode="lin" valueType="num">
                                      <p:cBhvr>
                                        <p:cTn id="191" dur="664" tmFilter="0.0,0.0; 0.25,0.07; 0.50,0.2; 0.75,0.467; 1.0,1.0">
                                          <p:stCondLst>
                                            <p:cond delay="0"/>
                                          </p:stCondLst>
                                        </p:cTn>
                                        <p:tgtEl>
                                          <p:spTgt spid="67632"/>
                                        </p:tgtEl>
                                        <p:attrNameLst>
                                          <p:attrName>ppt_y</p:attrName>
                                        </p:attrNameLst>
                                      </p:cBhvr>
                                      <p:tavLst>
                                        <p:tav tm="0" fmla="#ppt_y-sin(pi*$)/3">
                                          <p:val>
                                            <p:fltVal val="0.5"/>
                                          </p:val>
                                        </p:tav>
                                        <p:tav tm="100000">
                                          <p:val>
                                            <p:fltVal val="1"/>
                                          </p:val>
                                        </p:tav>
                                      </p:tavLst>
                                    </p:anim>
                                    <p:anim calcmode="lin" valueType="num">
                                      <p:cBhvr>
                                        <p:cTn id="192" dur="664" tmFilter="0, 0; 0.125,0.2665; 0.25,0.4; 0.375,0.465; 0.5,0.5;  0.625,0.535; 0.75,0.6; 0.875,0.7335; 1,1">
                                          <p:stCondLst>
                                            <p:cond delay="664"/>
                                          </p:stCondLst>
                                        </p:cTn>
                                        <p:tgtEl>
                                          <p:spTgt spid="67632"/>
                                        </p:tgtEl>
                                        <p:attrNameLst>
                                          <p:attrName>ppt_y</p:attrName>
                                        </p:attrNameLst>
                                      </p:cBhvr>
                                      <p:tavLst>
                                        <p:tav tm="0" fmla="#ppt_y-sin(pi*$)/9">
                                          <p:val>
                                            <p:fltVal val="0"/>
                                          </p:val>
                                        </p:tav>
                                        <p:tav tm="100000">
                                          <p:val>
                                            <p:fltVal val="1"/>
                                          </p:val>
                                        </p:tav>
                                      </p:tavLst>
                                    </p:anim>
                                    <p:anim calcmode="lin" valueType="num">
                                      <p:cBhvr>
                                        <p:cTn id="193" dur="332" tmFilter="0, 0; 0.125,0.2665; 0.25,0.4; 0.375,0.465; 0.5,0.5;  0.625,0.535; 0.75,0.6; 0.875,0.7335; 1,1">
                                          <p:stCondLst>
                                            <p:cond delay="1324"/>
                                          </p:stCondLst>
                                        </p:cTn>
                                        <p:tgtEl>
                                          <p:spTgt spid="67632"/>
                                        </p:tgtEl>
                                        <p:attrNameLst>
                                          <p:attrName>ppt_y</p:attrName>
                                        </p:attrNameLst>
                                      </p:cBhvr>
                                      <p:tavLst>
                                        <p:tav tm="0" fmla="#ppt_y-sin(pi*$)/27">
                                          <p:val>
                                            <p:fltVal val="0"/>
                                          </p:val>
                                        </p:tav>
                                        <p:tav tm="100000">
                                          <p:val>
                                            <p:fltVal val="1"/>
                                          </p:val>
                                        </p:tav>
                                      </p:tavLst>
                                    </p:anim>
                                    <p:anim calcmode="lin" valueType="num">
                                      <p:cBhvr>
                                        <p:cTn id="194" dur="164" tmFilter="0, 0; 0.125,0.2665; 0.25,0.4; 0.375,0.465; 0.5,0.5;  0.625,0.535; 0.75,0.6; 0.875,0.7335; 1,1">
                                          <p:stCondLst>
                                            <p:cond delay="1656"/>
                                          </p:stCondLst>
                                        </p:cTn>
                                        <p:tgtEl>
                                          <p:spTgt spid="67632"/>
                                        </p:tgtEl>
                                        <p:attrNameLst>
                                          <p:attrName>ppt_y</p:attrName>
                                        </p:attrNameLst>
                                      </p:cBhvr>
                                      <p:tavLst>
                                        <p:tav tm="0" fmla="#ppt_y-sin(pi*$)/81">
                                          <p:val>
                                            <p:fltVal val="0"/>
                                          </p:val>
                                        </p:tav>
                                        <p:tav tm="100000">
                                          <p:val>
                                            <p:fltVal val="1"/>
                                          </p:val>
                                        </p:tav>
                                      </p:tavLst>
                                    </p:anim>
                                    <p:animScale>
                                      <p:cBhvr>
                                        <p:cTn id="195" dur="26">
                                          <p:stCondLst>
                                            <p:cond delay="650"/>
                                          </p:stCondLst>
                                        </p:cTn>
                                        <p:tgtEl>
                                          <p:spTgt spid="67632"/>
                                        </p:tgtEl>
                                      </p:cBhvr>
                                      <p:to x="100000" y="60000"/>
                                    </p:animScale>
                                    <p:animScale>
                                      <p:cBhvr>
                                        <p:cTn id="196" dur="166" decel="50000">
                                          <p:stCondLst>
                                            <p:cond delay="676"/>
                                          </p:stCondLst>
                                        </p:cTn>
                                        <p:tgtEl>
                                          <p:spTgt spid="67632"/>
                                        </p:tgtEl>
                                      </p:cBhvr>
                                      <p:to x="100000" y="100000"/>
                                    </p:animScale>
                                    <p:animScale>
                                      <p:cBhvr>
                                        <p:cTn id="197" dur="26">
                                          <p:stCondLst>
                                            <p:cond delay="1312"/>
                                          </p:stCondLst>
                                        </p:cTn>
                                        <p:tgtEl>
                                          <p:spTgt spid="67632"/>
                                        </p:tgtEl>
                                      </p:cBhvr>
                                      <p:to x="100000" y="80000"/>
                                    </p:animScale>
                                    <p:animScale>
                                      <p:cBhvr>
                                        <p:cTn id="198" dur="166" decel="50000">
                                          <p:stCondLst>
                                            <p:cond delay="1338"/>
                                          </p:stCondLst>
                                        </p:cTn>
                                        <p:tgtEl>
                                          <p:spTgt spid="67632"/>
                                        </p:tgtEl>
                                      </p:cBhvr>
                                      <p:to x="100000" y="100000"/>
                                    </p:animScale>
                                    <p:animScale>
                                      <p:cBhvr>
                                        <p:cTn id="199" dur="26">
                                          <p:stCondLst>
                                            <p:cond delay="1642"/>
                                          </p:stCondLst>
                                        </p:cTn>
                                        <p:tgtEl>
                                          <p:spTgt spid="67632"/>
                                        </p:tgtEl>
                                      </p:cBhvr>
                                      <p:to x="100000" y="90000"/>
                                    </p:animScale>
                                    <p:animScale>
                                      <p:cBhvr>
                                        <p:cTn id="200" dur="166" decel="50000">
                                          <p:stCondLst>
                                            <p:cond delay="1668"/>
                                          </p:stCondLst>
                                        </p:cTn>
                                        <p:tgtEl>
                                          <p:spTgt spid="67632"/>
                                        </p:tgtEl>
                                      </p:cBhvr>
                                      <p:to x="100000" y="100000"/>
                                    </p:animScale>
                                    <p:animScale>
                                      <p:cBhvr>
                                        <p:cTn id="201" dur="26">
                                          <p:stCondLst>
                                            <p:cond delay="1808"/>
                                          </p:stCondLst>
                                        </p:cTn>
                                        <p:tgtEl>
                                          <p:spTgt spid="67632"/>
                                        </p:tgtEl>
                                      </p:cBhvr>
                                      <p:to x="100000" y="95000"/>
                                    </p:animScale>
                                    <p:animScale>
                                      <p:cBhvr>
                                        <p:cTn id="202" dur="166" decel="50000">
                                          <p:stCondLst>
                                            <p:cond delay="1834"/>
                                          </p:stCondLst>
                                        </p:cTn>
                                        <p:tgtEl>
                                          <p:spTgt spid="67632"/>
                                        </p:tgtEl>
                                      </p:cBhvr>
                                      <p:to x="100000" y="100000"/>
                                    </p:animScale>
                                  </p:childTnLst>
                                </p:cTn>
                              </p:par>
                              <p:par>
                                <p:cTn id="203" presetID="26" presetClass="entr" presetSubtype="0" fill="hold" grpId="0" nodeType="withEffect">
                                  <p:stCondLst>
                                    <p:cond delay="2000"/>
                                  </p:stCondLst>
                                  <p:childTnLst>
                                    <p:set>
                                      <p:cBhvr>
                                        <p:cTn id="204" dur="1" fill="hold">
                                          <p:stCondLst>
                                            <p:cond delay="0"/>
                                          </p:stCondLst>
                                        </p:cTn>
                                        <p:tgtEl>
                                          <p:spTgt spid="67633"/>
                                        </p:tgtEl>
                                        <p:attrNameLst>
                                          <p:attrName>style.visibility</p:attrName>
                                        </p:attrNameLst>
                                      </p:cBhvr>
                                      <p:to>
                                        <p:strVal val="visible"/>
                                      </p:to>
                                    </p:set>
                                    <p:animEffect transition="in" filter="wipe(down)">
                                      <p:cBhvr>
                                        <p:cTn id="205" dur="580">
                                          <p:stCondLst>
                                            <p:cond delay="0"/>
                                          </p:stCondLst>
                                        </p:cTn>
                                        <p:tgtEl>
                                          <p:spTgt spid="67633"/>
                                        </p:tgtEl>
                                      </p:cBhvr>
                                    </p:animEffect>
                                    <p:anim calcmode="lin" valueType="num">
                                      <p:cBhvr>
                                        <p:cTn id="206" dur="1822" tmFilter="0,0; 0.14,0.36; 0.43,0.73; 0.71,0.91; 1.0,1.0">
                                          <p:stCondLst>
                                            <p:cond delay="0"/>
                                          </p:stCondLst>
                                        </p:cTn>
                                        <p:tgtEl>
                                          <p:spTgt spid="67633"/>
                                        </p:tgtEl>
                                        <p:attrNameLst>
                                          <p:attrName>ppt_x</p:attrName>
                                        </p:attrNameLst>
                                      </p:cBhvr>
                                      <p:tavLst>
                                        <p:tav tm="0">
                                          <p:val>
                                            <p:strVal val="#ppt_x-0.25"/>
                                          </p:val>
                                        </p:tav>
                                        <p:tav tm="100000">
                                          <p:val>
                                            <p:strVal val="#ppt_x"/>
                                          </p:val>
                                        </p:tav>
                                      </p:tavLst>
                                    </p:anim>
                                    <p:anim calcmode="lin" valueType="num">
                                      <p:cBhvr>
                                        <p:cTn id="207" dur="664" tmFilter="0.0,0.0; 0.25,0.07; 0.50,0.2; 0.75,0.467; 1.0,1.0">
                                          <p:stCondLst>
                                            <p:cond delay="0"/>
                                          </p:stCondLst>
                                        </p:cTn>
                                        <p:tgtEl>
                                          <p:spTgt spid="67633"/>
                                        </p:tgtEl>
                                        <p:attrNameLst>
                                          <p:attrName>ppt_y</p:attrName>
                                        </p:attrNameLst>
                                      </p:cBhvr>
                                      <p:tavLst>
                                        <p:tav tm="0" fmla="#ppt_y-sin(pi*$)/3">
                                          <p:val>
                                            <p:fltVal val="0.5"/>
                                          </p:val>
                                        </p:tav>
                                        <p:tav tm="100000">
                                          <p:val>
                                            <p:fltVal val="1"/>
                                          </p:val>
                                        </p:tav>
                                      </p:tavLst>
                                    </p:anim>
                                    <p:anim calcmode="lin" valueType="num">
                                      <p:cBhvr>
                                        <p:cTn id="208" dur="664" tmFilter="0, 0; 0.125,0.2665; 0.25,0.4; 0.375,0.465; 0.5,0.5;  0.625,0.535; 0.75,0.6; 0.875,0.7335; 1,1">
                                          <p:stCondLst>
                                            <p:cond delay="664"/>
                                          </p:stCondLst>
                                        </p:cTn>
                                        <p:tgtEl>
                                          <p:spTgt spid="67633"/>
                                        </p:tgtEl>
                                        <p:attrNameLst>
                                          <p:attrName>ppt_y</p:attrName>
                                        </p:attrNameLst>
                                      </p:cBhvr>
                                      <p:tavLst>
                                        <p:tav tm="0" fmla="#ppt_y-sin(pi*$)/9">
                                          <p:val>
                                            <p:fltVal val="0"/>
                                          </p:val>
                                        </p:tav>
                                        <p:tav tm="100000">
                                          <p:val>
                                            <p:fltVal val="1"/>
                                          </p:val>
                                        </p:tav>
                                      </p:tavLst>
                                    </p:anim>
                                    <p:anim calcmode="lin" valueType="num">
                                      <p:cBhvr>
                                        <p:cTn id="209" dur="332" tmFilter="0, 0; 0.125,0.2665; 0.25,0.4; 0.375,0.465; 0.5,0.5;  0.625,0.535; 0.75,0.6; 0.875,0.7335; 1,1">
                                          <p:stCondLst>
                                            <p:cond delay="1324"/>
                                          </p:stCondLst>
                                        </p:cTn>
                                        <p:tgtEl>
                                          <p:spTgt spid="67633"/>
                                        </p:tgtEl>
                                        <p:attrNameLst>
                                          <p:attrName>ppt_y</p:attrName>
                                        </p:attrNameLst>
                                      </p:cBhvr>
                                      <p:tavLst>
                                        <p:tav tm="0" fmla="#ppt_y-sin(pi*$)/27">
                                          <p:val>
                                            <p:fltVal val="0"/>
                                          </p:val>
                                        </p:tav>
                                        <p:tav tm="100000">
                                          <p:val>
                                            <p:fltVal val="1"/>
                                          </p:val>
                                        </p:tav>
                                      </p:tavLst>
                                    </p:anim>
                                    <p:anim calcmode="lin" valueType="num">
                                      <p:cBhvr>
                                        <p:cTn id="210" dur="164" tmFilter="0, 0; 0.125,0.2665; 0.25,0.4; 0.375,0.465; 0.5,0.5;  0.625,0.535; 0.75,0.6; 0.875,0.7335; 1,1">
                                          <p:stCondLst>
                                            <p:cond delay="1656"/>
                                          </p:stCondLst>
                                        </p:cTn>
                                        <p:tgtEl>
                                          <p:spTgt spid="67633"/>
                                        </p:tgtEl>
                                        <p:attrNameLst>
                                          <p:attrName>ppt_y</p:attrName>
                                        </p:attrNameLst>
                                      </p:cBhvr>
                                      <p:tavLst>
                                        <p:tav tm="0" fmla="#ppt_y-sin(pi*$)/81">
                                          <p:val>
                                            <p:fltVal val="0"/>
                                          </p:val>
                                        </p:tav>
                                        <p:tav tm="100000">
                                          <p:val>
                                            <p:fltVal val="1"/>
                                          </p:val>
                                        </p:tav>
                                      </p:tavLst>
                                    </p:anim>
                                    <p:animScale>
                                      <p:cBhvr>
                                        <p:cTn id="211" dur="26">
                                          <p:stCondLst>
                                            <p:cond delay="650"/>
                                          </p:stCondLst>
                                        </p:cTn>
                                        <p:tgtEl>
                                          <p:spTgt spid="67633"/>
                                        </p:tgtEl>
                                      </p:cBhvr>
                                      <p:to x="100000" y="60000"/>
                                    </p:animScale>
                                    <p:animScale>
                                      <p:cBhvr>
                                        <p:cTn id="212" dur="166" decel="50000">
                                          <p:stCondLst>
                                            <p:cond delay="676"/>
                                          </p:stCondLst>
                                        </p:cTn>
                                        <p:tgtEl>
                                          <p:spTgt spid="67633"/>
                                        </p:tgtEl>
                                      </p:cBhvr>
                                      <p:to x="100000" y="100000"/>
                                    </p:animScale>
                                    <p:animScale>
                                      <p:cBhvr>
                                        <p:cTn id="213" dur="26">
                                          <p:stCondLst>
                                            <p:cond delay="1312"/>
                                          </p:stCondLst>
                                        </p:cTn>
                                        <p:tgtEl>
                                          <p:spTgt spid="67633"/>
                                        </p:tgtEl>
                                      </p:cBhvr>
                                      <p:to x="100000" y="80000"/>
                                    </p:animScale>
                                    <p:animScale>
                                      <p:cBhvr>
                                        <p:cTn id="214" dur="166" decel="50000">
                                          <p:stCondLst>
                                            <p:cond delay="1338"/>
                                          </p:stCondLst>
                                        </p:cTn>
                                        <p:tgtEl>
                                          <p:spTgt spid="67633"/>
                                        </p:tgtEl>
                                      </p:cBhvr>
                                      <p:to x="100000" y="100000"/>
                                    </p:animScale>
                                    <p:animScale>
                                      <p:cBhvr>
                                        <p:cTn id="215" dur="26">
                                          <p:stCondLst>
                                            <p:cond delay="1642"/>
                                          </p:stCondLst>
                                        </p:cTn>
                                        <p:tgtEl>
                                          <p:spTgt spid="67633"/>
                                        </p:tgtEl>
                                      </p:cBhvr>
                                      <p:to x="100000" y="90000"/>
                                    </p:animScale>
                                    <p:animScale>
                                      <p:cBhvr>
                                        <p:cTn id="216" dur="166" decel="50000">
                                          <p:stCondLst>
                                            <p:cond delay="1668"/>
                                          </p:stCondLst>
                                        </p:cTn>
                                        <p:tgtEl>
                                          <p:spTgt spid="67633"/>
                                        </p:tgtEl>
                                      </p:cBhvr>
                                      <p:to x="100000" y="100000"/>
                                    </p:animScale>
                                    <p:animScale>
                                      <p:cBhvr>
                                        <p:cTn id="217" dur="26">
                                          <p:stCondLst>
                                            <p:cond delay="1808"/>
                                          </p:stCondLst>
                                        </p:cTn>
                                        <p:tgtEl>
                                          <p:spTgt spid="67633"/>
                                        </p:tgtEl>
                                      </p:cBhvr>
                                      <p:to x="100000" y="95000"/>
                                    </p:animScale>
                                    <p:animScale>
                                      <p:cBhvr>
                                        <p:cTn id="218" dur="166" decel="50000">
                                          <p:stCondLst>
                                            <p:cond delay="1834"/>
                                          </p:stCondLst>
                                        </p:cTn>
                                        <p:tgtEl>
                                          <p:spTgt spid="67633"/>
                                        </p:tgtEl>
                                      </p:cBhvr>
                                      <p:to x="100000" y="100000"/>
                                    </p:animScale>
                                  </p:childTnLst>
                                </p:cTn>
                              </p:par>
                              <p:par>
                                <p:cTn id="219" presetID="26" presetClass="entr" presetSubtype="0" fill="hold" grpId="0" nodeType="withEffect">
                                  <p:stCondLst>
                                    <p:cond delay="2000"/>
                                  </p:stCondLst>
                                  <p:childTnLst>
                                    <p:set>
                                      <p:cBhvr>
                                        <p:cTn id="220" dur="1" fill="hold">
                                          <p:stCondLst>
                                            <p:cond delay="0"/>
                                          </p:stCondLst>
                                        </p:cTn>
                                        <p:tgtEl>
                                          <p:spTgt spid="67634"/>
                                        </p:tgtEl>
                                        <p:attrNameLst>
                                          <p:attrName>style.visibility</p:attrName>
                                        </p:attrNameLst>
                                      </p:cBhvr>
                                      <p:to>
                                        <p:strVal val="visible"/>
                                      </p:to>
                                    </p:set>
                                    <p:animEffect transition="in" filter="wipe(down)">
                                      <p:cBhvr>
                                        <p:cTn id="221" dur="580">
                                          <p:stCondLst>
                                            <p:cond delay="0"/>
                                          </p:stCondLst>
                                        </p:cTn>
                                        <p:tgtEl>
                                          <p:spTgt spid="67634"/>
                                        </p:tgtEl>
                                      </p:cBhvr>
                                    </p:animEffect>
                                    <p:anim calcmode="lin" valueType="num">
                                      <p:cBhvr>
                                        <p:cTn id="222" dur="1822" tmFilter="0,0; 0.14,0.36; 0.43,0.73; 0.71,0.91; 1.0,1.0">
                                          <p:stCondLst>
                                            <p:cond delay="0"/>
                                          </p:stCondLst>
                                        </p:cTn>
                                        <p:tgtEl>
                                          <p:spTgt spid="67634"/>
                                        </p:tgtEl>
                                        <p:attrNameLst>
                                          <p:attrName>ppt_x</p:attrName>
                                        </p:attrNameLst>
                                      </p:cBhvr>
                                      <p:tavLst>
                                        <p:tav tm="0">
                                          <p:val>
                                            <p:strVal val="#ppt_x-0.25"/>
                                          </p:val>
                                        </p:tav>
                                        <p:tav tm="100000">
                                          <p:val>
                                            <p:strVal val="#ppt_x"/>
                                          </p:val>
                                        </p:tav>
                                      </p:tavLst>
                                    </p:anim>
                                    <p:anim calcmode="lin" valueType="num">
                                      <p:cBhvr>
                                        <p:cTn id="223" dur="664" tmFilter="0.0,0.0; 0.25,0.07; 0.50,0.2; 0.75,0.467; 1.0,1.0">
                                          <p:stCondLst>
                                            <p:cond delay="0"/>
                                          </p:stCondLst>
                                        </p:cTn>
                                        <p:tgtEl>
                                          <p:spTgt spid="67634"/>
                                        </p:tgtEl>
                                        <p:attrNameLst>
                                          <p:attrName>ppt_y</p:attrName>
                                        </p:attrNameLst>
                                      </p:cBhvr>
                                      <p:tavLst>
                                        <p:tav tm="0" fmla="#ppt_y-sin(pi*$)/3">
                                          <p:val>
                                            <p:fltVal val="0.5"/>
                                          </p:val>
                                        </p:tav>
                                        <p:tav tm="100000">
                                          <p:val>
                                            <p:fltVal val="1"/>
                                          </p:val>
                                        </p:tav>
                                      </p:tavLst>
                                    </p:anim>
                                    <p:anim calcmode="lin" valueType="num">
                                      <p:cBhvr>
                                        <p:cTn id="224" dur="664" tmFilter="0, 0; 0.125,0.2665; 0.25,0.4; 0.375,0.465; 0.5,0.5;  0.625,0.535; 0.75,0.6; 0.875,0.7335; 1,1">
                                          <p:stCondLst>
                                            <p:cond delay="664"/>
                                          </p:stCondLst>
                                        </p:cTn>
                                        <p:tgtEl>
                                          <p:spTgt spid="67634"/>
                                        </p:tgtEl>
                                        <p:attrNameLst>
                                          <p:attrName>ppt_y</p:attrName>
                                        </p:attrNameLst>
                                      </p:cBhvr>
                                      <p:tavLst>
                                        <p:tav tm="0" fmla="#ppt_y-sin(pi*$)/9">
                                          <p:val>
                                            <p:fltVal val="0"/>
                                          </p:val>
                                        </p:tav>
                                        <p:tav tm="100000">
                                          <p:val>
                                            <p:fltVal val="1"/>
                                          </p:val>
                                        </p:tav>
                                      </p:tavLst>
                                    </p:anim>
                                    <p:anim calcmode="lin" valueType="num">
                                      <p:cBhvr>
                                        <p:cTn id="225" dur="332" tmFilter="0, 0; 0.125,0.2665; 0.25,0.4; 0.375,0.465; 0.5,0.5;  0.625,0.535; 0.75,0.6; 0.875,0.7335; 1,1">
                                          <p:stCondLst>
                                            <p:cond delay="1324"/>
                                          </p:stCondLst>
                                        </p:cTn>
                                        <p:tgtEl>
                                          <p:spTgt spid="67634"/>
                                        </p:tgtEl>
                                        <p:attrNameLst>
                                          <p:attrName>ppt_y</p:attrName>
                                        </p:attrNameLst>
                                      </p:cBhvr>
                                      <p:tavLst>
                                        <p:tav tm="0" fmla="#ppt_y-sin(pi*$)/27">
                                          <p:val>
                                            <p:fltVal val="0"/>
                                          </p:val>
                                        </p:tav>
                                        <p:tav tm="100000">
                                          <p:val>
                                            <p:fltVal val="1"/>
                                          </p:val>
                                        </p:tav>
                                      </p:tavLst>
                                    </p:anim>
                                    <p:anim calcmode="lin" valueType="num">
                                      <p:cBhvr>
                                        <p:cTn id="226" dur="164" tmFilter="0, 0; 0.125,0.2665; 0.25,0.4; 0.375,0.465; 0.5,0.5;  0.625,0.535; 0.75,0.6; 0.875,0.7335; 1,1">
                                          <p:stCondLst>
                                            <p:cond delay="1656"/>
                                          </p:stCondLst>
                                        </p:cTn>
                                        <p:tgtEl>
                                          <p:spTgt spid="67634"/>
                                        </p:tgtEl>
                                        <p:attrNameLst>
                                          <p:attrName>ppt_y</p:attrName>
                                        </p:attrNameLst>
                                      </p:cBhvr>
                                      <p:tavLst>
                                        <p:tav tm="0" fmla="#ppt_y-sin(pi*$)/81">
                                          <p:val>
                                            <p:fltVal val="0"/>
                                          </p:val>
                                        </p:tav>
                                        <p:tav tm="100000">
                                          <p:val>
                                            <p:fltVal val="1"/>
                                          </p:val>
                                        </p:tav>
                                      </p:tavLst>
                                    </p:anim>
                                    <p:animScale>
                                      <p:cBhvr>
                                        <p:cTn id="227" dur="26">
                                          <p:stCondLst>
                                            <p:cond delay="650"/>
                                          </p:stCondLst>
                                        </p:cTn>
                                        <p:tgtEl>
                                          <p:spTgt spid="67634"/>
                                        </p:tgtEl>
                                      </p:cBhvr>
                                      <p:to x="100000" y="60000"/>
                                    </p:animScale>
                                    <p:animScale>
                                      <p:cBhvr>
                                        <p:cTn id="228" dur="166" decel="50000">
                                          <p:stCondLst>
                                            <p:cond delay="676"/>
                                          </p:stCondLst>
                                        </p:cTn>
                                        <p:tgtEl>
                                          <p:spTgt spid="67634"/>
                                        </p:tgtEl>
                                      </p:cBhvr>
                                      <p:to x="100000" y="100000"/>
                                    </p:animScale>
                                    <p:animScale>
                                      <p:cBhvr>
                                        <p:cTn id="229" dur="26">
                                          <p:stCondLst>
                                            <p:cond delay="1312"/>
                                          </p:stCondLst>
                                        </p:cTn>
                                        <p:tgtEl>
                                          <p:spTgt spid="67634"/>
                                        </p:tgtEl>
                                      </p:cBhvr>
                                      <p:to x="100000" y="80000"/>
                                    </p:animScale>
                                    <p:animScale>
                                      <p:cBhvr>
                                        <p:cTn id="230" dur="166" decel="50000">
                                          <p:stCondLst>
                                            <p:cond delay="1338"/>
                                          </p:stCondLst>
                                        </p:cTn>
                                        <p:tgtEl>
                                          <p:spTgt spid="67634"/>
                                        </p:tgtEl>
                                      </p:cBhvr>
                                      <p:to x="100000" y="100000"/>
                                    </p:animScale>
                                    <p:animScale>
                                      <p:cBhvr>
                                        <p:cTn id="231" dur="26">
                                          <p:stCondLst>
                                            <p:cond delay="1642"/>
                                          </p:stCondLst>
                                        </p:cTn>
                                        <p:tgtEl>
                                          <p:spTgt spid="67634"/>
                                        </p:tgtEl>
                                      </p:cBhvr>
                                      <p:to x="100000" y="90000"/>
                                    </p:animScale>
                                    <p:animScale>
                                      <p:cBhvr>
                                        <p:cTn id="232" dur="166" decel="50000">
                                          <p:stCondLst>
                                            <p:cond delay="1668"/>
                                          </p:stCondLst>
                                        </p:cTn>
                                        <p:tgtEl>
                                          <p:spTgt spid="67634"/>
                                        </p:tgtEl>
                                      </p:cBhvr>
                                      <p:to x="100000" y="100000"/>
                                    </p:animScale>
                                    <p:animScale>
                                      <p:cBhvr>
                                        <p:cTn id="233" dur="26">
                                          <p:stCondLst>
                                            <p:cond delay="1808"/>
                                          </p:stCondLst>
                                        </p:cTn>
                                        <p:tgtEl>
                                          <p:spTgt spid="67634"/>
                                        </p:tgtEl>
                                      </p:cBhvr>
                                      <p:to x="100000" y="95000"/>
                                    </p:animScale>
                                    <p:animScale>
                                      <p:cBhvr>
                                        <p:cTn id="234" dur="166" decel="50000">
                                          <p:stCondLst>
                                            <p:cond delay="1834"/>
                                          </p:stCondLst>
                                        </p:cTn>
                                        <p:tgtEl>
                                          <p:spTgt spid="67634"/>
                                        </p:tgtEl>
                                      </p:cBhvr>
                                      <p:to x="100000" y="100000"/>
                                    </p:animScale>
                                  </p:childTnLst>
                                </p:cTn>
                              </p:par>
                              <p:par>
                                <p:cTn id="235" presetID="26" presetClass="entr" presetSubtype="0" fill="hold" grpId="0" nodeType="withEffect">
                                  <p:stCondLst>
                                    <p:cond delay="2000"/>
                                  </p:stCondLst>
                                  <p:childTnLst>
                                    <p:set>
                                      <p:cBhvr>
                                        <p:cTn id="236" dur="1" fill="hold">
                                          <p:stCondLst>
                                            <p:cond delay="0"/>
                                          </p:stCondLst>
                                        </p:cTn>
                                        <p:tgtEl>
                                          <p:spTgt spid="67623"/>
                                        </p:tgtEl>
                                        <p:attrNameLst>
                                          <p:attrName>style.visibility</p:attrName>
                                        </p:attrNameLst>
                                      </p:cBhvr>
                                      <p:to>
                                        <p:strVal val="visible"/>
                                      </p:to>
                                    </p:set>
                                    <p:animEffect transition="in" filter="wipe(down)">
                                      <p:cBhvr>
                                        <p:cTn id="237" dur="580">
                                          <p:stCondLst>
                                            <p:cond delay="0"/>
                                          </p:stCondLst>
                                        </p:cTn>
                                        <p:tgtEl>
                                          <p:spTgt spid="67623"/>
                                        </p:tgtEl>
                                      </p:cBhvr>
                                    </p:animEffect>
                                    <p:anim calcmode="lin" valueType="num">
                                      <p:cBhvr>
                                        <p:cTn id="238" dur="1822" tmFilter="0,0; 0.14,0.36; 0.43,0.73; 0.71,0.91; 1.0,1.0">
                                          <p:stCondLst>
                                            <p:cond delay="0"/>
                                          </p:stCondLst>
                                        </p:cTn>
                                        <p:tgtEl>
                                          <p:spTgt spid="67623"/>
                                        </p:tgtEl>
                                        <p:attrNameLst>
                                          <p:attrName>ppt_x</p:attrName>
                                        </p:attrNameLst>
                                      </p:cBhvr>
                                      <p:tavLst>
                                        <p:tav tm="0">
                                          <p:val>
                                            <p:strVal val="#ppt_x-0.25"/>
                                          </p:val>
                                        </p:tav>
                                        <p:tav tm="100000">
                                          <p:val>
                                            <p:strVal val="#ppt_x"/>
                                          </p:val>
                                        </p:tav>
                                      </p:tavLst>
                                    </p:anim>
                                    <p:anim calcmode="lin" valueType="num">
                                      <p:cBhvr>
                                        <p:cTn id="239" dur="664" tmFilter="0.0,0.0; 0.25,0.07; 0.50,0.2; 0.75,0.467; 1.0,1.0">
                                          <p:stCondLst>
                                            <p:cond delay="0"/>
                                          </p:stCondLst>
                                        </p:cTn>
                                        <p:tgtEl>
                                          <p:spTgt spid="67623"/>
                                        </p:tgtEl>
                                        <p:attrNameLst>
                                          <p:attrName>ppt_y</p:attrName>
                                        </p:attrNameLst>
                                      </p:cBhvr>
                                      <p:tavLst>
                                        <p:tav tm="0" fmla="#ppt_y-sin(pi*$)/3">
                                          <p:val>
                                            <p:fltVal val="0.5"/>
                                          </p:val>
                                        </p:tav>
                                        <p:tav tm="100000">
                                          <p:val>
                                            <p:fltVal val="1"/>
                                          </p:val>
                                        </p:tav>
                                      </p:tavLst>
                                    </p:anim>
                                    <p:anim calcmode="lin" valueType="num">
                                      <p:cBhvr>
                                        <p:cTn id="240" dur="664" tmFilter="0, 0; 0.125,0.2665; 0.25,0.4; 0.375,0.465; 0.5,0.5;  0.625,0.535; 0.75,0.6; 0.875,0.7335; 1,1">
                                          <p:stCondLst>
                                            <p:cond delay="664"/>
                                          </p:stCondLst>
                                        </p:cTn>
                                        <p:tgtEl>
                                          <p:spTgt spid="67623"/>
                                        </p:tgtEl>
                                        <p:attrNameLst>
                                          <p:attrName>ppt_y</p:attrName>
                                        </p:attrNameLst>
                                      </p:cBhvr>
                                      <p:tavLst>
                                        <p:tav tm="0" fmla="#ppt_y-sin(pi*$)/9">
                                          <p:val>
                                            <p:fltVal val="0"/>
                                          </p:val>
                                        </p:tav>
                                        <p:tav tm="100000">
                                          <p:val>
                                            <p:fltVal val="1"/>
                                          </p:val>
                                        </p:tav>
                                      </p:tavLst>
                                    </p:anim>
                                    <p:anim calcmode="lin" valueType="num">
                                      <p:cBhvr>
                                        <p:cTn id="241" dur="332" tmFilter="0, 0; 0.125,0.2665; 0.25,0.4; 0.375,0.465; 0.5,0.5;  0.625,0.535; 0.75,0.6; 0.875,0.7335; 1,1">
                                          <p:stCondLst>
                                            <p:cond delay="1324"/>
                                          </p:stCondLst>
                                        </p:cTn>
                                        <p:tgtEl>
                                          <p:spTgt spid="67623"/>
                                        </p:tgtEl>
                                        <p:attrNameLst>
                                          <p:attrName>ppt_y</p:attrName>
                                        </p:attrNameLst>
                                      </p:cBhvr>
                                      <p:tavLst>
                                        <p:tav tm="0" fmla="#ppt_y-sin(pi*$)/27">
                                          <p:val>
                                            <p:fltVal val="0"/>
                                          </p:val>
                                        </p:tav>
                                        <p:tav tm="100000">
                                          <p:val>
                                            <p:fltVal val="1"/>
                                          </p:val>
                                        </p:tav>
                                      </p:tavLst>
                                    </p:anim>
                                    <p:anim calcmode="lin" valueType="num">
                                      <p:cBhvr>
                                        <p:cTn id="242" dur="164" tmFilter="0, 0; 0.125,0.2665; 0.25,0.4; 0.375,0.465; 0.5,0.5;  0.625,0.535; 0.75,0.6; 0.875,0.7335; 1,1">
                                          <p:stCondLst>
                                            <p:cond delay="1656"/>
                                          </p:stCondLst>
                                        </p:cTn>
                                        <p:tgtEl>
                                          <p:spTgt spid="67623"/>
                                        </p:tgtEl>
                                        <p:attrNameLst>
                                          <p:attrName>ppt_y</p:attrName>
                                        </p:attrNameLst>
                                      </p:cBhvr>
                                      <p:tavLst>
                                        <p:tav tm="0" fmla="#ppt_y-sin(pi*$)/81">
                                          <p:val>
                                            <p:fltVal val="0"/>
                                          </p:val>
                                        </p:tav>
                                        <p:tav tm="100000">
                                          <p:val>
                                            <p:fltVal val="1"/>
                                          </p:val>
                                        </p:tav>
                                      </p:tavLst>
                                    </p:anim>
                                    <p:animScale>
                                      <p:cBhvr>
                                        <p:cTn id="243" dur="26">
                                          <p:stCondLst>
                                            <p:cond delay="650"/>
                                          </p:stCondLst>
                                        </p:cTn>
                                        <p:tgtEl>
                                          <p:spTgt spid="67623"/>
                                        </p:tgtEl>
                                      </p:cBhvr>
                                      <p:to x="100000" y="60000"/>
                                    </p:animScale>
                                    <p:animScale>
                                      <p:cBhvr>
                                        <p:cTn id="244" dur="166" decel="50000">
                                          <p:stCondLst>
                                            <p:cond delay="676"/>
                                          </p:stCondLst>
                                        </p:cTn>
                                        <p:tgtEl>
                                          <p:spTgt spid="67623"/>
                                        </p:tgtEl>
                                      </p:cBhvr>
                                      <p:to x="100000" y="100000"/>
                                    </p:animScale>
                                    <p:animScale>
                                      <p:cBhvr>
                                        <p:cTn id="245" dur="26">
                                          <p:stCondLst>
                                            <p:cond delay="1312"/>
                                          </p:stCondLst>
                                        </p:cTn>
                                        <p:tgtEl>
                                          <p:spTgt spid="67623"/>
                                        </p:tgtEl>
                                      </p:cBhvr>
                                      <p:to x="100000" y="80000"/>
                                    </p:animScale>
                                    <p:animScale>
                                      <p:cBhvr>
                                        <p:cTn id="246" dur="166" decel="50000">
                                          <p:stCondLst>
                                            <p:cond delay="1338"/>
                                          </p:stCondLst>
                                        </p:cTn>
                                        <p:tgtEl>
                                          <p:spTgt spid="67623"/>
                                        </p:tgtEl>
                                      </p:cBhvr>
                                      <p:to x="100000" y="100000"/>
                                    </p:animScale>
                                    <p:animScale>
                                      <p:cBhvr>
                                        <p:cTn id="247" dur="26">
                                          <p:stCondLst>
                                            <p:cond delay="1642"/>
                                          </p:stCondLst>
                                        </p:cTn>
                                        <p:tgtEl>
                                          <p:spTgt spid="67623"/>
                                        </p:tgtEl>
                                      </p:cBhvr>
                                      <p:to x="100000" y="90000"/>
                                    </p:animScale>
                                    <p:animScale>
                                      <p:cBhvr>
                                        <p:cTn id="248" dur="166" decel="50000">
                                          <p:stCondLst>
                                            <p:cond delay="1668"/>
                                          </p:stCondLst>
                                        </p:cTn>
                                        <p:tgtEl>
                                          <p:spTgt spid="67623"/>
                                        </p:tgtEl>
                                      </p:cBhvr>
                                      <p:to x="100000" y="100000"/>
                                    </p:animScale>
                                    <p:animScale>
                                      <p:cBhvr>
                                        <p:cTn id="249" dur="26">
                                          <p:stCondLst>
                                            <p:cond delay="1808"/>
                                          </p:stCondLst>
                                        </p:cTn>
                                        <p:tgtEl>
                                          <p:spTgt spid="67623"/>
                                        </p:tgtEl>
                                      </p:cBhvr>
                                      <p:to x="100000" y="95000"/>
                                    </p:animScale>
                                    <p:animScale>
                                      <p:cBhvr>
                                        <p:cTn id="250" dur="166" decel="50000">
                                          <p:stCondLst>
                                            <p:cond delay="1834"/>
                                          </p:stCondLst>
                                        </p:cTn>
                                        <p:tgtEl>
                                          <p:spTgt spid="67623"/>
                                        </p:tgtEl>
                                      </p:cBhvr>
                                      <p:to x="100000" y="100000"/>
                                    </p:animScale>
                                  </p:childTnLst>
                                </p:cTn>
                              </p:par>
                              <p:par>
                                <p:cTn id="251" presetID="26" presetClass="entr" presetSubtype="0" fill="hold" grpId="0" nodeType="withEffect">
                                  <p:stCondLst>
                                    <p:cond delay="2000"/>
                                  </p:stCondLst>
                                  <p:childTnLst>
                                    <p:set>
                                      <p:cBhvr>
                                        <p:cTn id="252" dur="1" fill="hold">
                                          <p:stCondLst>
                                            <p:cond delay="0"/>
                                          </p:stCondLst>
                                        </p:cTn>
                                        <p:tgtEl>
                                          <p:spTgt spid="67641"/>
                                        </p:tgtEl>
                                        <p:attrNameLst>
                                          <p:attrName>style.visibility</p:attrName>
                                        </p:attrNameLst>
                                      </p:cBhvr>
                                      <p:to>
                                        <p:strVal val="visible"/>
                                      </p:to>
                                    </p:set>
                                    <p:animEffect transition="in" filter="wipe(down)">
                                      <p:cBhvr>
                                        <p:cTn id="253" dur="580">
                                          <p:stCondLst>
                                            <p:cond delay="0"/>
                                          </p:stCondLst>
                                        </p:cTn>
                                        <p:tgtEl>
                                          <p:spTgt spid="67641"/>
                                        </p:tgtEl>
                                      </p:cBhvr>
                                    </p:animEffect>
                                    <p:anim calcmode="lin" valueType="num">
                                      <p:cBhvr>
                                        <p:cTn id="254" dur="1822" tmFilter="0,0; 0.14,0.36; 0.43,0.73; 0.71,0.91; 1.0,1.0">
                                          <p:stCondLst>
                                            <p:cond delay="0"/>
                                          </p:stCondLst>
                                        </p:cTn>
                                        <p:tgtEl>
                                          <p:spTgt spid="67641"/>
                                        </p:tgtEl>
                                        <p:attrNameLst>
                                          <p:attrName>ppt_x</p:attrName>
                                        </p:attrNameLst>
                                      </p:cBhvr>
                                      <p:tavLst>
                                        <p:tav tm="0">
                                          <p:val>
                                            <p:strVal val="#ppt_x-0.25"/>
                                          </p:val>
                                        </p:tav>
                                        <p:tav tm="100000">
                                          <p:val>
                                            <p:strVal val="#ppt_x"/>
                                          </p:val>
                                        </p:tav>
                                      </p:tavLst>
                                    </p:anim>
                                    <p:anim calcmode="lin" valueType="num">
                                      <p:cBhvr>
                                        <p:cTn id="255" dur="664" tmFilter="0.0,0.0; 0.25,0.07; 0.50,0.2; 0.75,0.467; 1.0,1.0">
                                          <p:stCondLst>
                                            <p:cond delay="0"/>
                                          </p:stCondLst>
                                        </p:cTn>
                                        <p:tgtEl>
                                          <p:spTgt spid="67641"/>
                                        </p:tgtEl>
                                        <p:attrNameLst>
                                          <p:attrName>ppt_y</p:attrName>
                                        </p:attrNameLst>
                                      </p:cBhvr>
                                      <p:tavLst>
                                        <p:tav tm="0" fmla="#ppt_y-sin(pi*$)/3">
                                          <p:val>
                                            <p:fltVal val="0.5"/>
                                          </p:val>
                                        </p:tav>
                                        <p:tav tm="100000">
                                          <p:val>
                                            <p:fltVal val="1"/>
                                          </p:val>
                                        </p:tav>
                                      </p:tavLst>
                                    </p:anim>
                                    <p:anim calcmode="lin" valueType="num">
                                      <p:cBhvr>
                                        <p:cTn id="256" dur="664" tmFilter="0, 0; 0.125,0.2665; 0.25,0.4; 0.375,0.465; 0.5,0.5;  0.625,0.535; 0.75,0.6; 0.875,0.7335; 1,1">
                                          <p:stCondLst>
                                            <p:cond delay="664"/>
                                          </p:stCondLst>
                                        </p:cTn>
                                        <p:tgtEl>
                                          <p:spTgt spid="67641"/>
                                        </p:tgtEl>
                                        <p:attrNameLst>
                                          <p:attrName>ppt_y</p:attrName>
                                        </p:attrNameLst>
                                      </p:cBhvr>
                                      <p:tavLst>
                                        <p:tav tm="0" fmla="#ppt_y-sin(pi*$)/9">
                                          <p:val>
                                            <p:fltVal val="0"/>
                                          </p:val>
                                        </p:tav>
                                        <p:tav tm="100000">
                                          <p:val>
                                            <p:fltVal val="1"/>
                                          </p:val>
                                        </p:tav>
                                      </p:tavLst>
                                    </p:anim>
                                    <p:anim calcmode="lin" valueType="num">
                                      <p:cBhvr>
                                        <p:cTn id="257" dur="332" tmFilter="0, 0; 0.125,0.2665; 0.25,0.4; 0.375,0.465; 0.5,0.5;  0.625,0.535; 0.75,0.6; 0.875,0.7335; 1,1">
                                          <p:stCondLst>
                                            <p:cond delay="1324"/>
                                          </p:stCondLst>
                                        </p:cTn>
                                        <p:tgtEl>
                                          <p:spTgt spid="67641"/>
                                        </p:tgtEl>
                                        <p:attrNameLst>
                                          <p:attrName>ppt_y</p:attrName>
                                        </p:attrNameLst>
                                      </p:cBhvr>
                                      <p:tavLst>
                                        <p:tav tm="0" fmla="#ppt_y-sin(pi*$)/27">
                                          <p:val>
                                            <p:fltVal val="0"/>
                                          </p:val>
                                        </p:tav>
                                        <p:tav tm="100000">
                                          <p:val>
                                            <p:fltVal val="1"/>
                                          </p:val>
                                        </p:tav>
                                      </p:tavLst>
                                    </p:anim>
                                    <p:anim calcmode="lin" valueType="num">
                                      <p:cBhvr>
                                        <p:cTn id="258" dur="164" tmFilter="0, 0; 0.125,0.2665; 0.25,0.4; 0.375,0.465; 0.5,0.5;  0.625,0.535; 0.75,0.6; 0.875,0.7335; 1,1">
                                          <p:stCondLst>
                                            <p:cond delay="1656"/>
                                          </p:stCondLst>
                                        </p:cTn>
                                        <p:tgtEl>
                                          <p:spTgt spid="67641"/>
                                        </p:tgtEl>
                                        <p:attrNameLst>
                                          <p:attrName>ppt_y</p:attrName>
                                        </p:attrNameLst>
                                      </p:cBhvr>
                                      <p:tavLst>
                                        <p:tav tm="0" fmla="#ppt_y-sin(pi*$)/81">
                                          <p:val>
                                            <p:fltVal val="0"/>
                                          </p:val>
                                        </p:tav>
                                        <p:tav tm="100000">
                                          <p:val>
                                            <p:fltVal val="1"/>
                                          </p:val>
                                        </p:tav>
                                      </p:tavLst>
                                    </p:anim>
                                    <p:animScale>
                                      <p:cBhvr>
                                        <p:cTn id="259" dur="26">
                                          <p:stCondLst>
                                            <p:cond delay="650"/>
                                          </p:stCondLst>
                                        </p:cTn>
                                        <p:tgtEl>
                                          <p:spTgt spid="67641"/>
                                        </p:tgtEl>
                                      </p:cBhvr>
                                      <p:to x="100000" y="60000"/>
                                    </p:animScale>
                                    <p:animScale>
                                      <p:cBhvr>
                                        <p:cTn id="260" dur="166" decel="50000">
                                          <p:stCondLst>
                                            <p:cond delay="676"/>
                                          </p:stCondLst>
                                        </p:cTn>
                                        <p:tgtEl>
                                          <p:spTgt spid="67641"/>
                                        </p:tgtEl>
                                      </p:cBhvr>
                                      <p:to x="100000" y="100000"/>
                                    </p:animScale>
                                    <p:animScale>
                                      <p:cBhvr>
                                        <p:cTn id="261" dur="26">
                                          <p:stCondLst>
                                            <p:cond delay="1312"/>
                                          </p:stCondLst>
                                        </p:cTn>
                                        <p:tgtEl>
                                          <p:spTgt spid="67641"/>
                                        </p:tgtEl>
                                      </p:cBhvr>
                                      <p:to x="100000" y="80000"/>
                                    </p:animScale>
                                    <p:animScale>
                                      <p:cBhvr>
                                        <p:cTn id="262" dur="166" decel="50000">
                                          <p:stCondLst>
                                            <p:cond delay="1338"/>
                                          </p:stCondLst>
                                        </p:cTn>
                                        <p:tgtEl>
                                          <p:spTgt spid="67641"/>
                                        </p:tgtEl>
                                      </p:cBhvr>
                                      <p:to x="100000" y="100000"/>
                                    </p:animScale>
                                    <p:animScale>
                                      <p:cBhvr>
                                        <p:cTn id="263" dur="26">
                                          <p:stCondLst>
                                            <p:cond delay="1642"/>
                                          </p:stCondLst>
                                        </p:cTn>
                                        <p:tgtEl>
                                          <p:spTgt spid="67641"/>
                                        </p:tgtEl>
                                      </p:cBhvr>
                                      <p:to x="100000" y="90000"/>
                                    </p:animScale>
                                    <p:animScale>
                                      <p:cBhvr>
                                        <p:cTn id="264" dur="166" decel="50000">
                                          <p:stCondLst>
                                            <p:cond delay="1668"/>
                                          </p:stCondLst>
                                        </p:cTn>
                                        <p:tgtEl>
                                          <p:spTgt spid="67641"/>
                                        </p:tgtEl>
                                      </p:cBhvr>
                                      <p:to x="100000" y="100000"/>
                                    </p:animScale>
                                    <p:animScale>
                                      <p:cBhvr>
                                        <p:cTn id="265" dur="26">
                                          <p:stCondLst>
                                            <p:cond delay="1808"/>
                                          </p:stCondLst>
                                        </p:cTn>
                                        <p:tgtEl>
                                          <p:spTgt spid="67641"/>
                                        </p:tgtEl>
                                      </p:cBhvr>
                                      <p:to x="100000" y="95000"/>
                                    </p:animScale>
                                    <p:animScale>
                                      <p:cBhvr>
                                        <p:cTn id="266" dur="166" decel="50000">
                                          <p:stCondLst>
                                            <p:cond delay="1834"/>
                                          </p:stCondLst>
                                        </p:cTn>
                                        <p:tgtEl>
                                          <p:spTgt spid="67641"/>
                                        </p:tgtEl>
                                      </p:cBhvr>
                                      <p:to x="100000" y="100000"/>
                                    </p:animScale>
                                  </p:childTnLst>
                                </p:cTn>
                              </p:par>
                              <p:par>
                                <p:cTn id="267" presetID="26" presetClass="entr" presetSubtype="0" fill="hold" grpId="0" nodeType="withEffect">
                                  <p:stCondLst>
                                    <p:cond delay="2000"/>
                                  </p:stCondLst>
                                  <p:childTnLst>
                                    <p:set>
                                      <p:cBhvr>
                                        <p:cTn id="268" dur="1" fill="hold">
                                          <p:stCondLst>
                                            <p:cond delay="0"/>
                                          </p:stCondLst>
                                        </p:cTn>
                                        <p:tgtEl>
                                          <p:spTgt spid="67642"/>
                                        </p:tgtEl>
                                        <p:attrNameLst>
                                          <p:attrName>style.visibility</p:attrName>
                                        </p:attrNameLst>
                                      </p:cBhvr>
                                      <p:to>
                                        <p:strVal val="visible"/>
                                      </p:to>
                                    </p:set>
                                    <p:animEffect transition="in" filter="wipe(down)">
                                      <p:cBhvr>
                                        <p:cTn id="269" dur="580">
                                          <p:stCondLst>
                                            <p:cond delay="0"/>
                                          </p:stCondLst>
                                        </p:cTn>
                                        <p:tgtEl>
                                          <p:spTgt spid="67642"/>
                                        </p:tgtEl>
                                      </p:cBhvr>
                                    </p:animEffect>
                                    <p:anim calcmode="lin" valueType="num">
                                      <p:cBhvr>
                                        <p:cTn id="270" dur="1822" tmFilter="0,0; 0.14,0.36; 0.43,0.73; 0.71,0.91; 1.0,1.0">
                                          <p:stCondLst>
                                            <p:cond delay="0"/>
                                          </p:stCondLst>
                                        </p:cTn>
                                        <p:tgtEl>
                                          <p:spTgt spid="67642"/>
                                        </p:tgtEl>
                                        <p:attrNameLst>
                                          <p:attrName>ppt_x</p:attrName>
                                        </p:attrNameLst>
                                      </p:cBhvr>
                                      <p:tavLst>
                                        <p:tav tm="0">
                                          <p:val>
                                            <p:strVal val="#ppt_x-0.25"/>
                                          </p:val>
                                        </p:tav>
                                        <p:tav tm="100000">
                                          <p:val>
                                            <p:strVal val="#ppt_x"/>
                                          </p:val>
                                        </p:tav>
                                      </p:tavLst>
                                    </p:anim>
                                    <p:anim calcmode="lin" valueType="num">
                                      <p:cBhvr>
                                        <p:cTn id="271" dur="664" tmFilter="0.0,0.0; 0.25,0.07; 0.50,0.2; 0.75,0.467; 1.0,1.0">
                                          <p:stCondLst>
                                            <p:cond delay="0"/>
                                          </p:stCondLst>
                                        </p:cTn>
                                        <p:tgtEl>
                                          <p:spTgt spid="67642"/>
                                        </p:tgtEl>
                                        <p:attrNameLst>
                                          <p:attrName>ppt_y</p:attrName>
                                        </p:attrNameLst>
                                      </p:cBhvr>
                                      <p:tavLst>
                                        <p:tav tm="0" fmla="#ppt_y-sin(pi*$)/3">
                                          <p:val>
                                            <p:fltVal val="0.5"/>
                                          </p:val>
                                        </p:tav>
                                        <p:tav tm="100000">
                                          <p:val>
                                            <p:fltVal val="1"/>
                                          </p:val>
                                        </p:tav>
                                      </p:tavLst>
                                    </p:anim>
                                    <p:anim calcmode="lin" valueType="num">
                                      <p:cBhvr>
                                        <p:cTn id="272" dur="664" tmFilter="0, 0; 0.125,0.2665; 0.25,0.4; 0.375,0.465; 0.5,0.5;  0.625,0.535; 0.75,0.6; 0.875,0.7335; 1,1">
                                          <p:stCondLst>
                                            <p:cond delay="664"/>
                                          </p:stCondLst>
                                        </p:cTn>
                                        <p:tgtEl>
                                          <p:spTgt spid="67642"/>
                                        </p:tgtEl>
                                        <p:attrNameLst>
                                          <p:attrName>ppt_y</p:attrName>
                                        </p:attrNameLst>
                                      </p:cBhvr>
                                      <p:tavLst>
                                        <p:tav tm="0" fmla="#ppt_y-sin(pi*$)/9">
                                          <p:val>
                                            <p:fltVal val="0"/>
                                          </p:val>
                                        </p:tav>
                                        <p:tav tm="100000">
                                          <p:val>
                                            <p:fltVal val="1"/>
                                          </p:val>
                                        </p:tav>
                                      </p:tavLst>
                                    </p:anim>
                                    <p:anim calcmode="lin" valueType="num">
                                      <p:cBhvr>
                                        <p:cTn id="273" dur="332" tmFilter="0, 0; 0.125,0.2665; 0.25,0.4; 0.375,0.465; 0.5,0.5;  0.625,0.535; 0.75,0.6; 0.875,0.7335; 1,1">
                                          <p:stCondLst>
                                            <p:cond delay="1324"/>
                                          </p:stCondLst>
                                        </p:cTn>
                                        <p:tgtEl>
                                          <p:spTgt spid="67642"/>
                                        </p:tgtEl>
                                        <p:attrNameLst>
                                          <p:attrName>ppt_y</p:attrName>
                                        </p:attrNameLst>
                                      </p:cBhvr>
                                      <p:tavLst>
                                        <p:tav tm="0" fmla="#ppt_y-sin(pi*$)/27">
                                          <p:val>
                                            <p:fltVal val="0"/>
                                          </p:val>
                                        </p:tav>
                                        <p:tav tm="100000">
                                          <p:val>
                                            <p:fltVal val="1"/>
                                          </p:val>
                                        </p:tav>
                                      </p:tavLst>
                                    </p:anim>
                                    <p:anim calcmode="lin" valueType="num">
                                      <p:cBhvr>
                                        <p:cTn id="274" dur="164" tmFilter="0, 0; 0.125,0.2665; 0.25,0.4; 0.375,0.465; 0.5,0.5;  0.625,0.535; 0.75,0.6; 0.875,0.7335; 1,1">
                                          <p:stCondLst>
                                            <p:cond delay="1656"/>
                                          </p:stCondLst>
                                        </p:cTn>
                                        <p:tgtEl>
                                          <p:spTgt spid="67642"/>
                                        </p:tgtEl>
                                        <p:attrNameLst>
                                          <p:attrName>ppt_y</p:attrName>
                                        </p:attrNameLst>
                                      </p:cBhvr>
                                      <p:tavLst>
                                        <p:tav tm="0" fmla="#ppt_y-sin(pi*$)/81">
                                          <p:val>
                                            <p:fltVal val="0"/>
                                          </p:val>
                                        </p:tav>
                                        <p:tav tm="100000">
                                          <p:val>
                                            <p:fltVal val="1"/>
                                          </p:val>
                                        </p:tav>
                                      </p:tavLst>
                                    </p:anim>
                                    <p:animScale>
                                      <p:cBhvr>
                                        <p:cTn id="275" dur="26">
                                          <p:stCondLst>
                                            <p:cond delay="650"/>
                                          </p:stCondLst>
                                        </p:cTn>
                                        <p:tgtEl>
                                          <p:spTgt spid="67642"/>
                                        </p:tgtEl>
                                      </p:cBhvr>
                                      <p:to x="100000" y="60000"/>
                                    </p:animScale>
                                    <p:animScale>
                                      <p:cBhvr>
                                        <p:cTn id="276" dur="166" decel="50000">
                                          <p:stCondLst>
                                            <p:cond delay="676"/>
                                          </p:stCondLst>
                                        </p:cTn>
                                        <p:tgtEl>
                                          <p:spTgt spid="67642"/>
                                        </p:tgtEl>
                                      </p:cBhvr>
                                      <p:to x="100000" y="100000"/>
                                    </p:animScale>
                                    <p:animScale>
                                      <p:cBhvr>
                                        <p:cTn id="277" dur="26">
                                          <p:stCondLst>
                                            <p:cond delay="1312"/>
                                          </p:stCondLst>
                                        </p:cTn>
                                        <p:tgtEl>
                                          <p:spTgt spid="67642"/>
                                        </p:tgtEl>
                                      </p:cBhvr>
                                      <p:to x="100000" y="80000"/>
                                    </p:animScale>
                                    <p:animScale>
                                      <p:cBhvr>
                                        <p:cTn id="278" dur="166" decel="50000">
                                          <p:stCondLst>
                                            <p:cond delay="1338"/>
                                          </p:stCondLst>
                                        </p:cTn>
                                        <p:tgtEl>
                                          <p:spTgt spid="67642"/>
                                        </p:tgtEl>
                                      </p:cBhvr>
                                      <p:to x="100000" y="100000"/>
                                    </p:animScale>
                                    <p:animScale>
                                      <p:cBhvr>
                                        <p:cTn id="279" dur="26">
                                          <p:stCondLst>
                                            <p:cond delay="1642"/>
                                          </p:stCondLst>
                                        </p:cTn>
                                        <p:tgtEl>
                                          <p:spTgt spid="67642"/>
                                        </p:tgtEl>
                                      </p:cBhvr>
                                      <p:to x="100000" y="90000"/>
                                    </p:animScale>
                                    <p:animScale>
                                      <p:cBhvr>
                                        <p:cTn id="280" dur="166" decel="50000">
                                          <p:stCondLst>
                                            <p:cond delay="1668"/>
                                          </p:stCondLst>
                                        </p:cTn>
                                        <p:tgtEl>
                                          <p:spTgt spid="67642"/>
                                        </p:tgtEl>
                                      </p:cBhvr>
                                      <p:to x="100000" y="100000"/>
                                    </p:animScale>
                                    <p:animScale>
                                      <p:cBhvr>
                                        <p:cTn id="281" dur="26">
                                          <p:stCondLst>
                                            <p:cond delay="1808"/>
                                          </p:stCondLst>
                                        </p:cTn>
                                        <p:tgtEl>
                                          <p:spTgt spid="67642"/>
                                        </p:tgtEl>
                                      </p:cBhvr>
                                      <p:to x="100000" y="95000"/>
                                    </p:animScale>
                                    <p:animScale>
                                      <p:cBhvr>
                                        <p:cTn id="282" dur="166" decel="50000">
                                          <p:stCondLst>
                                            <p:cond delay="1834"/>
                                          </p:stCondLst>
                                        </p:cTn>
                                        <p:tgtEl>
                                          <p:spTgt spid="67642"/>
                                        </p:tgtEl>
                                      </p:cBhvr>
                                      <p:to x="100000" y="100000"/>
                                    </p:animScale>
                                  </p:childTnLst>
                                </p:cTn>
                              </p:par>
                              <p:par>
                                <p:cTn id="283" presetID="26" presetClass="entr" presetSubtype="0" fill="hold" grpId="0" nodeType="withEffect">
                                  <p:stCondLst>
                                    <p:cond delay="2000"/>
                                  </p:stCondLst>
                                  <p:childTnLst>
                                    <p:set>
                                      <p:cBhvr>
                                        <p:cTn id="284" dur="1" fill="hold">
                                          <p:stCondLst>
                                            <p:cond delay="0"/>
                                          </p:stCondLst>
                                        </p:cTn>
                                        <p:tgtEl>
                                          <p:spTgt spid="67643"/>
                                        </p:tgtEl>
                                        <p:attrNameLst>
                                          <p:attrName>style.visibility</p:attrName>
                                        </p:attrNameLst>
                                      </p:cBhvr>
                                      <p:to>
                                        <p:strVal val="visible"/>
                                      </p:to>
                                    </p:set>
                                    <p:animEffect transition="in" filter="wipe(down)">
                                      <p:cBhvr>
                                        <p:cTn id="285" dur="580">
                                          <p:stCondLst>
                                            <p:cond delay="0"/>
                                          </p:stCondLst>
                                        </p:cTn>
                                        <p:tgtEl>
                                          <p:spTgt spid="67643"/>
                                        </p:tgtEl>
                                      </p:cBhvr>
                                    </p:animEffect>
                                    <p:anim calcmode="lin" valueType="num">
                                      <p:cBhvr>
                                        <p:cTn id="286" dur="1822" tmFilter="0,0; 0.14,0.36; 0.43,0.73; 0.71,0.91; 1.0,1.0">
                                          <p:stCondLst>
                                            <p:cond delay="0"/>
                                          </p:stCondLst>
                                        </p:cTn>
                                        <p:tgtEl>
                                          <p:spTgt spid="67643"/>
                                        </p:tgtEl>
                                        <p:attrNameLst>
                                          <p:attrName>ppt_x</p:attrName>
                                        </p:attrNameLst>
                                      </p:cBhvr>
                                      <p:tavLst>
                                        <p:tav tm="0">
                                          <p:val>
                                            <p:strVal val="#ppt_x-0.25"/>
                                          </p:val>
                                        </p:tav>
                                        <p:tav tm="100000">
                                          <p:val>
                                            <p:strVal val="#ppt_x"/>
                                          </p:val>
                                        </p:tav>
                                      </p:tavLst>
                                    </p:anim>
                                    <p:anim calcmode="lin" valueType="num">
                                      <p:cBhvr>
                                        <p:cTn id="287" dur="664" tmFilter="0.0,0.0; 0.25,0.07; 0.50,0.2; 0.75,0.467; 1.0,1.0">
                                          <p:stCondLst>
                                            <p:cond delay="0"/>
                                          </p:stCondLst>
                                        </p:cTn>
                                        <p:tgtEl>
                                          <p:spTgt spid="67643"/>
                                        </p:tgtEl>
                                        <p:attrNameLst>
                                          <p:attrName>ppt_y</p:attrName>
                                        </p:attrNameLst>
                                      </p:cBhvr>
                                      <p:tavLst>
                                        <p:tav tm="0" fmla="#ppt_y-sin(pi*$)/3">
                                          <p:val>
                                            <p:fltVal val="0.5"/>
                                          </p:val>
                                        </p:tav>
                                        <p:tav tm="100000">
                                          <p:val>
                                            <p:fltVal val="1"/>
                                          </p:val>
                                        </p:tav>
                                      </p:tavLst>
                                    </p:anim>
                                    <p:anim calcmode="lin" valueType="num">
                                      <p:cBhvr>
                                        <p:cTn id="288" dur="664" tmFilter="0, 0; 0.125,0.2665; 0.25,0.4; 0.375,0.465; 0.5,0.5;  0.625,0.535; 0.75,0.6; 0.875,0.7335; 1,1">
                                          <p:stCondLst>
                                            <p:cond delay="664"/>
                                          </p:stCondLst>
                                        </p:cTn>
                                        <p:tgtEl>
                                          <p:spTgt spid="67643"/>
                                        </p:tgtEl>
                                        <p:attrNameLst>
                                          <p:attrName>ppt_y</p:attrName>
                                        </p:attrNameLst>
                                      </p:cBhvr>
                                      <p:tavLst>
                                        <p:tav tm="0" fmla="#ppt_y-sin(pi*$)/9">
                                          <p:val>
                                            <p:fltVal val="0"/>
                                          </p:val>
                                        </p:tav>
                                        <p:tav tm="100000">
                                          <p:val>
                                            <p:fltVal val="1"/>
                                          </p:val>
                                        </p:tav>
                                      </p:tavLst>
                                    </p:anim>
                                    <p:anim calcmode="lin" valueType="num">
                                      <p:cBhvr>
                                        <p:cTn id="289" dur="332" tmFilter="0, 0; 0.125,0.2665; 0.25,0.4; 0.375,0.465; 0.5,0.5;  0.625,0.535; 0.75,0.6; 0.875,0.7335; 1,1">
                                          <p:stCondLst>
                                            <p:cond delay="1324"/>
                                          </p:stCondLst>
                                        </p:cTn>
                                        <p:tgtEl>
                                          <p:spTgt spid="67643"/>
                                        </p:tgtEl>
                                        <p:attrNameLst>
                                          <p:attrName>ppt_y</p:attrName>
                                        </p:attrNameLst>
                                      </p:cBhvr>
                                      <p:tavLst>
                                        <p:tav tm="0" fmla="#ppt_y-sin(pi*$)/27">
                                          <p:val>
                                            <p:fltVal val="0"/>
                                          </p:val>
                                        </p:tav>
                                        <p:tav tm="100000">
                                          <p:val>
                                            <p:fltVal val="1"/>
                                          </p:val>
                                        </p:tav>
                                      </p:tavLst>
                                    </p:anim>
                                    <p:anim calcmode="lin" valueType="num">
                                      <p:cBhvr>
                                        <p:cTn id="290" dur="164" tmFilter="0, 0; 0.125,0.2665; 0.25,0.4; 0.375,0.465; 0.5,0.5;  0.625,0.535; 0.75,0.6; 0.875,0.7335; 1,1">
                                          <p:stCondLst>
                                            <p:cond delay="1656"/>
                                          </p:stCondLst>
                                        </p:cTn>
                                        <p:tgtEl>
                                          <p:spTgt spid="67643"/>
                                        </p:tgtEl>
                                        <p:attrNameLst>
                                          <p:attrName>ppt_y</p:attrName>
                                        </p:attrNameLst>
                                      </p:cBhvr>
                                      <p:tavLst>
                                        <p:tav tm="0" fmla="#ppt_y-sin(pi*$)/81">
                                          <p:val>
                                            <p:fltVal val="0"/>
                                          </p:val>
                                        </p:tav>
                                        <p:tav tm="100000">
                                          <p:val>
                                            <p:fltVal val="1"/>
                                          </p:val>
                                        </p:tav>
                                      </p:tavLst>
                                    </p:anim>
                                    <p:animScale>
                                      <p:cBhvr>
                                        <p:cTn id="291" dur="26">
                                          <p:stCondLst>
                                            <p:cond delay="650"/>
                                          </p:stCondLst>
                                        </p:cTn>
                                        <p:tgtEl>
                                          <p:spTgt spid="67643"/>
                                        </p:tgtEl>
                                      </p:cBhvr>
                                      <p:to x="100000" y="60000"/>
                                    </p:animScale>
                                    <p:animScale>
                                      <p:cBhvr>
                                        <p:cTn id="292" dur="166" decel="50000">
                                          <p:stCondLst>
                                            <p:cond delay="676"/>
                                          </p:stCondLst>
                                        </p:cTn>
                                        <p:tgtEl>
                                          <p:spTgt spid="67643"/>
                                        </p:tgtEl>
                                      </p:cBhvr>
                                      <p:to x="100000" y="100000"/>
                                    </p:animScale>
                                    <p:animScale>
                                      <p:cBhvr>
                                        <p:cTn id="293" dur="26">
                                          <p:stCondLst>
                                            <p:cond delay="1312"/>
                                          </p:stCondLst>
                                        </p:cTn>
                                        <p:tgtEl>
                                          <p:spTgt spid="67643"/>
                                        </p:tgtEl>
                                      </p:cBhvr>
                                      <p:to x="100000" y="80000"/>
                                    </p:animScale>
                                    <p:animScale>
                                      <p:cBhvr>
                                        <p:cTn id="294" dur="166" decel="50000">
                                          <p:stCondLst>
                                            <p:cond delay="1338"/>
                                          </p:stCondLst>
                                        </p:cTn>
                                        <p:tgtEl>
                                          <p:spTgt spid="67643"/>
                                        </p:tgtEl>
                                      </p:cBhvr>
                                      <p:to x="100000" y="100000"/>
                                    </p:animScale>
                                    <p:animScale>
                                      <p:cBhvr>
                                        <p:cTn id="295" dur="26">
                                          <p:stCondLst>
                                            <p:cond delay="1642"/>
                                          </p:stCondLst>
                                        </p:cTn>
                                        <p:tgtEl>
                                          <p:spTgt spid="67643"/>
                                        </p:tgtEl>
                                      </p:cBhvr>
                                      <p:to x="100000" y="90000"/>
                                    </p:animScale>
                                    <p:animScale>
                                      <p:cBhvr>
                                        <p:cTn id="296" dur="166" decel="50000">
                                          <p:stCondLst>
                                            <p:cond delay="1668"/>
                                          </p:stCondLst>
                                        </p:cTn>
                                        <p:tgtEl>
                                          <p:spTgt spid="67643"/>
                                        </p:tgtEl>
                                      </p:cBhvr>
                                      <p:to x="100000" y="100000"/>
                                    </p:animScale>
                                    <p:animScale>
                                      <p:cBhvr>
                                        <p:cTn id="297" dur="26">
                                          <p:stCondLst>
                                            <p:cond delay="1808"/>
                                          </p:stCondLst>
                                        </p:cTn>
                                        <p:tgtEl>
                                          <p:spTgt spid="67643"/>
                                        </p:tgtEl>
                                      </p:cBhvr>
                                      <p:to x="100000" y="95000"/>
                                    </p:animScale>
                                    <p:animScale>
                                      <p:cBhvr>
                                        <p:cTn id="298" dur="166" decel="50000">
                                          <p:stCondLst>
                                            <p:cond delay="1834"/>
                                          </p:stCondLst>
                                        </p:cTn>
                                        <p:tgtEl>
                                          <p:spTgt spid="67643"/>
                                        </p:tgtEl>
                                      </p:cBhvr>
                                      <p:to x="100000" y="100000"/>
                                    </p:animScale>
                                  </p:childTnLst>
                                </p:cTn>
                              </p:par>
                              <p:par>
                                <p:cTn id="299" presetID="26" presetClass="entr" presetSubtype="0" fill="hold" grpId="0" nodeType="withEffect">
                                  <p:stCondLst>
                                    <p:cond delay="2000"/>
                                  </p:stCondLst>
                                  <p:childTnLst>
                                    <p:set>
                                      <p:cBhvr>
                                        <p:cTn id="300" dur="1" fill="hold">
                                          <p:stCondLst>
                                            <p:cond delay="0"/>
                                          </p:stCondLst>
                                        </p:cTn>
                                        <p:tgtEl>
                                          <p:spTgt spid="67644"/>
                                        </p:tgtEl>
                                        <p:attrNameLst>
                                          <p:attrName>style.visibility</p:attrName>
                                        </p:attrNameLst>
                                      </p:cBhvr>
                                      <p:to>
                                        <p:strVal val="visible"/>
                                      </p:to>
                                    </p:set>
                                    <p:animEffect transition="in" filter="wipe(down)">
                                      <p:cBhvr>
                                        <p:cTn id="301" dur="580">
                                          <p:stCondLst>
                                            <p:cond delay="0"/>
                                          </p:stCondLst>
                                        </p:cTn>
                                        <p:tgtEl>
                                          <p:spTgt spid="67644"/>
                                        </p:tgtEl>
                                      </p:cBhvr>
                                    </p:animEffect>
                                    <p:anim calcmode="lin" valueType="num">
                                      <p:cBhvr>
                                        <p:cTn id="302" dur="1822" tmFilter="0,0; 0.14,0.36; 0.43,0.73; 0.71,0.91; 1.0,1.0">
                                          <p:stCondLst>
                                            <p:cond delay="0"/>
                                          </p:stCondLst>
                                        </p:cTn>
                                        <p:tgtEl>
                                          <p:spTgt spid="67644"/>
                                        </p:tgtEl>
                                        <p:attrNameLst>
                                          <p:attrName>ppt_x</p:attrName>
                                        </p:attrNameLst>
                                      </p:cBhvr>
                                      <p:tavLst>
                                        <p:tav tm="0">
                                          <p:val>
                                            <p:strVal val="#ppt_x-0.25"/>
                                          </p:val>
                                        </p:tav>
                                        <p:tav tm="100000">
                                          <p:val>
                                            <p:strVal val="#ppt_x"/>
                                          </p:val>
                                        </p:tav>
                                      </p:tavLst>
                                    </p:anim>
                                    <p:anim calcmode="lin" valueType="num">
                                      <p:cBhvr>
                                        <p:cTn id="303" dur="664" tmFilter="0.0,0.0; 0.25,0.07; 0.50,0.2; 0.75,0.467; 1.0,1.0">
                                          <p:stCondLst>
                                            <p:cond delay="0"/>
                                          </p:stCondLst>
                                        </p:cTn>
                                        <p:tgtEl>
                                          <p:spTgt spid="67644"/>
                                        </p:tgtEl>
                                        <p:attrNameLst>
                                          <p:attrName>ppt_y</p:attrName>
                                        </p:attrNameLst>
                                      </p:cBhvr>
                                      <p:tavLst>
                                        <p:tav tm="0" fmla="#ppt_y-sin(pi*$)/3">
                                          <p:val>
                                            <p:fltVal val="0.5"/>
                                          </p:val>
                                        </p:tav>
                                        <p:tav tm="100000">
                                          <p:val>
                                            <p:fltVal val="1"/>
                                          </p:val>
                                        </p:tav>
                                      </p:tavLst>
                                    </p:anim>
                                    <p:anim calcmode="lin" valueType="num">
                                      <p:cBhvr>
                                        <p:cTn id="304" dur="664" tmFilter="0, 0; 0.125,0.2665; 0.25,0.4; 0.375,0.465; 0.5,0.5;  0.625,0.535; 0.75,0.6; 0.875,0.7335; 1,1">
                                          <p:stCondLst>
                                            <p:cond delay="664"/>
                                          </p:stCondLst>
                                        </p:cTn>
                                        <p:tgtEl>
                                          <p:spTgt spid="67644"/>
                                        </p:tgtEl>
                                        <p:attrNameLst>
                                          <p:attrName>ppt_y</p:attrName>
                                        </p:attrNameLst>
                                      </p:cBhvr>
                                      <p:tavLst>
                                        <p:tav tm="0" fmla="#ppt_y-sin(pi*$)/9">
                                          <p:val>
                                            <p:fltVal val="0"/>
                                          </p:val>
                                        </p:tav>
                                        <p:tav tm="100000">
                                          <p:val>
                                            <p:fltVal val="1"/>
                                          </p:val>
                                        </p:tav>
                                      </p:tavLst>
                                    </p:anim>
                                    <p:anim calcmode="lin" valueType="num">
                                      <p:cBhvr>
                                        <p:cTn id="305" dur="332" tmFilter="0, 0; 0.125,0.2665; 0.25,0.4; 0.375,0.465; 0.5,0.5;  0.625,0.535; 0.75,0.6; 0.875,0.7335; 1,1">
                                          <p:stCondLst>
                                            <p:cond delay="1324"/>
                                          </p:stCondLst>
                                        </p:cTn>
                                        <p:tgtEl>
                                          <p:spTgt spid="67644"/>
                                        </p:tgtEl>
                                        <p:attrNameLst>
                                          <p:attrName>ppt_y</p:attrName>
                                        </p:attrNameLst>
                                      </p:cBhvr>
                                      <p:tavLst>
                                        <p:tav tm="0" fmla="#ppt_y-sin(pi*$)/27">
                                          <p:val>
                                            <p:fltVal val="0"/>
                                          </p:val>
                                        </p:tav>
                                        <p:tav tm="100000">
                                          <p:val>
                                            <p:fltVal val="1"/>
                                          </p:val>
                                        </p:tav>
                                      </p:tavLst>
                                    </p:anim>
                                    <p:anim calcmode="lin" valueType="num">
                                      <p:cBhvr>
                                        <p:cTn id="306" dur="164" tmFilter="0, 0; 0.125,0.2665; 0.25,0.4; 0.375,0.465; 0.5,0.5;  0.625,0.535; 0.75,0.6; 0.875,0.7335; 1,1">
                                          <p:stCondLst>
                                            <p:cond delay="1656"/>
                                          </p:stCondLst>
                                        </p:cTn>
                                        <p:tgtEl>
                                          <p:spTgt spid="67644"/>
                                        </p:tgtEl>
                                        <p:attrNameLst>
                                          <p:attrName>ppt_y</p:attrName>
                                        </p:attrNameLst>
                                      </p:cBhvr>
                                      <p:tavLst>
                                        <p:tav tm="0" fmla="#ppt_y-sin(pi*$)/81">
                                          <p:val>
                                            <p:fltVal val="0"/>
                                          </p:val>
                                        </p:tav>
                                        <p:tav tm="100000">
                                          <p:val>
                                            <p:fltVal val="1"/>
                                          </p:val>
                                        </p:tav>
                                      </p:tavLst>
                                    </p:anim>
                                    <p:animScale>
                                      <p:cBhvr>
                                        <p:cTn id="307" dur="26">
                                          <p:stCondLst>
                                            <p:cond delay="650"/>
                                          </p:stCondLst>
                                        </p:cTn>
                                        <p:tgtEl>
                                          <p:spTgt spid="67644"/>
                                        </p:tgtEl>
                                      </p:cBhvr>
                                      <p:to x="100000" y="60000"/>
                                    </p:animScale>
                                    <p:animScale>
                                      <p:cBhvr>
                                        <p:cTn id="308" dur="166" decel="50000">
                                          <p:stCondLst>
                                            <p:cond delay="676"/>
                                          </p:stCondLst>
                                        </p:cTn>
                                        <p:tgtEl>
                                          <p:spTgt spid="67644"/>
                                        </p:tgtEl>
                                      </p:cBhvr>
                                      <p:to x="100000" y="100000"/>
                                    </p:animScale>
                                    <p:animScale>
                                      <p:cBhvr>
                                        <p:cTn id="309" dur="26">
                                          <p:stCondLst>
                                            <p:cond delay="1312"/>
                                          </p:stCondLst>
                                        </p:cTn>
                                        <p:tgtEl>
                                          <p:spTgt spid="67644"/>
                                        </p:tgtEl>
                                      </p:cBhvr>
                                      <p:to x="100000" y="80000"/>
                                    </p:animScale>
                                    <p:animScale>
                                      <p:cBhvr>
                                        <p:cTn id="310" dur="166" decel="50000">
                                          <p:stCondLst>
                                            <p:cond delay="1338"/>
                                          </p:stCondLst>
                                        </p:cTn>
                                        <p:tgtEl>
                                          <p:spTgt spid="67644"/>
                                        </p:tgtEl>
                                      </p:cBhvr>
                                      <p:to x="100000" y="100000"/>
                                    </p:animScale>
                                    <p:animScale>
                                      <p:cBhvr>
                                        <p:cTn id="311" dur="26">
                                          <p:stCondLst>
                                            <p:cond delay="1642"/>
                                          </p:stCondLst>
                                        </p:cTn>
                                        <p:tgtEl>
                                          <p:spTgt spid="67644"/>
                                        </p:tgtEl>
                                      </p:cBhvr>
                                      <p:to x="100000" y="90000"/>
                                    </p:animScale>
                                    <p:animScale>
                                      <p:cBhvr>
                                        <p:cTn id="312" dur="166" decel="50000">
                                          <p:stCondLst>
                                            <p:cond delay="1668"/>
                                          </p:stCondLst>
                                        </p:cTn>
                                        <p:tgtEl>
                                          <p:spTgt spid="67644"/>
                                        </p:tgtEl>
                                      </p:cBhvr>
                                      <p:to x="100000" y="100000"/>
                                    </p:animScale>
                                    <p:animScale>
                                      <p:cBhvr>
                                        <p:cTn id="313" dur="26">
                                          <p:stCondLst>
                                            <p:cond delay="1808"/>
                                          </p:stCondLst>
                                        </p:cTn>
                                        <p:tgtEl>
                                          <p:spTgt spid="67644"/>
                                        </p:tgtEl>
                                      </p:cBhvr>
                                      <p:to x="100000" y="95000"/>
                                    </p:animScale>
                                    <p:animScale>
                                      <p:cBhvr>
                                        <p:cTn id="314" dur="166" decel="50000">
                                          <p:stCondLst>
                                            <p:cond delay="1834"/>
                                          </p:stCondLst>
                                        </p:cTn>
                                        <p:tgtEl>
                                          <p:spTgt spid="67644"/>
                                        </p:tgtEl>
                                      </p:cBhvr>
                                      <p:to x="100000" y="100000"/>
                                    </p:animScale>
                                  </p:childTnLst>
                                </p:cTn>
                              </p:par>
                              <p:par>
                                <p:cTn id="315" presetID="26" presetClass="entr" presetSubtype="0" fill="hold" grpId="0" nodeType="withEffect">
                                  <p:stCondLst>
                                    <p:cond delay="2000"/>
                                  </p:stCondLst>
                                  <p:childTnLst>
                                    <p:set>
                                      <p:cBhvr>
                                        <p:cTn id="316" dur="1" fill="hold">
                                          <p:stCondLst>
                                            <p:cond delay="0"/>
                                          </p:stCondLst>
                                        </p:cTn>
                                        <p:tgtEl>
                                          <p:spTgt spid="67645"/>
                                        </p:tgtEl>
                                        <p:attrNameLst>
                                          <p:attrName>style.visibility</p:attrName>
                                        </p:attrNameLst>
                                      </p:cBhvr>
                                      <p:to>
                                        <p:strVal val="visible"/>
                                      </p:to>
                                    </p:set>
                                    <p:animEffect transition="in" filter="wipe(down)">
                                      <p:cBhvr>
                                        <p:cTn id="317" dur="580">
                                          <p:stCondLst>
                                            <p:cond delay="0"/>
                                          </p:stCondLst>
                                        </p:cTn>
                                        <p:tgtEl>
                                          <p:spTgt spid="67645"/>
                                        </p:tgtEl>
                                      </p:cBhvr>
                                    </p:animEffect>
                                    <p:anim calcmode="lin" valueType="num">
                                      <p:cBhvr>
                                        <p:cTn id="318" dur="1822" tmFilter="0,0; 0.14,0.36; 0.43,0.73; 0.71,0.91; 1.0,1.0">
                                          <p:stCondLst>
                                            <p:cond delay="0"/>
                                          </p:stCondLst>
                                        </p:cTn>
                                        <p:tgtEl>
                                          <p:spTgt spid="67645"/>
                                        </p:tgtEl>
                                        <p:attrNameLst>
                                          <p:attrName>ppt_x</p:attrName>
                                        </p:attrNameLst>
                                      </p:cBhvr>
                                      <p:tavLst>
                                        <p:tav tm="0">
                                          <p:val>
                                            <p:strVal val="#ppt_x-0.25"/>
                                          </p:val>
                                        </p:tav>
                                        <p:tav tm="100000">
                                          <p:val>
                                            <p:strVal val="#ppt_x"/>
                                          </p:val>
                                        </p:tav>
                                      </p:tavLst>
                                    </p:anim>
                                    <p:anim calcmode="lin" valueType="num">
                                      <p:cBhvr>
                                        <p:cTn id="319" dur="664" tmFilter="0.0,0.0; 0.25,0.07; 0.50,0.2; 0.75,0.467; 1.0,1.0">
                                          <p:stCondLst>
                                            <p:cond delay="0"/>
                                          </p:stCondLst>
                                        </p:cTn>
                                        <p:tgtEl>
                                          <p:spTgt spid="67645"/>
                                        </p:tgtEl>
                                        <p:attrNameLst>
                                          <p:attrName>ppt_y</p:attrName>
                                        </p:attrNameLst>
                                      </p:cBhvr>
                                      <p:tavLst>
                                        <p:tav tm="0" fmla="#ppt_y-sin(pi*$)/3">
                                          <p:val>
                                            <p:fltVal val="0.5"/>
                                          </p:val>
                                        </p:tav>
                                        <p:tav tm="100000">
                                          <p:val>
                                            <p:fltVal val="1"/>
                                          </p:val>
                                        </p:tav>
                                      </p:tavLst>
                                    </p:anim>
                                    <p:anim calcmode="lin" valueType="num">
                                      <p:cBhvr>
                                        <p:cTn id="320" dur="664" tmFilter="0, 0; 0.125,0.2665; 0.25,0.4; 0.375,0.465; 0.5,0.5;  0.625,0.535; 0.75,0.6; 0.875,0.7335; 1,1">
                                          <p:stCondLst>
                                            <p:cond delay="664"/>
                                          </p:stCondLst>
                                        </p:cTn>
                                        <p:tgtEl>
                                          <p:spTgt spid="67645"/>
                                        </p:tgtEl>
                                        <p:attrNameLst>
                                          <p:attrName>ppt_y</p:attrName>
                                        </p:attrNameLst>
                                      </p:cBhvr>
                                      <p:tavLst>
                                        <p:tav tm="0" fmla="#ppt_y-sin(pi*$)/9">
                                          <p:val>
                                            <p:fltVal val="0"/>
                                          </p:val>
                                        </p:tav>
                                        <p:tav tm="100000">
                                          <p:val>
                                            <p:fltVal val="1"/>
                                          </p:val>
                                        </p:tav>
                                      </p:tavLst>
                                    </p:anim>
                                    <p:anim calcmode="lin" valueType="num">
                                      <p:cBhvr>
                                        <p:cTn id="321" dur="332" tmFilter="0, 0; 0.125,0.2665; 0.25,0.4; 0.375,0.465; 0.5,0.5;  0.625,0.535; 0.75,0.6; 0.875,0.7335; 1,1">
                                          <p:stCondLst>
                                            <p:cond delay="1324"/>
                                          </p:stCondLst>
                                        </p:cTn>
                                        <p:tgtEl>
                                          <p:spTgt spid="67645"/>
                                        </p:tgtEl>
                                        <p:attrNameLst>
                                          <p:attrName>ppt_y</p:attrName>
                                        </p:attrNameLst>
                                      </p:cBhvr>
                                      <p:tavLst>
                                        <p:tav tm="0" fmla="#ppt_y-sin(pi*$)/27">
                                          <p:val>
                                            <p:fltVal val="0"/>
                                          </p:val>
                                        </p:tav>
                                        <p:tav tm="100000">
                                          <p:val>
                                            <p:fltVal val="1"/>
                                          </p:val>
                                        </p:tav>
                                      </p:tavLst>
                                    </p:anim>
                                    <p:anim calcmode="lin" valueType="num">
                                      <p:cBhvr>
                                        <p:cTn id="322" dur="164" tmFilter="0, 0; 0.125,0.2665; 0.25,0.4; 0.375,0.465; 0.5,0.5;  0.625,0.535; 0.75,0.6; 0.875,0.7335; 1,1">
                                          <p:stCondLst>
                                            <p:cond delay="1656"/>
                                          </p:stCondLst>
                                        </p:cTn>
                                        <p:tgtEl>
                                          <p:spTgt spid="67645"/>
                                        </p:tgtEl>
                                        <p:attrNameLst>
                                          <p:attrName>ppt_y</p:attrName>
                                        </p:attrNameLst>
                                      </p:cBhvr>
                                      <p:tavLst>
                                        <p:tav tm="0" fmla="#ppt_y-sin(pi*$)/81">
                                          <p:val>
                                            <p:fltVal val="0"/>
                                          </p:val>
                                        </p:tav>
                                        <p:tav tm="100000">
                                          <p:val>
                                            <p:fltVal val="1"/>
                                          </p:val>
                                        </p:tav>
                                      </p:tavLst>
                                    </p:anim>
                                    <p:animScale>
                                      <p:cBhvr>
                                        <p:cTn id="323" dur="26">
                                          <p:stCondLst>
                                            <p:cond delay="650"/>
                                          </p:stCondLst>
                                        </p:cTn>
                                        <p:tgtEl>
                                          <p:spTgt spid="67645"/>
                                        </p:tgtEl>
                                      </p:cBhvr>
                                      <p:to x="100000" y="60000"/>
                                    </p:animScale>
                                    <p:animScale>
                                      <p:cBhvr>
                                        <p:cTn id="324" dur="166" decel="50000">
                                          <p:stCondLst>
                                            <p:cond delay="676"/>
                                          </p:stCondLst>
                                        </p:cTn>
                                        <p:tgtEl>
                                          <p:spTgt spid="67645"/>
                                        </p:tgtEl>
                                      </p:cBhvr>
                                      <p:to x="100000" y="100000"/>
                                    </p:animScale>
                                    <p:animScale>
                                      <p:cBhvr>
                                        <p:cTn id="325" dur="26">
                                          <p:stCondLst>
                                            <p:cond delay="1312"/>
                                          </p:stCondLst>
                                        </p:cTn>
                                        <p:tgtEl>
                                          <p:spTgt spid="67645"/>
                                        </p:tgtEl>
                                      </p:cBhvr>
                                      <p:to x="100000" y="80000"/>
                                    </p:animScale>
                                    <p:animScale>
                                      <p:cBhvr>
                                        <p:cTn id="326" dur="166" decel="50000">
                                          <p:stCondLst>
                                            <p:cond delay="1338"/>
                                          </p:stCondLst>
                                        </p:cTn>
                                        <p:tgtEl>
                                          <p:spTgt spid="67645"/>
                                        </p:tgtEl>
                                      </p:cBhvr>
                                      <p:to x="100000" y="100000"/>
                                    </p:animScale>
                                    <p:animScale>
                                      <p:cBhvr>
                                        <p:cTn id="327" dur="26">
                                          <p:stCondLst>
                                            <p:cond delay="1642"/>
                                          </p:stCondLst>
                                        </p:cTn>
                                        <p:tgtEl>
                                          <p:spTgt spid="67645"/>
                                        </p:tgtEl>
                                      </p:cBhvr>
                                      <p:to x="100000" y="90000"/>
                                    </p:animScale>
                                    <p:animScale>
                                      <p:cBhvr>
                                        <p:cTn id="328" dur="166" decel="50000">
                                          <p:stCondLst>
                                            <p:cond delay="1668"/>
                                          </p:stCondLst>
                                        </p:cTn>
                                        <p:tgtEl>
                                          <p:spTgt spid="67645"/>
                                        </p:tgtEl>
                                      </p:cBhvr>
                                      <p:to x="100000" y="100000"/>
                                    </p:animScale>
                                    <p:animScale>
                                      <p:cBhvr>
                                        <p:cTn id="329" dur="26">
                                          <p:stCondLst>
                                            <p:cond delay="1808"/>
                                          </p:stCondLst>
                                        </p:cTn>
                                        <p:tgtEl>
                                          <p:spTgt spid="67645"/>
                                        </p:tgtEl>
                                      </p:cBhvr>
                                      <p:to x="100000" y="95000"/>
                                    </p:animScale>
                                    <p:animScale>
                                      <p:cBhvr>
                                        <p:cTn id="330" dur="166" decel="50000">
                                          <p:stCondLst>
                                            <p:cond delay="1834"/>
                                          </p:stCondLst>
                                        </p:cTn>
                                        <p:tgtEl>
                                          <p:spTgt spid="67645"/>
                                        </p:tgtEl>
                                      </p:cBhvr>
                                      <p:to x="100000" y="100000"/>
                                    </p:animScale>
                                  </p:childTnLst>
                                </p:cTn>
                              </p:par>
                              <p:par>
                                <p:cTn id="331" presetID="26" presetClass="entr" presetSubtype="0" fill="hold" grpId="0" nodeType="withEffect">
                                  <p:stCondLst>
                                    <p:cond delay="2000"/>
                                  </p:stCondLst>
                                  <p:childTnLst>
                                    <p:set>
                                      <p:cBhvr>
                                        <p:cTn id="332" dur="1" fill="hold">
                                          <p:stCondLst>
                                            <p:cond delay="0"/>
                                          </p:stCondLst>
                                        </p:cTn>
                                        <p:tgtEl>
                                          <p:spTgt spid="67664"/>
                                        </p:tgtEl>
                                        <p:attrNameLst>
                                          <p:attrName>style.visibility</p:attrName>
                                        </p:attrNameLst>
                                      </p:cBhvr>
                                      <p:to>
                                        <p:strVal val="visible"/>
                                      </p:to>
                                    </p:set>
                                    <p:animEffect transition="in" filter="wipe(down)">
                                      <p:cBhvr>
                                        <p:cTn id="333" dur="580">
                                          <p:stCondLst>
                                            <p:cond delay="0"/>
                                          </p:stCondLst>
                                        </p:cTn>
                                        <p:tgtEl>
                                          <p:spTgt spid="67664"/>
                                        </p:tgtEl>
                                      </p:cBhvr>
                                    </p:animEffect>
                                    <p:anim calcmode="lin" valueType="num">
                                      <p:cBhvr>
                                        <p:cTn id="334" dur="1822" tmFilter="0,0; 0.14,0.36; 0.43,0.73; 0.71,0.91; 1.0,1.0">
                                          <p:stCondLst>
                                            <p:cond delay="0"/>
                                          </p:stCondLst>
                                        </p:cTn>
                                        <p:tgtEl>
                                          <p:spTgt spid="67664"/>
                                        </p:tgtEl>
                                        <p:attrNameLst>
                                          <p:attrName>ppt_x</p:attrName>
                                        </p:attrNameLst>
                                      </p:cBhvr>
                                      <p:tavLst>
                                        <p:tav tm="0">
                                          <p:val>
                                            <p:strVal val="#ppt_x-0.25"/>
                                          </p:val>
                                        </p:tav>
                                        <p:tav tm="100000">
                                          <p:val>
                                            <p:strVal val="#ppt_x"/>
                                          </p:val>
                                        </p:tav>
                                      </p:tavLst>
                                    </p:anim>
                                    <p:anim calcmode="lin" valueType="num">
                                      <p:cBhvr>
                                        <p:cTn id="335" dur="664" tmFilter="0.0,0.0; 0.25,0.07; 0.50,0.2; 0.75,0.467; 1.0,1.0">
                                          <p:stCondLst>
                                            <p:cond delay="0"/>
                                          </p:stCondLst>
                                        </p:cTn>
                                        <p:tgtEl>
                                          <p:spTgt spid="67664"/>
                                        </p:tgtEl>
                                        <p:attrNameLst>
                                          <p:attrName>ppt_y</p:attrName>
                                        </p:attrNameLst>
                                      </p:cBhvr>
                                      <p:tavLst>
                                        <p:tav tm="0" fmla="#ppt_y-sin(pi*$)/3">
                                          <p:val>
                                            <p:fltVal val="0.5"/>
                                          </p:val>
                                        </p:tav>
                                        <p:tav tm="100000">
                                          <p:val>
                                            <p:fltVal val="1"/>
                                          </p:val>
                                        </p:tav>
                                      </p:tavLst>
                                    </p:anim>
                                    <p:anim calcmode="lin" valueType="num">
                                      <p:cBhvr>
                                        <p:cTn id="336" dur="664" tmFilter="0, 0; 0.125,0.2665; 0.25,0.4; 0.375,0.465; 0.5,0.5;  0.625,0.535; 0.75,0.6; 0.875,0.7335; 1,1">
                                          <p:stCondLst>
                                            <p:cond delay="664"/>
                                          </p:stCondLst>
                                        </p:cTn>
                                        <p:tgtEl>
                                          <p:spTgt spid="67664"/>
                                        </p:tgtEl>
                                        <p:attrNameLst>
                                          <p:attrName>ppt_y</p:attrName>
                                        </p:attrNameLst>
                                      </p:cBhvr>
                                      <p:tavLst>
                                        <p:tav tm="0" fmla="#ppt_y-sin(pi*$)/9">
                                          <p:val>
                                            <p:fltVal val="0"/>
                                          </p:val>
                                        </p:tav>
                                        <p:tav tm="100000">
                                          <p:val>
                                            <p:fltVal val="1"/>
                                          </p:val>
                                        </p:tav>
                                      </p:tavLst>
                                    </p:anim>
                                    <p:anim calcmode="lin" valueType="num">
                                      <p:cBhvr>
                                        <p:cTn id="337" dur="332" tmFilter="0, 0; 0.125,0.2665; 0.25,0.4; 0.375,0.465; 0.5,0.5;  0.625,0.535; 0.75,0.6; 0.875,0.7335; 1,1">
                                          <p:stCondLst>
                                            <p:cond delay="1324"/>
                                          </p:stCondLst>
                                        </p:cTn>
                                        <p:tgtEl>
                                          <p:spTgt spid="67664"/>
                                        </p:tgtEl>
                                        <p:attrNameLst>
                                          <p:attrName>ppt_y</p:attrName>
                                        </p:attrNameLst>
                                      </p:cBhvr>
                                      <p:tavLst>
                                        <p:tav tm="0" fmla="#ppt_y-sin(pi*$)/27">
                                          <p:val>
                                            <p:fltVal val="0"/>
                                          </p:val>
                                        </p:tav>
                                        <p:tav tm="100000">
                                          <p:val>
                                            <p:fltVal val="1"/>
                                          </p:val>
                                        </p:tav>
                                      </p:tavLst>
                                    </p:anim>
                                    <p:anim calcmode="lin" valueType="num">
                                      <p:cBhvr>
                                        <p:cTn id="338" dur="164" tmFilter="0, 0; 0.125,0.2665; 0.25,0.4; 0.375,0.465; 0.5,0.5;  0.625,0.535; 0.75,0.6; 0.875,0.7335; 1,1">
                                          <p:stCondLst>
                                            <p:cond delay="1656"/>
                                          </p:stCondLst>
                                        </p:cTn>
                                        <p:tgtEl>
                                          <p:spTgt spid="67664"/>
                                        </p:tgtEl>
                                        <p:attrNameLst>
                                          <p:attrName>ppt_y</p:attrName>
                                        </p:attrNameLst>
                                      </p:cBhvr>
                                      <p:tavLst>
                                        <p:tav tm="0" fmla="#ppt_y-sin(pi*$)/81">
                                          <p:val>
                                            <p:fltVal val="0"/>
                                          </p:val>
                                        </p:tav>
                                        <p:tav tm="100000">
                                          <p:val>
                                            <p:fltVal val="1"/>
                                          </p:val>
                                        </p:tav>
                                      </p:tavLst>
                                    </p:anim>
                                    <p:animScale>
                                      <p:cBhvr>
                                        <p:cTn id="339" dur="26">
                                          <p:stCondLst>
                                            <p:cond delay="650"/>
                                          </p:stCondLst>
                                        </p:cTn>
                                        <p:tgtEl>
                                          <p:spTgt spid="67664"/>
                                        </p:tgtEl>
                                      </p:cBhvr>
                                      <p:to x="100000" y="60000"/>
                                    </p:animScale>
                                    <p:animScale>
                                      <p:cBhvr>
                                        <p:cTn id="340" dur="166" decel="50000">
                                          <p:stCondLst>
                                            <p:cond delay="676"/>
                                          </p:stCondLst>
                                        </p:cTn>
                                        <p:tgtEl>
                                          <p:spTgt spid="67664"/>
                                        </p:tgtEl>
                                      </p:cBhvr>
                                      <p:to x="100000" y="100000"/>
                                    </p:animScale>
                                    <p:animScale>
                                      <p:cBhvr>
                                        <p:cTn id="341" dur="26">
                                          <p:stCondLst>
                                            <p:cond delay="1312"/>
                                          </p:stCondLst>
                                        </p:cTn>
                                        <p:tgtEl>
                                          <p:spTgt spid="67664"/>
                                        </p:tgtEl>
                                      </p:cBhvr>
                                      <p:to x="100000" y="80000"/>
                                    </p:animScale>
                                    <p:animScale>
                                      <p:cBhvr>
                                        <p:cTn id="342" dur="166" decel="50000">
                                          <p:stCondLst>
                                            <p:cond delay="1338"/>
                                          </p:stCondLst>
                                        </p:cTn>
                                        <p:tgtEl>
                                          <p:spTgt spid="67664"/>
                                        </p:tgtEl>
                                      </p:cBhvr>
                                      <p:to x="100000" y="100000"/>
                                    </p:animScale>
                                    <p:animScale>
                                      <p:cBhvr>
                                        <p:cTn id="343" dur="26">
                                          <p:stCondLst>
                                            <p:cond delay="1642"/>
                                          </p:stCondLst>
                                        </p:cTn>
                                        <p:tgtEl>
                                          <p:spTgt spid="67664"/>
                                        </p:tgtEl>
                                      </p:cBhvr>
                                      <p:to x="100000" y="90000"/>
                                    </p:animScale>
                                    <p:animScale>
                                      <p:cBhvr>
                                        <p:cTn id="344" dur="166" decel="50000">
                                          <p:stCondLst>
                                            <p:cond delay="1668"/>
                                          </p:stCondLst>
                                        </p:cTn>
                                        <p:tgtEl>
                                          <p:spTgt spid="67664"/>
                                        </p:tgtEl>
                                      </p:cBhvr>
                                      <p:to x="100000" y="100000"/>
                                    </p:animScale>
                                    <p:animScale>
                                      <p:cBhvr>
                                        <p:cTn id="345" dur="26">
                                          <p:stCondLst>
                                            <p:cond delay="1808"/>
                                          </p:stCondLst>
                                        </p:cTn>
                                        <p:tgtEl>
                                          <p:spTgt spid="67664"/>
                                        </p:tgtEl>
                                      </p:cBhvr>
                                      <p:to x="100000" y="95000"/>
                                    </p:animScale>
                                    <p:animScale>
                                      <p:cBhvr>
                                        <p:cTn id="346" dur="166" decel="50000">
                                          <p:stCondLst>
                                            <p:cond delay="1834"/>
                                          </p:stCondLst>
                                        </p:cTn>
                                        <p:tgtEl>
                                          <p:spTgt spid="67664"/>
                                        </p:tgtEl>
                                      </p:cBhvr>
                                      <p:to x="100000" y="100000"/>
                                    </p:animScale>
                                  </p:childTnLst>
                                </p:cTn>
                              </p:par>
                              <p:par>
                                <p:cTn id="347" presetID="26" presetClass="entr" presetSubtype="0" fill="hold" grpId="0" nodeType="withEffect">
                                  <p:stCondLst>
                                    <p:cond delay="2000"/>
                                  </p:stCondLst>
                                  <p:childTnLst>
                                    <p:set>
                                      <p:cBhvr>
                                        <p:cTn id="348" dur="1" fill="hold">
                                          <p:stCondLst>
                                            <p:cond delay="0"/>
                                          </p:stCondLst>
                                        </p:cTn>
                                        <p:tgtEl>
                                          <p:spTgt spid="67665"/>
                                        </p:tgtEl>
                                        <p:attrNameLst>
                                          <p:attrName>style.visibility</p:attrName>
                                        </p:attrNameLst>
                                      </p:cBhvr>
                                      <p:to>
                                        <p:strVal val="visible"/>
                                      </p:to>
                                    </p:set>
                                    <p:animEffect transition="in" filter="wipe(down)">
                                      <p:cBhvr>
                                        <p:cTn id="349" dur="580">
                                          <p:stCondLst>
                                            <p:cond delay="0"/>
                                          </p:stCondLst>
                                        </p:cTn>
                                        <p:tgtEl>
                                          <p:spTgt spid="67665"/>
                                        </p:tgtEl>
                                      </p:cBhvr>
                                    </p:animEffect>
                                    <p:anim calcmode="lin" valueType="num">
                                      <p:cBhvr>
                                        <p:cTn id="350" dur="1822" tmFilter="0,0; 0.14,0.36; 0.43,0.73; 0.71,0.91; 1.0,1.0">
                                          <p:stCondLst>
                                            <p:cond delay="0"/>
                                          </p:stCondLst>
                                        </p:cTn>
                                        <p:tgtEl>
                                          <p:spTgt spid="67665"/>
                                        </p:tgtEl>
                                        <p:attrNameLst>
                                          <p:attrName>ppt_x</p:attrName>
                                        </p:attrNameLst>
                                      </p:cBhvr>
                                      <p:tavLst>
                                        <p:tav tm="0">
                                          <p:val>
                                            <p:strVal val="#ppt_x-0.25"/>
                                          </p:val>
                                        </p:tav>
                                        <p:tav tm="100000">
                                          <p:val>
                                            <p:strVal val="#ppt_x"/>
                                          </p:val>
                                        </p:tav>
                                      </p:tavLst>
                                    </p:anim>
                                    <p:anim calcmode="lin" valueType="num">
                                      <p:cBhvr>
                                        <p:cTn id="351" dur="664" tmFilter="0.0,0.0; 0.25,0.07; 0.50,0.2; 0.75,0.467; 1.0,1.0">
                                          <p:stCondLst>
                                            <p:cond delay="0"/>
                                          </p:stCondLst>
                                        </p:cTn>
                                        <p:tgtEl>
                                          <p:spTgt spid="67665"/>
                                        </p:tgtEl>
                                        <p:attrNameLst>
                                          <p:attrName>ppt_y</p:attrName>
                                        </p:attrNameLst>
                                      </p:cBhvr>
                                      <p:tavLst>
                                        <p:tav tm="0" fmla="#ppt_y-sin(pi*$)/3">
                                          <p:val>
                                            <p:fltVal val="0.5"/>
                                          </p:val>
                                        </p:tav>
                                        <p:tav tm="100000">
                                          <p:val>
                                            <p:fltVal val="1"/>
                                          </p:val>
                                        </p:tav>
                                      </p:tavLst>
                                    </p:anim>
                                    <p:anim calcmode="lin" valueType="num">
                                      <p:cBhvr>
                                        <p:cTn id="352" dur="664" tmFilter="0, 0; 0.125,0.2665; 0.25,0.4; 0.375,0.465; 0.5,0.5;  0.625,0.535; 0.75,0.6; 0.875,0.7335; 1,1">
                                          <p:stCondLst>
                                            <p:cond delay="664"/>
                                          </p:stCondLst>
                                        </p:cTn>
                                        <p:tgtEl>
                                          <p:spTgt spid="67665"/>
                                        </p:tgtEl>
                                        <p:attrNameLst>
                                          <p:attrName>ppt_y</p:attrName>
                                        </p:attrNameLst>
                                      </p:cBhvr>
                                      <p:tavLst>
                                        <p:tav tm="0" fmla="#ppt_y-sin(pi*$)/9">
                                          <p:val>
                                            <p:fltVal val="0"/>
                                          </p:val>
                                        </p:tav>
                                        <p:tav tm="100000">
                                          <p:val>
                                            <p:fltVal val="1"/>
                                          </p:val>
                                        </p:tav>
                                      </p:tavLst>
                                    </p:anim>
                                    <p:anim calcmode="lin" valueType="num">
                                      <p:cBhvr>
                                        <p:cTn id="353" dur="332" tmFilter="0, 0; 0.125,0.2665; 0.25,0.4; 0.375,0.465; 0.5,0.5;  0.625,0.535; 0.75,0.6; 0.875,0.7335; 1,1">
                                          <p:stCondLst>
                                            <p:cond delay="1324"/>
                                          </p:stCondLst>
                                        </p:cTn>
                                        <p:tgtEl>
                                          <p:spTgt spid="67665"/>
                                        </p:tgtEl>
                                        <p:attrNameLst>
                                          <p:attrName>ppt_y</p:attrName>
                                        </p:attrNameLst>
                                      </p:cBhvr>
                                      <p:tavLst>
                                        <p:tav tm="0" fmla="#ppt_y-sin(pi*$)/27">
                                          <p:val>
                                            <p:fltVal val="0"/>
                                          </p:val>
                                        </p:tav>
                                        <p:tav tm="100000">
                                          <p:val>
                                            <p:fltVal val="1"/>
                                          </p:val>
                                        </p:tav>
                                      </p:tavLst>
                                    </p:anim>
                                    <p:anim calcmode="lin" valueType="num">
                                      <p:cBhvr>
                                        <p:cTn id="354" dur="164" tmFilter="0, 0; 0.125,0.2665; 0.25,0.4; 0.375,0.465; 0.5,0.5;  0.625,0.535; 0.75,0.6; 0.875,0.7335; 1,1">
                                          <p:stCondLst>
                                            <p:cond delay="1656"/>
                                          </p:stCondLst>
                                        </p:cTn>
                                        <p:tgtEl>
                                          <p:spTgt spid="67665"/>
                                        </p:tgtEl>
                                        <p:attrNameLst>
                                          <p:attrName>ppt_y</p:attrName>
                                        </p:attrNameLst>
                                      </p:cBhvr>
                                      <p:tavLst>
                                        <p:tav tm="0" fmla="#ppt_y-sin(pi*$)/81">
                                          <p:val>
                                            <p:fltVal val="0"/>
                                          </p:val>
                                        </p:tav>
                                        <p:tav tm="100000">
                                          <p:val>
                                            <p:fltVal val="1"/>
                                          </p:val>
                                        </p:tav>
                                      </p:tavLst>
                                    </p:anim>
                                    <p:animScale>
                                      <p:cBhvr>
                                        <p:cTn id="355" dur="26">
                                          <p:stCondLst>
                                            <p:cond delay="650"/>
                                          </p:stCondLst>
                                        </p:cTn>
                                        <p:tgtEl>
                                          <p:spTgt spid="67665"/>
                                        </p:tgtEl>
                                      </p:cBhvr>
                                      <p:to x="100000" y="60000"/>
                                    </p:animScale>
                                    <p:animScale>
                                      <p:cBhvr>
                                        <p:cTn id="356" dur="166" decel="50000">
                                          <p:stCondLst>
                                            <p:cond delay="676"/>
                                          </p:stCondLst>
                                        </p:cTn>
                                        <p:tgtEl>
                                          <p:spTgt spid="67665"/>
                                        </p:tgtEl>
                                      </p:cBhvr>
                                      <p:to x="100000" y="100000"/>
                                    </p:animScale>
                                    <p:animScale>
                                      <p:cBhvr>
                                        <p:cTn id="357" dur="26">
                                          <p:stCondLst>
                                            <p:cond delay="1312"/>
                                          </p:stCondLst>
                                        </p:cTn>
                                        <p:tgtEl>
                                          <p:spTgt spid="67665"/>
                                        </p:tgtEl>
                                      </p:cBhvr>
                                      <p:to x="100000" y="80000"/>
                                    </p:animScale>
                                    <p:animScale>
                                      <p:cBhvr>
                                        <p:cTn id="358" dur="166" decel="50000">
                                          <p:stCondLst>
                                            <p:cond delay="1338"/>
                                          </p:stCondLst>
                                        </p:cTn>
                                        <p:tgtEl>
                                          <p:spTgt spid="67665"/>
                                        </p:tgtEl>
                                      </p:cBhvr>
                                      <p:to x="100000" y="100000"/>
                                    </p:animScale>
                                    <p:animScale>
                                      <p:cBhvr>
                                        <p:cTn id="359" dur="26">
                                          <p:stCondLst>
                                            <p:cond delay="1642"/>
                                          </p:stCondLst>
                                        </p:cTn>
                                        <p:tgtEl>
                                          <p:spTgt spid="67665"/>
                                        </p:tgtEl>
                                      </p:cBhvr>
                                      <p:to x="100000" y="90000"/>
                                    </p:animScale>
                                    <p:animScale>
                                      <p:cBhvr>
                                        <p:cTn id="360" dur="166" decel="50000">
                                          <p:stCondLst>
                                            <p:cond delay="1668"/>
                                          </p:stCondLst>
                                        </p:cTn>
                                        <p:tgtEl>
                                          <p:spTgt spid="67665"/>
                                        </p:tgtEl>
                                      </p:cBhvr>
                                      <p:to x="100000" y="100000"/>
                                    </p:animScale>
                                    <p:animScale>
                                      <p:cBhvr>
                                        <p:cTn id="361" dur="26">
                                          <p:stCondLst>
                                            <p:cond delay="1808"/>
                                          </p:stCondLst>
                                        </p:cTn>
                                        <p:tgtEl>
                                          <p:spTgt spid="67665"/>
                                        </p:tgtEl>
                                      </p:cBhvr>
                                      <p:to x="100000" y="95000"/>
                                    </p:animScale>
                                    <p:animScale>
                                      <p:cBhvr>
                                        <p:cTn id="362" dur="166" decel="50000">
                                          <p:stCondLst>
                                            <p:cond delay="1834"/>
                                          </p:stCondLst>
                                        </p:cTn>
                                        <p:tgtEl>
                                          <p:spTgt spid="67665"/>
                                        </p:tgtEl>
                                      </p:cBhvr>
                                      <p:to x="100000" y="100000"/>
                                    </p:animScale>
                                  </p:childTnLst>
                                </p:cTn>
                              </p:par>
                              <p:par>
                                <p:cTn id="363" presetID="26" presetClass="entr" presetSubtype="0" fill="hold" grpId="0" nodeType="withEffect">
                                  <p:stCondLst>
                                    <p:cond delay="2000"/>
                                  </p:stCondLst>
                                  <p:childTnLst>
                                    <p:set>
                                      <p:cBhvr>
                                        <p:cTn id="364" dur="1" fill="hold">
                                          <p:stCondLst>
                                            <p:cond delay="0"/>
                                          </p:stCondLst>
                                        </p:cTn>
                                        <p:tgtEl>
                                          <p:spTgt spid="67646"/>
                                        </p:tgtEl>
                                        <p:attrNameLst>
                                          <p:attrName>style.visibility</p:attrName>
                                        </p:attrNameLst>
                                      </p:cBhvr>
                                      <p:to>
                                        <p:strVal val="visible"/>
                                      </p:to>
                                    </p:set>
                                    <p:animEffect transition="in" filter="wipe(down)">
                                      <p:cBhvr>
                                        <p:cTn id="365" dur="580">
                                          <p:stCondLst>
                                            <p:cond delay="0"/>
                                          </p:stCondLst>
                                        </p:cTn>
                                        <p:tgtEl>
                                          <p:spTgt spid="67646"/>
                                        </p:tgtEl>
                                      </p:cBhvr>
                                    </p:animEffect>
                                    <p:anim calcmode="lin" valueType="num">
                                      <p:cBhvr>
                                        <p:cTn id="366" dur="1822" tmFilter="0,0; 0.14,0.36; 0.43,0.73; 0.71,0.91; 1.0,1.0">
                                          <p:stCondLst>
                                            <p:cond delay="0"/>
                                          </p:stCondLst>
                                        </p:cTn>
                                        <p:tgtEl>
                                          <p:spTgt spid="67646"/>
                                        </p:tgtEl>
                                        <p:attrNameLst>
                                          <p:attrName>ppt_x</p:attrName>
                                        </p:attrNameLst>
                                      </p:cBhvr>
                                      <p:tavLst>
                                        <p:tav tm="0">
                                          <p:val>
                                            <p:strVal val="#ppt_x-0.25"/>
                                          </p:val>
                                        </p:tav>
                                        <p:tav tm="100000">
                                          <p:val>
                                            <p:strVal val="#ppt_x"/>
                                          </p:val>
                                        </p:tav>
                                      </p:tavLst>
                                    </p:anim>
                                    <p:anim calcmode="lin" valueType="num">
                                      <p:cBhvr>
                                        <p:cTn id="367" dur="664" tmFilter="0.0,0.0; 0.25,0.07; 0.50,0.2; 0.75,0.467; 1.0,1.0">
                                          <p:stCondLst>
                                            <p:cond delay="0"/>
                                          </p:stCondLst>
                                        </p:cTn>
                                        <p:tgtEl>
                                          <p:spTgt spid="67646"/>
                                        </p:tgtEl>
                                        <p:attrNameLst>
                                          <p:attrName>ppt_y</p:attrName>
                                        </p:attrNameLst>
                                      </p:cBhvr>
                                      <p:tavLst>
                                        <p:tav tm="0" fmla="#ppt_y-sin(pi*$)/3">
                                          <p:val>
                                            <p:fltVal val="0.5"/>
                                          </p:val>
                                        </p:tav>
                                        <p:tav tm="100000">
                                          <p:val>
                                            <p:fltVal val="1"/>
                                          </p:val>
                                        </p:tav>
                                      </p:tavLst>
                                    </p:anim>
                                    <p:anim calcmode="lin" valueType="num">
                                      <p:cBhvr>
                                        <p:cTn id="368" dur="664" tmFilter="0, 0; 0.125,0.2665; 0.25,0.4; 0.375,0.465; 0.5,0.5;  0.625,0.535; 0.75,0.6; 0.875,0.7335; 1,1">
                                          <p:stCondLst>
                                            <p:cond delay="664"/>
                                          </p:stCondLst>
                                        </p:cTn>
                                        <p:tgtEl>
                                          <p:spTgt spid="67646"/>
                                        </p:tgtEl>
                                        <p:attrNameLst>
                                          <p:attrName>ppt_y</p:attrName>
                                        </p:attrNameLst>
                                      </p:cBhvr>
                                      <p:tavLst>
                                        <p:tav tm="0" fmla="#ppt_y-sin(pi*$)/9">
                                          <p:val>
                                            <p:fltVal val="0"/>
                                          </p:val>
                                        </p:tav>
                                        <p:tav tm="100000">
                                          <p:val>
                                            <p:fltVal val="1"/>
                                          </p:val>
                                        </p:tav>
                                      </p:tavLst>
                                    </p:anim>
                                    <p:anim calcmode="lin" valueType="num">
                                      <p:cBhvr>
                                        <p:cTn id="369" dur="332" tmFilter="0, 0; 0.125,0.2665; 0.25,0.4; 0.375,0.465; 0.5,0.5;  0.625,0.535; 0.75,0.6; 0.875,0.7335; 1,1">
                                          <p:stCondLst>
                                            <p:cond delay="1324"/>
                                          </p:stCondLst>
                                        </p:cTn>
                                        <p:tgtEl>
                                          <p:spTgt spid="67646"/>
                                        </p:tgtEl>
                                        <p:attrNameLst>
                                          <p:attrName>ppt_y</p:attrName>
                                        </p:attrNameLst>
                                      </p:cBhvr>
                                      <p:tavLst>
                                        <p:tav tm="0" fmla="#ppt_y-sin(pi*$)/27">
                                          <p:val>
                                            <p:fltVal val="0"/>
                                          </p:val>
                                        </p:tav>
                                        <p:tav tm="100000">
                                          <p:val>
                                            <p:fltVal val="1"/>
                                          </p:val>
                                        </p:tav>
                                      </p:tavLst>
                                    </p:anim>
                                    <p:anim calcmode="lin" valueType="num">
                                      <p:cBhvr>
                                        <p:cTn id="370" dur="164" tmFilter="0, 0; 0.125,0.2665; 0.25,0.4; 0.375,0.465; 0.5,0.5;  0.625,0.535; 0.75,0.6; 0.875,0.7335; 1,1">
                                          <p:stCondLst>
                                            <p:cond delay="1656"/>
                                          </p:stCondLst>
                                        </p:cTn>
                                        <p:tgtEl>
                                          <p:spTgt spid="67646"/>
                                        </p:tgtEl>
                                        <p:attrNameLst>
                                          <p:attrName>ppt_y</p:attrName>
                                        </p:attrNameLst>
                                      </p:cBhvr>
                                      <p:tavLst>
                                        <p:tav tm="0" fmla="#ppt_y-sin(pi*$)/81">
                                          <p:val>
                                            <p:fltVal val="0"/>
                                          </p:val>
                                        </p:tav>
                                        <p:tav tm="100000">
                                          <p:val>
                                            <p:fltVal val="1"/>
                                          </p:val>
                                        </p:tav>
                                      </p:tavLst>
                                    </p:anim>
                                    <p:animScale>
                                      <p:cBhvr>
                                        <p:cTn id="371" dur="26">
                                          <p:stCondLst>
                                            <p:cond delay="650"/>
                                          </p:stCondLst>
                                        </p:cTn>
                                        <p:tgtEl>
                                          <p:spTgt spid="67646"/>
                                        </p:tgtEl>
                                      </p:cBhvr>
                                      <p:to x="100000" y="60000"/>
                                    </p:animScale>
                                    <p:animScale>
                                      <p:cBhvr>
                                        <p:cTn id="372" dur="166" decel="50000">
                                          <p:stCondLst>
                                            <p:cond delay="676"/>
                                          </p:stCondLst>
                                        </p:cTn>
                                        <p:tgtEl>
                                          <p:spTgt spid="67646"/>
                                        </p:tgtEl>
                                      </p:cBhvr>
                                      <p:to x="100000" y="100000"/>
                                    </p:animScale>
                                    <p:animScale>
                                      <p:cBhvr>
                                        <p:cTn id="373" dur="26">
                                          <p:stCondLst>
                                            <p:cond delay="1312"/>
                                          </p:stCondLst>
                                        </p:cTn>
                                        <p:tgtEl>
                                          <p:spTgt spid="67646"/>
                                        </p:tgtEl>
                                      </p:cBhvr>
                                      <p:to x="100000" y="80000"/>
                                    </p:animScale>
                                    <p:animScale>
                                      <p:cBhvr>
                                        <p:cTn id="374" dur="166" decel="50000">
                                          <p:stCondLst>
                                            <p:cond delay="1338"/>
                                          </p:stCondLst>
                                        </p:cTn>
                                        <p:tgtEl>
                                          <p:spTgt spid="67646"/>
                                        </p:tgtEl>
                                      </p:cBhvr>
                                      <p:to x="100000" y="100000"/>
                                    </p:animScale>
                                    <p:animScale>
                                      <p:cBhvr>
                                        <p:cTn id="375" dur="26">
                                          <p:stCondLst>
                                            <p:cond delay="1642"/>
                                          </p:stCondLst>
                                        </p:cTn>
                                        <p:tgtEl>
                                          <p:spTgt spid="67646"/>
                                        </p:tgtEl>
                                      </p:cBhvr>
                                      <p:to x="100000" y="90000"/>
                                    </p:animScale>
                                    <p:animScale>
                                      <p:cBhvr>
                                        <p:cTn id="376" dur="166" decel="50000">
                                          <p:stCondLst>
                                            <p:cond delay="1668"/>
                                          </p:stCondLst>
                                        </p:cTn>
                                        <p:tgtEl>
                                          <p:spTgt spid="67646"/>
                                        </p:tgtEl>
                                      </p:cBhvr>
                                      <p:to x="100000" y="100000"/>
                                    </p:animScale>
                                    <p:animScale>
                                      <p:cBhvr>
                                        <p:cTn id="377" dur="26">
                                          <p:stCondLst>
                                            <p:cond delay="1808"/>
                                          </p:stCondLst>
                                        </p:cTn>
                                        <p:tgtEl>
                                          <p:spTgt spid="67646"/>
                                        </p:tgtEl>
                                      </p:cBhvr>
                                      <p:to x="100000" y="95000"/>
                                    </p:animScale>
                                    <p:animScale>
                                      <p:cBhvr>
                                        <p:cTn id="378" dur="166" decel="50000">
                                          <p:stCondLst>
                                            <p:cond delay="1834"/>
                                          </p:stCondLst>
                                        </p:cTn>
                                        <p:tgtEl>
                                          <p:spTgt spid="67646"/>
                                        </p:tgtEl>
                                      </p:cBhvr>
                                      <p:to x="100000" y="100000"/>
                                    </p:animScale>
                                  </p:childTnLst>
                                </p:cTn>
                              </p:par>
                              <p:par>
                                <p:cTn id="379" presetID="26" presetClass="entr" presetSubtype="0" fill="hold" grpId="0" nodeType="withEffect">
                                  <p:stCondLst>
                                    <p:cond delay="2000"/>
                                  </p:stCondLst>
                                  <p:childTnLst>
                                    <p:set>
                                      <p:cBhvr>
                                        <p:cTn id="380" dur="1" fill="hold">
                                          <p:stCondLst>
                                            <p:cond delay="0"/>
                                          </p:stCondLst>
                                        </p:cTn>
                                        <p:tgtEl>
                                          <p:spTgt spid="67647"/>
                                        </p:tgtEl>
                                        <p:attrNameLst>
                                          <p:attrName>style.visibility</p:attrName>
                                        </p:attrNameLst>
                                      </p:cBhvr>
                                      <p:to>
                                        <p:strVal val="visible"/>
                                      </p:to>
                                    </p:set>
                                    <p:animEffect transition="in" filter="wipe(down)">
                                      <p:cBhvr>
                                        <p:cTn id="381" dur="580">
                                          <p:stCondLst>
                                            <p:cond delay="0"/>
                                          </p:stCondLst>
                                        </p:cTn>
                                        <p:tgtEl>
                                          <p:spTgt spid="67647"/>
                                        </p:tgtEl>
                                      </p:cBhvr>
                                    </p:animEffect>
                                    <p:anim calcmode="lin" valueType="num">
                                      <p:cBhvr>
                                        <p:cTn id="382" dur="1822" tmFilter="0,0; 0.14,0.36; 0.43,0.73; 0.71,0.91; 1.0,1.0">
                                          <p:stCondLst>
                                            <p:cond delay="0"/>
                                          </p:stCondLst>
                                        </p:cTn>
                                        <p:tgtEl>
                                          <p:spTgt spid="67647"/>
                                        </p:tgtEl>
                                        <p:attrNameLst>
                                          <p:attrName>ppt_x</p:attrName>
                                        </p:attrNameLst>
                                      </p:cBhvr>
                                      <p:tavLst>
                                        <p:tav tm="0">
                                          <p:val>
                                            <p:strVal val="#ppt_x-0.25"/>
                                          </p:val>
                                        </p:tav>
                                        <p:tav tm="100000">
                                          <p:val>
                                            <p:strVal val="#ppt_x"/>
                                          </p:val>
                                        </p:tav>
                                      </p:tavLst>
                                    </p:anim>
                                    <p:anim calcmode="lin" valueType="num">
                                      <p:cBhvr>
                                        <p:cTn id="383" dur="664" tmFilter="0.0,0.0; 0.25,0.07; 0.50,0.2; 0.75,0.467; 1.0,1.0">
                                          <p:stCondLst>
                                            <p:cond delay="0"/>
                                          </p:stCondLst>
                                        </p:cTn>
                                        <p:tgtEl>
                                          <p:spTgt spid="67647"/>
                                        </p:tgtEl>
                                        <p:attrNameLst>
                                          <p:attrName>ppt_y</p:attrName>
                                        </p:attrNameLst>
                                      </p:cBhvr>
                                      <p:tavLst>
                                        <p:tav tm="0" fmla="#ppt_y-sin(pi*$)/3">
                                          <p:val>
                                            <p:fltVal val="0.5"/>
                                          </p:val>
                                        </p:tav>
                                        <p:tav tm="100000">
                                          <p:val>
                                            <p:fltVal val="1"/>
                                          </p:val>
                                        </p:tav>
                                      </p:tavLst>
                                    </p:anim>
                                    <p:anim calcmode="lin" valueType="num">
                                      <p:cBhvr>
                                        <p:cTn id="384" dur="664" tmFilter="0, 0; 0.125,0.2665; 0.25,0.4; 0.375,0.465; 0.5,0.5;  0.625,0.535; 0.75,0.6; 0.875,0.7335; 1,1">
                                          <p:stCondLst>
                                            <p:cond delay="664"/>
                                          </p:stCondLst>
                                        </p:cTn>
                                        <p:tgtEl>
                                          <p:spTgt spid="67647"/>
                                        </p:tgtEl>
                                        <p:attrNameLst>
                                          <p:attrName>ppt_y</p:attrName>
                                        </p:attrNameLst>
                                      </p:cBhvr>
                                      <p:tavLst>
                                        <p:tav tm="0" fmla="#ppt_y-sin(pi*$)/9">
                                          <p:val>
                                            <p:fltVal val="0"/>
                                          </p:val>
                                        </p:tav>
                                        <p:tav tm="100000">
                                          <p:val>
                                            <p:fltVal val="1"/>
                                          </p:val>
                                        </p:tav>
                                      </p:tavLst>
                                    </p:anim>
                                    <p:anim calcmode="lin" valueType="num">
                                      <p:cBhvr>
                                        <p:cTn id="385" dur="332" tmFilter="0, 0; 0.125,0.2665; 0.25,0.4; 0.375,0.465; 0.5,0.5;  0.625,0.535; 0.75,0.6; 0.875,0.7335; 1,1">
                                          <p:stCondLst>
                                            <p:cond delay="1324"/>
                                          </p:stCondLst>
                                        </p:cTn>
                                        <p:tgtEl>
                                          <p:spTgt spid="67647"/>
                                        </p:tgtEl>
                                        <p:attrNameLst>
                                          <p:attrName>ppt_y</p:attrName>
                                        </p:attrNameLst>
                                      </p:cBhvr>
                                      <p:tavLst>
                                        <p:tav tm="0" fmla="#ppt_y-sin(pi*$)/27">
                                          <p:val>
                                            <p:fltVal val="0"/>
                                          </p:val>
                                        </p:tav>
                                        <p:tav tm="100000">
                                          <p:val>
                                            <p:fltVal val="1"/>
                                          </p:val>
                                        </p:tav>
                                      </p:tavLst>
                                    </p:anim>
                                    <p:anim calcmode="lin" valueType="num">
                                      <p:cBhvr>
                                        <p:cTn id="386" dur="164" tmFilter="0, 0; 0.125,0.2665; 0.25,0.4; 0.375,0.465; 0.5,0.5;  0.625,0.535; 0.75,0.6; 0.875,0.7335; 1,1">
                                          <p:stCondLst>
                                            <p:cond delay="1656"/>
                                          </p:stCondLst>
                                        </p:cTn>
                                        <p:tgtEl>
                                          <p:spTgt spid="67647"/>
                                        </p:tgtEl>
                                        <p:attrNameLst>
                                          <p:attrName>ppt_y</p:attrName>
                                        </p:attrNameLst>
                                      </p:cBhvr>
                                      <p:tavLst>
                                        <p:tav tm="0" fmla="#ppt_y-sin(pi*$)/81">
                                          <p:val>
                                            <p:fltVal val="0"/>
                                          </p:val>
                                        </p:tav>
                                        <p:tav tm="100000">
                                          <p:val>
                                            <p:fltVal val="1"/>
                                          </p:val>
                                        </p:tav>
                                      </p:tavLst>
                                    </p:anim>
                                    <p:animScale>
                                      <p:cBhvr>
                                        <p:cTn id="387" dur="26">
                                          <p:stCondLst>
                                            <p:cond delay="650"/>
                                          </p:stCondLst>
                                        </p:cTn>
                                        <p:tgtEl>
                                          <p:spTgt spid="67647"/>
                                        </p:tgtEl>
                                      </p:cBhvr>
                                      <p:to x="100000" y="60000"/>
                                    </p:animScale>
                                    <p:animScale>
                                      <p:cBhvr>
                                        <p:cTn id="388" dur="166" decel="50000">
                                          <p:stCondLst>
                                            <p:cond delay="676"/>
                                          </p:stCondLst>
                                        </p:cTn>
                                        <p:tgtEl>
                                          <p:spTgt spid="67647"/>
                                        </p:tgtEl>
                                      </p:cBhvr>
                                      <p:to x="100000" y="100000"/>
                                    </p:animScale>
                                    <p:animScale>
                                      <p:cBhvr>
                                        <p:cTn id="389" dur="26">
                                          <p:stCondLst>
                                            <p:cond delay="1312"/>
                                          </p:stCondLst>
                                        </p:cTn>
                                        <p:tgtEl>
                                          <p:spTgt spid="67647"/>
                                        </p:tgtEl>
                                      </p:cBhvr>
                                      <p:to x="100000" y="80000"/>
                                    </p:animScale>
                                    <p:animScale>
                                      <p:cBhvr>
                                        <p:cTn id="390" dur="166" decel="50000">
                                          <p:stCondLst>
                                            <p:cond delay="1338"/>
                                          </p:stCondLst>
                                        </p:cTn>
                                        <p:tgtEl>
                                          <p:spTgt spid="67647"/>
                                        </p:tgtEl>
                                      </p:cBhvr>
                                      <p:to x="100000" y="100000"/>
                                    </p:animScale>
                                    <p:animScale>
                                      <p:cBhvr>
                                        <p:cTn id="391" dur="26">
                                          <p:stCondLst>
                                            <p:cond delay="1642"/>
                                          </p:stCondLst>
                                        </p:cTn>
                                        <p:tgtEl>
                                          <p:spTgt spid="67647"/>
                                        </p:tgtEl>
                                      </p:cBhvr>
                                      <p:to x="100000" y="90000"/>
                                    </p:animScale>
                                    <p:animScale>
                                      <p:cBhvr>
                                        <p:cTn id="392" dur="166" decel="50000">
                                          <p:stCondLst>
                                            <p:cond delay="1668"/>
                                          </p:stCondLst>
                                        </p:cTn>
                                        <p:tgtEl>
                                          <p:spTgt spid="67647"/>
                                        </p:tgtEl>
                                      </p:cBhvr>
                                      <p:to x="100000" y="100000"/>
                                    </p:animScale>
                                    <p:animScale>
                                      <p:cBhvr>
                                        <p:cTn id="393" dur="26">
                                          <p:stCondLst>
                                            <p:cond delay="1808"/>
                                          </p:stCondLst>
                                        </p:cTn>
                                        <p:tgtEl>
                                          <p:spTgt spid="67647"/>
                                        </p:tgtEl>
                                      </p:cBhvr>
                                      <p:to x="100000" y="95000"/>
                                    </p:animScale>
                                    <p:animScale>
                                      <p:cBhvr>
                                        <p:cTn id="394" dur="166" decel="50000">
                                          <p:stCondLst>
                                            <p:cond delay="1834"/>
                                          </p:stCondLst>
                                        </p:cTn>
                                        <p:tgtEl>
                                          <p:spTgt spid="67647"/>
                                        </p:tgtEl>
                                      </p:cBhvr>
                                      <p:to x="100000" y="100000"/>
                                    </p:animScale>
                                  </p:childTnLst>
                                </p:cTn>
                              </p:par>
                              <p:par>
                                <p:cTn id="395" presetID="26" presetClass="entr" presetSubtype="0" fill="hold" grpId="0" nodeType="withEffect">
                                  <p:stCondLst>
                                    <p:cond delay="2000"/>
                                  </p:stCondLst>
                                  <p:childTnLst>
                                    <p:set>
                                      <p:cBhvr>
                                        <p:cTn id="396" dur="1" fill="hold">
                                          <p:stCondLst>
                                            <p:cond delay="0"/>
                                          </p:stCondLst>
                                        </p:cTn>
                                        <p:tgtEl>
                                          <p:spTgt spid="67648"/>
                                        </p:tgtEl>
                                        <p:attrNameLst>
                                          <p:attrName>style.visibility</p:attrName>
                                        </p:attrNameLst>
                                      </p:cBhvr>
                                      <p:to>
                                        <p:strVal val="visible"/>
                                      </p:to>
                                    </p:set>
                                    <p:animEffect transition="in" filter="wipe(down)">
                                      <p:cBhvr>
                                        <p:cTn id="397" dur="580">
                                          <p:stCondLst>
                                            <p:cond delay="0"/>
                                          </p:stCondLst>
                                        </p:cTn>
                                        <p:tgtEl>
                                          <p:spTgt spid="67648"/>
                                        </p:tgtEl>
                                      </p:cBhvr>
                                    </p:animEffect>
                                    <p:anim calcmode="lin" valueType="num">
                                      <p:cBhvr>
                                        <p:cTn id="398" dur="1822" tmFilter="0,0; 0.14,0.36; 0.43,0.73; 0.71,0.91; 1.0,1.0">
                                          <p:stCondLst>
                                            <p:cond delay="0"/>
                                          </p:stCondLst>
                                        </p:cTn>
                                        <p:tgtEl>
                                          <p:spTgt spid="67648"/>
                                        </p:tgtEl>
                                        <p:attrNameLst>
                                          <p:attrName>ppt_x</p:attrName>
                                        </p:attrNameLst>
                                      </p:cBhvr>
                                      <p:tavLst>
                                        <p:tav tm="0">
                                          <p:val>
                                            <p:strVal val="#ppt_x-0.25"/>
                                          </p:val>
                                        </p:tav>
                                        <p:tav tm="100000">
                                          <p:val>
                                            <p:strVal val="#ppt_x"/>
                                          </p:val>
                                        </p:tav>
                                      </p:tavLst>
                                    </p:anim>
                                    <p:anim calcmode="lin" valueType="num">
                                      <p:cBhvr>
                                        <p:cTn id="399" dur="664" tmFilter="0.0,0.0; 0.25,0.07; 0.50,0.2; 0.75,0.467; 1.0,1.0">
                                          <p:stCondLst>
                                            <p:cond delay="0"/>
                                          </p:stCondLst>
                                        </p:cTn>
                                        <p:tgtEl>
                                          <p:spTgt spid="67648"/>
                                        </p:tgtEl>
                                        <p:attrNameLst>
                                          <p:attrName>ppt_y</p:attrName>
                                        </p:attrNameLst>
                                      </p:cBhvr>
                                      <p:tavLst>
                                        <p:tav tm="0" fmla="#ppt_y-sin(pi*$)/3">
                                          <p:val>
                                            <p:fltVal val="0.5"/>
                                          </p:val>
                                        </p:tav>
                                        <p:tav tm="100000">
                                          <p:val>
                                            <p:fltVal val="1"/>
                                          </p:val>
                                        </p:tav>
                                      </p:tavLst>
                                    </p:anim>
                                    <p:anim calcmode="lin" valueType="num">
                                      <p:cBhvr>
                                        <p:cTn id="400" dur="664" tmFilter="0, 0; 0.125,0.2665; 0.25,0.4; 0.375,0.465; 0.5,0.5;  0.625,0.535; 0.75,0.6; 0.875,0.7335; 1,1">
                                          <p:stCondLst>
                                            <p:cond delay="664"/>
                                          </p:stCondLst>
                                        </p:cTn>
                                        <p:tgtEl>
                                          <p:spTgt spid="67648"/>
                                        </p:tgtEl>
                                        <p:attrNameLst>
                                          <p:attrName>ppt_y</p:attrName>
                                        </p:attrNameLst>
                                      </p:cBhvr>
                                      <p:tavLst>
                                        <p:tav tm="0" fmla="#ppt_y-sin(pi*$)/9">
                                          <p:val>
                                            <p:fltVal val="0"/>
                                          </p:val>
                                        </p:tav>
                                        <p:tav tm="100000">
                                          <p:val>
                                            <p:fltVal val="1"/>
                                          </p:val>
                                        </p:tav>
                                      </p:tavLst>
                                    </p:anim>
                                    <p:anim calcmode="lin" valueType="num">
                                      <p:cBhvr>
                                        <p:cTn id="401" dur="332" tmFilter="0, 0; 0.125,0.2665; 0.25,0.4; 0.375,0.465; 0.5,0.5;  0.625,0.535; 0.75,0.6; 0.875,0.7335; 1,1">
                                          <p:stCondLst>
                                            <p:cond delay="1324"/>
                                          </p:stCondLst>
                                        </p:cTn>
                                        <p:tgtEl>
                                          <p:spTgt spid="67648"/>
                                        </p:tgtEl>
                                        <p:attrNameLst>
                                          <p:attrName>ppt_y</p:attrName>
                                        </p:attrNameLst>
                                      </p:cBhvr>
                                      <p:tavLst>
                                        <p:tav tm="0" fmla="#ppt_y-sin(pi*$)/27">
                                          <p:val>
                                            <p:fltVal val="0"/>
                                          </p:val>
                                        </p:tav>
                                        <p:tav tm="100000">
                                          <p:val>
                                            <p:fltVal val="1"/>
                                          </p:val>
                                        </p:tav>
                                      </p:tavLst>
                                    </p:anim>
                                    <p:anim calcmode="lin" valueType="num">
                                      <p:cBhvr>
                                        <p:cTn id="402" dur="164" tmFilter="0, 0; 0.125,0.2665; 0.25,0.4; 0.375,0.465; 0.5,0.5;  0.625,0.535; 0.75,0.6; 0.875,0.7335; 1,1">
                                          <p:stCondLst>
                                            <p:cond delay="1656"/>
                                          </p:stCondLst>
                                        </p:cTn>
                                        <p:tgtEl>
                                          <p:spTgt spid="67648"/>
                                        </p:tgtEl>
                                        <p:attrNameLst>
                                          <p:attrName>ppt_y</p:attrName>
                                        </p:attrNameLst>
                                      </p:cBhvr>
                                      <p:tavLst>
                                        <p:tav tm="0" fmla="#ppt_y-sin(pi*$)/81">
                                          <p:val>
                                            <p:fltVal val="0"/>
                                          </p:val>
                                        </p:tav>
                                        <p:tav tm="100000">
                                          <p:val>
                                            <p:fltVal val="1"/>
                                          </p:val>
                                        </p:tav>
                                      </p:tavLst>
                                    </p:anim>
                                    <p:animScale>
                                      <p:cBhvr>
                                        <p:cTn id="403" dur="26">
                                          <p:stCondLst>
                                            <p:cond delay="650"/>
                                          </p:stCondLst>
                                        </p:cTn>
                                        <p:tgtEl>
                                          <p:spTgt spid="67648"/>
                                        </p:tgtEl>
                                      </p:cBhvr>
                                      <p:to x="100000" y="60000"/>
                                    </p:animScale>
                                    <p:animScale>
                                      <p:cBhvr>
                                        <p:cTn id="404" dur="166" decel="50000">
                                          <p:stCondLst>
                                            <p:cond delay="676"/>
                                          </p:stCondLst>
                                        </p:cTn>
                                        <p:tgtEl>
                                          <p:spTgt spid="67648"/>
                                        </p:tgtEl>
                                      </p:cBhvr>
                                      <p:to x="100000" y="100000"/>
                                    </p:animScale>
                                    <p:animScale>
                                      <p:cBhvr>
                                        <p:cTn id="405" dur="26">
                                          <p:stCondLst>
                                            <p:cond delay="1312"/>
                                          </p:stCondLst>
                                        </p:cTn>
                                        <p:tgtEl>
                                          <p:spTgt spid="67648"/>
                                        </p:tgtEl>
                                      </p:cBhvr>
                                      <p:to x="100000" y="80000"/>
                                    </p:animScale>
                                    <p:animScale>
                                      <p:cBhvr>
                                        <p:cTn id="406" dur="166" decel="50000">
                                          <p:stCondLst>
                                            <p:cond delay="1338"/>
                                          </p:stCondLst>
                                        </p:cTn>
                                        <p:tgtEl>
                                          <p:spTgt spid="67648"/>
                                        </p:tgtEl>
                                      </p:cBhvr>
                                      <p:to x="100000" y="100000"/>
                                    </p:animScale>
                                    <p:animScale>
                                      <p:cBhvr>
                                        <p:cTn id="407" dur="26">
                                          <p:stCondLst>
                                            <p:cond delay="1642"/>
                                          </p:stCondLst>
                                        </p:cTn>
                                        <p:tgtEl>
                                          <p:spTgt spid="67648"/>
                                        </p:tgtEl>
                                      </p:cBhvr>
                                      <p:to x="100000" y="90000"/>
                                    </p:animScale>
                                    <p:animScale>
                                      <p:cBhvr>
                                        <p:cTn id="408" dur="166" decel="50000">
                                          <p:stCondLst>
                                            <p:cond delay="1668"/>
                                          </p:stCondLst>
                                        </p:cTn>
                                        <p:tgtEl>
                                          <p:spTgt spid="67648"/>
                                        </p:tgtEl>
                                      </p:cBhvr>
                                      <p:to x="100000" y="100000"/>
                                    </p:animScale>
                                    <p:animScale>
                                      <p:cBhvr>
                                        <p:cTn id="409" dur="26">
                                          <p:stCondLst>
                                            <p:cond delay="1808"/>
                                          </p:stCondLst>
                                        </p:cTn>
                                        <p:tgtEl>
                                          <p:spTgt spid="67648"/>
                                        </p:tgtEl>
                                      </p:cBhvr>
                                      <p:to x="100000" y="95000"/>
                                    </p:animScale>
                                    <p:animScale>
                                      <p:cBhvr>
                                        <p:cTn id="410" dur="166" decel="50000">
                                          <p:stCondLst>
                                            <p:cond delay="1834"/>
                                          </p:stCondLst>
                                        </p:cTn>
                                        <p:tgtEl>
                                          <p:spTgt spid="67648"/>
                                        </p:tgtEl>
                                      </p:cBhvr>
                                      <p:to x="100000" y="100000"/>
                                    </p:animScale>
                                  </p:childTnLst>
                                </p:cTn>
                              </p:par>
                              <p:par>
                                <p:cTn id="411" presetID="26" presetClass="entr" presetSubtype="0" fill="hold" grpId="0" nodeType="withEffect">
                                  <p:stCondLst>
                                    <p:cond delay="2000"/>
                                  </p:stCondLst>
                                  <p:childTnLst>
                                    <p:set>
                                      <p:cBhvr>
                                        <p:cTn id="412" dur="1" fill="hold">
                                          <p:stCondLst>
                                            <p:cond delay="0"/>
                                          </p:stCondLst>
                                        </p:cTn>
                                        <p:tgtEl>
                                          <p:spTgt spid="67656"/>
                                        </p:tgtEl>
                                        <p:attrNameLst>
                                          <p:attrName>style.visibility</p:attrName>
                                        </p:attrNameLst>
                                      </p:cBhvr>
                                      <p:to>
                                        <p:strVal val="visible"/>
                                      </p:to>
                                    </p:set>
                                    <p:animEffect transition="in" filter="wipe(down)">
                                      <p:cBhvr>
                                        <p:cTn id="413" dur="580">
                                          <p:stCondLst>
                                            <p:cond delay="0"/>
                                          </p:stCondLst>
                                        </p:cTn>
                                        <p:tgtEl>
                                          <p:spTgt spid="67656"/>
                                        </p:tgtEl>
                                      </p:cBhvr>
                                    </p:animEffect>
                                    <p:anim calcmode="lin" valueType="num">
                                      <p:cBhvr>
                                        <p:cTn id="414" dur="1822" tmFilter="0,0; 0.14,0.36; 0.43,0.73; 0.71,0.91; 1.0,1.0">
                                          <p:stCondLst>
                                            <p:cond delay="0"/>
                                          </p:stCondLst>
                                        </p:cTn>
                                        <p:tgtEl>
                                          <p:spTgt spid="67656"/>
                                        </p:tgtEl>
                                        <p:attrNameLst>
                                          <p:attrName>ppt_x</p:attrName>
                                        </p:attrNameLst>
                                      </p:cBhvr>
                                      <p:tavLst>
                                        <p:tav tm="0">
                                          <p:val>
                                            <p:strVal val="#ppt_x-0.25"/>
                                          </p:val>
                                        </p:tav>
                                        <p:tav tm="100000">
                                          <p:val>
                                            <p:strVal val="#ppt_x"/>
                                          </p:val>
                                        </p:tav>
                                      </p:tavLst>
                                    </p:anim>
                                    <p:anim calcmode="lin" valueType="num">
                                      <p:cBhvr>
                                        <p:cTn id="415" dur="664" tmFilter="0.0,0.0; 0.25,0.07; 0.50,0.2; 0.75,0.467; 1.0,1.0">
                                          <p:stCondLst>
                                            <p:cond delay="0"/>
                                          </p:stCondLst>
                                        </p:cTn>
                                        <p:tgtEl>
                                          <p:spTgt spid="67656"/>
                                        </p:tgtEl>
                                        <p:attrNameLst>
                                          <p:attrName>ppt_y</p:attrName>
                                        </p:attrNameLst>
                                      </p:cBhvr>
                                      <p:tavLst>
                                        <p:tav tm="0" fmla="#ppt_y-sin(pi*$)/3">
                                          <p:val>
                                            <p:fltVal val="0.5"/>
                                          </p:val>
                                        </p:tav>
                                        <p:tav tm="100000">
                                          <p:val>
                                            <p:fltVal val="1"/>
                                          </p:val>
                                        </p:tav>
                                      </p:tavLst>
                                    </p:anim>
                                    <p:anim calcmode="lin" valueType="num">
                                      <p:cBhvr>
                                        <p:cTn id="416" dur="664" tmFilter="0, 0; 0.125,0.2665; 0.25,0.4; 0.375,0.465; 0.5,0.5;  0.625,0.535; 0.75,0.6; 0.875,0.7335; 1,1">
                                          <p:stCondLst>
                                            <p:cond delay="664"/>
                                          </p:stCondLst>
                                        </p:cTn>
                                        <p:tgtEl>
                                          <p:spTgt spid="67656"/>
                                        </p:tgtEl>
                                        <p:attrNameLst>
                                          <p:attrName>ppt_y</p:attrName>
                                        </p:attrNameLst>
                                      </p:cBhvr>
                                      <p:tavLst>
                                        <p:tav tm="0" fmla="#ppt_y-sin(pi*$)/9">
                                          <p:val>
                                            <p:fltVal val="0"/>
                                          </p:val>
                                        </p:tav>
                                        <p:tav tm="100000">
                                          <p:val>
                                            <p:fltVal val="1"/>
                                          </p:val>
                                        </p:tav>
                                      </p:tavLst>
                                    </p:anim>
                                    <p:anim calcmode="lin" valueType="num">
                                      <p:cBhvr>
                                        <p:cTn id="417" dur="332" tmFilter="0, 0; 0.125,0.2665; 0.25,0.4; 0.375,0.465; 0.5,0.5;  0.625,0.535; 0.75,0.6; 0.875,0.7335; 1,1">
                                          <p:stCondLst>
                                            <p:cond delay="1324"/>
                                          </p:stCondLst>
                                        </p:cTn>
                                        <p:tgtEl>
                                          <p:spTgt spid="67656"/>
                                        </p:tgtEl>
                                        <p:attrNameLst>
                                          <p:attrName>ppt_y</p:attrName>
                                        </p:attrNameLst>
                                      </p:cBhvr>
                                      <p:tavLst>
                                        <p:tav tm="0" fmla="#ppt_y-sin(pi*$)/27">
                                          <p:val>
                                            <p:fltVal val="0"/>
                                          </p:val>
                                        </p:tav>
                                        <p:tav tm="100000">
                                          <p:val>
                                            <p:fltVal val="1"/>
                                          </p:val>
                                        </p:tav>
                                      </p:tavLst>
                                    </p:anim>
                                    <p:anim calcmode="lin" valueType="num">
                                      <p:cBhvr>
                                        <p:cTn id="418" dur="164" tmFilter="0, 0; 0.125,0.2665; 0.25,0.4; 0.375,0.465; 0.5,0.5;  0.625,0.535; 0.75,0.6; 0.875,0.7335; 1,1">
                                          <p:stCondLst>
                                            <p:cond delay="1656"/>
                                          </p:stCondLst>
                                        </p:cTn>
                                        <p:tgtEl>
                                          <p:spTgt spid="67656"/>
                                        </p:tgtEl>
                                        <p:attrNameLst>
                                          <p:attrName>ppt_y</p:attrName>
                                        </p:attrNameLst>
                                      </p:cBhvr>
                                      <p:tavLst>
                                        <p:tav tm="0" fmla="#ppt_y-sin(pi*$)/81">
                                          <p:val>
                                            <p:fltVal val="0"/>
                                          </p:val>
                                        </p:tav>
                                        <p:tav tm="100000">
                                          <p:val>
                                            <p:fltVal val="1"/>
                                          </p:val>
                                        </p:tav>
                                      </p:tavLst>
                                    </p:anim>
                                    <p:animScale>
                                      <p:cBhvr>
                                        <p:cTn id="419" dur="26">
                                          <p:stCondLst>
                                            <p:cond delay="650"/>
                                          </p:stCondLst>
                                        </p:cTn>
                                        <p:tgtEl>
                                          <p:spTgt spid="67656"/>
                                        </p:tgtEl>
                                      </p:cBhvr>
                                      <p:to x="100000" y="60000"/>
                                    </p:animScale>
                                    <p:animScale>
                                      <p:cBhvr>
                                        <p:cTn id="420" dur="166" decel="50000">
                                          <p:stCondLst>
                                            <p:cond delay="676"/>
                                          </p:stCondLst>
                                        </p:cTn>
                                        <p:tgtEl>
                                          <p:spTgt spid="67656"/>
                                        </p:tgtEl>
                                      </p:cBhvr>
                                      <p:to x="100000" y="100000"/>
                                    </p:animScale>
                                    <p:animScale>
                                      <p:cBhvr>
                                        <p:cTn id="421" dur="26">
                                          <p:stCondLst>
                                            <p:cond delay="1312"/>
                                          </p:stCondLst>
                                        </p:cTn>
                                        <p:tgtEl>
                                          <p:spTgt spid="67656"/>
                                        </p:tgtEl>
                                      </p:cBhvr>
                                      <p:to x="100000" y="80000"/>
                                    </p:animScale>
                                    <p:animScale>
                                      <p:cBhvr>
                                        <p:cTn id="422" dur="166" decel="50000">
                                          <p:stCondLst>
                                            <p:cond delay="1338"/>
                                          </p:stCondLst>
                                        </p:cTn>
                                        <p:tgtEl>
                                          <p:spTgt spid="67656"/>
                                        </p:tgtEl>
                                      </p:cBhvr>
                                      <p:to x="100000" y="100000"/>
                                    </p:animScale>
                                    <p:animScale>
                                      <p:cBhvr>
                                        <p:cTn id="423" dur="26">
                                          <p:stCondLst>
                                            <p:cond delay="1642"/>
                                          </p:stCondLst>
                                        </p:cTn>
                                        <p:tgtEl>
                                          <p:spTgt spid="67656"/>
                                        </p:tgtEl>
                                      </p:cBhvr>
                                      <p:to x="100000" y="90000"/>
                                    </p:animScale>
                                    <p:animScale>
                                      <p:cBhvr>
                                        <p:cTn id="424" dur="166" decel="50000">
                                          <p:stCondLst>
                                            <p:cond delay="1668"/>
                                          </p:stCondLst>
                                        </p:cTn>
                                        <p:tgtEl>
                                          <p:spTgt spid="67656"/>
                                        </p:tgtEl>
                                      </p:cBhvr>
                                      <p:to x="100000" y="100000"/>
                                    </p:animScale>
                                    <p:animScale>
                                      <p:cBhvr>
                                        <p:cTn id="425" dur="26">
                                          <p:stCondLst>
                                            <p:cond delay="1808"/>
                                          </p:stCondLst>
                                        </p:cTn>
                                        <p:tgtEl>
                                          <p:spTgt spid="67656"/>
                                        </p:tgtEl>
                                      </p:cBhvr>
                                      <p:to x="100000" y="95000"/>
                                    </p:animScale>
                                    <p:animScale>
                                      <p:cBhvr>
                                        <p:cTn id="426" dur="166" decel="50000">
                                          <p:stCondLst>
                                            <p:cond delay="1834"/>
                                          </p:stCondLst>
                                        </p:cTn>
                                        <p:tgtEl>
                                          <p:spTgt spid="67656"/>
                                        </p:tgtEl>
                                      </p:cBhvr>
                                      <p:to x="100000" y="100000"/>
                                    </p:animScale>
                                  </p:childTnLst>
                                </p:cTn>
                              </p:par>
                              <p:par>
                                <p:cTn id="427" presetID="51" presetClass="entr" presetSubtype="0" fill="hold" nodeType="withEffect">
                                  <p:stCondLst>
                                    <p:cond delay="4000"/>
                                  </p:stCondLst>
                                  <p:childTnLst>
                                    <p:set>
                                      <p:cBhvr>
                                        <p:cTn id="428" dur="1" fill="hold">
                                          <p:stCondLst>
                                            <p:cond delay="0"/>
                                          </p:stCondLst>
                                        </p:cTn>
                                        <p:tgtEl>
                                          <p:spTgt spid="67649"/>
                                        </p:tgtEl>
                                        <p:attrNameLst>
                                          <p:attrName>style.visibility</p:attrName>
                                        </p:attrNameLst>
                                      </p:cBhvr>
                                      <p:to>
                                        <p:strVal val="visible"/>
                                      </p:to>
                                    </p:set>
                                    <p:animEffect transition="in" filter="fade">
                                      <p:cBhvr>
                                        <p:cTn id="429" dur="192" decel="100000"/>
                                        <p:tgtEl>
                                          <p:spTgt spid="67649"/>
                                        </p:tgtEl>
                                      </p:cBhvr>
                                    </p:animEffect>
                                    <p:animScale>
                                      <p:cBhvr>
                                        <p:cTn id="430" dur="192" decel="100000"/>
                                        <p:tgtEl>
                                          <p:spTgt spid="67649"/>
                                        </p:tgtEl>
                                      </p:cBhvr>
                                      <p:from x="10000" y="10000"/>
                                      <p:to x="200000" y="450000"/>
                                    </p:animScale>
                                    <p:animScale>
                                      <p:cBhvr>
                                        <p:cTn id="431" dur="308" accel="100000" fill="hold">
                                          <p:stCondLst>
                                            <p:cond delay="192"/>
                                          </p:stCondLst>
                                        </p:cTn>
                                        <p:tgtEl>
                                          <p:spTgt spid="67649"/>
                                        </p:tgtEl>
                                      </p:cBhvr>
                                      <p:from x="200000" y="450000"/>
                                      <p:to x="100000" y="100000"/>
                                    </p:animScale>
                                    <p:set>
                                      <p:cBhvr>
                                        <p:cTn id="432" dur="192" fill="hold"/>
                                        <p:tgtEl>
                                          <p:spTgt spid="67649"/>
                                        </p:tgtEl>
                                        <p:attrNameLst>
                                          <p:attrName>ppt_x</p:attrName>
                                        </p:attrNameLst>
                                      </p:cBhvr>
                                      <p:to>
                                        <p:strVal val="(0.5)"/>
                                      </p:to>
                                    </p:set>
                                    <p:anim from="(0.5)" to="(#ppt_x)" calcmode="lin" valueType="num">
                                      <p:cBhvr>
                                        <p:cTn id="433" dur="308" accel="100000" fill="hold">
                                          <p:stCondLst>
                                            <p:cond delay="192"/>
                                          </p:stCondLst>
                                        </p:cTn>
                                        <p:tgtEl>
                                          <p:spTgt spid="67649"/>
                                        </p:tgtEl>
                                        <p:attrNameLst>
                                          <p:attrName>ppt_x</p:attrName>
                                        </p:attrNameLst>
                                      </p:cBhvr>
                                    </p:anim>
                                    <p:set>
                                      <p:cBhvr>
                                        <p:cTn id="434" dur="192" fill="hold"/>
                                        <p:tgtEl>
                                          <p:spTgt spid="67649"/>
                                        </p:tgtEl>
                                        <p:attrNameLst>
                                          <p:attrName>ppt_y</p:attrName>
                                        </p:attrNameLst>
                                      </p:cBhvr>
                                      <p:to>
                                        <p:strVal val="(#ppt_y+0.4)"/>
                                      </p:to>
                                    </p:set>
                                    <p:anim from="(#ppt_y+0.4)" to="(#ppt_y)" calcmode="lin" valueType="num">
                                      <p:cBhvr>
                                        <p:cTn id="435" dur="308" accel="100000" fill="hold">
                                          <p:stCondLst>
                                            <p:cond delay="192"/>
                                          </p:stCondLst>
                                        </p:cTn>
                                        <p:tgtEl>
                                          <p:spTgt spid="67649"/>
                                        </p:tgtEl>
                                        <p:attrNameLst>
                                          <p:attrName>ppt_y</p:attrName>
                                        </p:attrNameLst>
                                      </p:cBhvr>
                                    </p:anim>
                                  </p:childTnLst>
                                </p:cTn>
                              </p:par>
                              <p:par>
                                <p:cTn id="436" presetID="51" presetClass="entr" presetSubtype="0" fill="hold" nodeType="withEffect">
                                  <p:stCondLst>
                                    <p:cond delay="3500"/>
                                  </p:stCondLst>
                                  <p:childTnLst>
                                    <p:set>
                                      <p:cBhvr>
                                        <p:cTn id="437" dur="1" fill="hold">
                                          <p:stCondLst>
                                            <p:cond delay="0"/>
                                          </p:stCondLst>
                                        </p:cTn>
                                        <p:tgtEl>
                                          <p:spTgt spid="67651"/>
                                        </p:tgtEl>
                                        <p:attrNameLst>
                                          <p:attrName>style.visibility</p:attrName>
                                        </p:attrNameLst>
                                      </p:cBhvr>
                                      <p:to>
                                        <p:strVal val="visible"/>
                                      </p:to>
                                    </p:set>
                                    <p:animEffect transition="in" filter="fade">
                                      <p:cBhvr>
                                        <p:cTn id="438" dur="192" decel="100000"/>
                                        <p:tgtEl>
                                          <p:spTgt spid="67651"/>
                                        </p:tgtEl>
                                      </p:cBhvr>
                                    </p:animEffect>
                                    <p:animScale>
                                      <p:cBhvr>
                                        <p:cTn id="439" dur="192" decel="100000"/>
                                        <p:tgtEl>
                                          <p:spTgt spid="67651"/>
                                        </p:tgtEl>
                                      </p:cBhvr>
                                      <p:from x="10000" y="10000"/>
                                      <p:to x="200000" y="450000"/>
                                    </p:animScale>
                                    <p:animScale>
                                      <p:cBhvr>
                                        <p:cTn id="440" dur="308" accel="100000" fill="hold">
                                          <p:stCondLst>
                                            <p:cond delay="192"/>
                                          </p:stCondLst>
                                        </p:cTn>
                                        <p:tgtEl>
                                          <p:spTgt spid="67651"/>
                                        </p:tgtEl>
                                      </p:cBhvr>
                                      <p:from x="200000" y="450000"/>
                                      <p:to x="100000" y="100000"/>
                                    </p:animScale>
                                    <p:set>
                                      <p:cBhvr>
                                        <p:cTn id="441" dur="192" fill="hold"/>
                                        <p:tgtEl>
                                          <p:spTgt spid="67651"/>
                                        </p:tgtEl>
                                        <p:attrNameLst>
                                          <p:attrName>ppt_x</p:attrName>
                                        </p:attrNameLst>
                                      </p:cBhvr>
                                      <p:to>
                                        <p:strVal val="(0.5)"/>
                                      </p:to>
                                    </p:set>
                                    <p:anim from="(0.5)" to="(#ppt_x)" calcmode="lin" valueType="num">
                                      <p:cBhvr>
                                        <p:cTn id="442" dur="308" accel="100000" fill="hold">
                                          <p:stCondLst>
                                            <p:cond delay="192"/>
                                          </p:stCondLst>
                                        </p:cTn>
                                        <p:tgtEl>
                                          <p:spTgt spid="67651"/>
                                        </p:tgtEl>
                                        <p:attrNameLst>
                                          <p:attrName>ppt_x</p:attrName>
                                        </p:attrNameLst>
                                      </p:cBhvr>
                                    </p:anim>
                                    <p:set>
                                      <p:cBhvr>
                                        <p:cTn id="443" dur="192" fill="hold"/>
                                        <p:tgtEl>
                                          <p:spTgt spid="67651"/>
                                        </p:tgtEl>
                                        <p:attrNameLst>
                                          <p:attrName>ppt_y</p:attrName>
                                        </p:attrNameLst>
                                      </p:cBhvr>
                                      <p:to>
                                        <p:strVal val="(#ppt_y+0.4)"/>
                                      </p:to>
                                    </p:set>
                                    <p:anim from="(#ppt_y+0.4)" to="(#ppt_y)" calcmode="lin" valueType="num">
                                      <p:cBhvr>
                                        <p:cTn id="444" dur="308" accel="100000" fill="hold">
                                          <p:stCondLst>
                                            <p:cond delay="192"/>
                                          </p:stCondLst>
                                        </p:cTn>
                                        <p:tgtEl>
                                          <p:spTgt spid="67651"/>
                                        </p:tgtEl>
                                        <p:attrNameLst>
                                          <p:attrName>ppt_y</p:attrName>
                                        </p:attrNameLst>
                                      </p:cBhvr>
                                    </p:anim>
                                  </p:childTnLst>
                                </p:cTn>
                              </p:par>
                              <p:par>
                                <p:cTn id="445" presetID="51" presetClass="entr" presetSubtype="0" fill="hold" nodeType="withEffect">
                                  <p:stCondLst>
                                    <p:cond delay="4000"/>
                                  </p:stCondLst>
                                  <p:childTnLst>
                                    <p:set>
                                      <p:cBhvr>
                                        <p:cTn id="446" dur="1" fill="hold">
                                          <p:stCondLst>
                                            <p:cond delay="0"/>
                                          </p:stCondLst>
                                        </p:cTn>
                                        <p:tgtEl>
                                          <p:spTgt spid="67652"/>
                                        </p:tgtEl>
                                        <p:attrNameLst>
                                          <p:attrName>style.visibility</p:attrName>
                                        </p:attrNameLst>
                                      </p:cBhvr>
                                      <p:to>
                                        <p:strVal val="visible"/>
                                      </p:to>
                                    </p:set>
                                    <p:animEffect transition="in" filter="fade">
                                      <p:cBhvr>
                                        <p:cTn id="447" dur="192" decel="100000"/>
                                        <p:tgtEl>
                                          <p:spTgt spid="67652"/>
                                        </p:tgtEl>
                                      </p:cBhvr>
                                    </p:animEffect>
                                    <p:animScale>
                                      <p:cBhvr>
                                        <p:cTn id="448" dur="192" decel="100000"/>
                                        <p:tgtEl>
                                          <p:spTgt spid="67652"/>
                                        </p:tgtEl>
                                      </p:cBhvr>
                                      <p:from x="10000" y="10000"/>
                                      <p:to x="200000" y="450000"/>
                                    </p:animScale>
                                    <p:animScale>
                                      <p:cBhvr>
                                        <p:cTn id="449" dur="308" accel="100000" fill="hold">
                                          <p:stCondLst>
                                            <p:cond delay="192"/>
                                          </p:stCondLst>
                                        </p:cTn>
                                        <p:tgtEl>
                                          <p:spTgt spid="67652"/>
                                        </p:tgtEl>
                                      </p:cBhvr>
                                      <p:from x="200000" y="450000"/>
                                      <p:to x="100000" y="100000"/>
                                    </p:animScale>
                                    <p:set>
                                      <p:cBhvr>
                                        <p:cTn id="450" dur="192" fill="hold"/>
                                        <p:tgtEl>
                                          <p:spTgt spid="67652"/>
                                        </p:tgtEl>
                                        <p:attrNameLst>
                                          <p:attrName>ppt_x</p:attrName>
                                        </p:attrNameLst>
                                      </p:cBhvr>
                                      <p:to>
                                        <p:strVal val="(0.5)"/>
                                      </p:to>
                                    </p:set>
                                    <p:anim from="(0.5)" to="(#ppt_x)" calcmode="lin" valueType="num">
                                      <p:cBhvr>
                                        <p:cTn id="451" dur="308" accel="100000" fill="hold">
                                          <p:stCondLst>
                                            <p:cond delay="192"/>
                                          </p:stCondLst>
                                        </p:cTn>
                                        <p:tgtEl>
                                          <p:spTgt spid="67652"/>
                                        </p:tgtEl>
                                        <p:attrNameLst>
                                          <p:attrName>ppt_x</p:attrName>
                                        </p:attrNameLst>
                                      </p:cBhvr>
                                    </p:anim>
                                    <p:set>
                                      <p:cBhvr>
                                        <p:cTn id="452" dur="192" fill="hold"/>
                                        <p:tgtEl>
                                          <p:spTgt spid="67652"/>
                                        </p:tgtEl>
                                        <p:attrNameLst>
                                          <p:attrName>ppt_y</p:attrName>
                                        </p:attrNameLst>
                                      </p:cBhvr>
                                      <p:to>
                                        <p:strVal val="(#ppt_y+0.4)"/>
                                      </p:to>
                                    </p:set>
                                    <p:anim from="(#ppt_y+0.4)" to="(#ppt_y)" calcmode="lin" valueType="num">
                                      <p:cBhvr>
                                        <p:cTn id="453" dur="308" accel="100000" fill="hold">
                                          <p:stCondLst>
                                            <p:cond delay="192"/>
                                          </p:stCondLst>
                                        </p:cTn>
                                        <p:tgtEl>
                                          <p:spTgt spid="67652"/>
                                        </p:tgtEl>
                                        <p:attrNameLst>
                                          <p:attrName>ppt_y</p:attrName>
                                        </p:attrNameLst>
                                      </p:cBhvr>
                                    </p:anim>
                                  </p:childTnLst>
                                </p:cTn>
                              </p:par>
                              <p:par>
                                <p:cTn id="454" presetID="51" presetClass="entr" presetSubtype="0" fill="hold" nodeType="withEffect">
                                  <p:stCondLst>
                                    <p:cond delay="4500"/>
                                  </p:stCondLst>
                                  <p:childTnLst>
                                    <p:set>
                                      <p:cBhvr>
                                        <p:cTn id="455" dur="1" fill="hold">
                                          <p:stCondLst>
                                            <p:cond delay="0"/>
                                          </p:stCondLst>
                                        </p:cTn>
                                        <p:tgtEl>
                                          <p:spTgt spid="67653"/>
                                        </p:tgtEl>
                                        <p:attrNameLst>
                                          <p:attrName>style.visibility</p:attrName>
                                        </p:attrNameLst>
                                      </p:cBhvr>
                                      <p:to>
                                        <p:strVal val="visible"/>
                                      </p:to>
                                    </p:set>
                                    <p:animEffect transition="in" filter="fade">
                                      <p:cBhvr>
                                        <p:cTn id="456" dur="192" decel="100000"/>
                                        <p:tgtEl>
                                          <p:spTgt spid="67653"/>
                                        </p:tgtEl>
                                      </p:cBhvr>
                                    </p:animEffect>
                                    <p:animScale>
                                      <p:cBhvr>
                                        <p:cTn id="457" dur="192" decel="100000"/>
                                        <p:tgtEl>
                                          <p:spTgt spid="67653"/>
                                        </p:tgtEl>
                                      </p:cBhvr>
                                      <p:from x="10000" y="10000"/>
                                      <p:to x="200000" y="450000"/>
                                    </p:animScale>
                                    <p:animScale>
                                      <p:cBhvr>
                                        <p:cTn id="458" dur="308" accel="100000" fill="hold">
                                          <p:stCondLst>
                                            <p:cond delay="192"/>
                                          </p:stCondLst>
                                        </p:cTn>
                                        <p:tgtEl>
                                          <p:spTgt spid="67653"/>
                                        </p:tgtEl>
                                      </p:cBhvr>
                                      <p:from x="200000" y="450000"/>
                                      <p:to x="100000" y="100000"/>
                                    </p:animScale>
                                    <p:set>
                                      <p:cBhvr>
                                        <p:cTn id="459" dur="192" fill="hold"/>
                                        <p:tgtEl>
                                          <p:spTgt spid="67653"/>
                                        </p:tgtEl>
                                        <p:attrNameLst>
                                          <p:attrName>ppt_x</p:attrName>
                                        </p:attrNameLst>
                                      </p:cBhvr>
                                      <p:to>
                                        <p:strVal val="(0.5)"/>
                                      </p:to>
                                    </p:set>
                                    <p:anim from="(0.5)" to="(#ppt_x)" calcmode="lin" valueType="num">
                                      <p:cBhvr>
                                        <p:cTn id="460" dur="308" accel="100000" fill="hold">
                                          <p:stCondLst>
                                            <p:cond delay="192"/>
                                          </p:stCondLst>
                                        </p:cTn>
                                        <p:tgtEl>
                                          <p:spTgt spid="67653"/>
                                        </p:tgtEl>
                                        <p:attrNameLst>
                                          <p:attrName>ppt_x</p:attrName>
                                        </p:attrNameLst>
                                      </p:cBhvr>
                                    </p:anim>
                                    <p:set>
                                      <p:cBhvr>
                                        <p:cTn id="461" dur="192" fill="hold"/>
                                        <p:tgtEl>
                                          <p:spTgt spid="67653"/>
                                        </p:tgtEl>
                                        <p:attrNameLst>
                                          <p:attrName>ppt_y</p:attrName>
                                        </p:attrNameLst>
                                      </p:cBhvr>
                                      <p:to>
                                        <p:strVal val="(#ppt_y+0.4)"/>
                                      </p:to>
                                    </p:set>
                                    <p:anim from="(#ppt_y+0.4)" to="(#ppt_y)" calcmode="lin" valueType="num">
                                      <p:cBhvr>
                                        <p:cTn id="462" dur="308" accel="100000" fill="hold">
                                          <p:stCondLst>
                                            <p:cond delay="192"/>
                                          </p:stCondLst>
                                        </p:cTn>
                                        <p:tgtEl>
                                          <p:spTgt spid="67653"/>
                                        </p:tgtEl>
                                        <p:attrNameLst>
                                          <p:attrName>ppt_y</p:attrName>
                                        </p:attrNameLst>
                                      </p:cBhvr>
                                    </p:anim>
                                  </p:childTnLst>
                                </p:cTn>
                              </p:par>
                            </p:childTnLst>
                          </p:cTn>
                        </p:par>
                        <p:par>
                          <p:cTn id="463" fill="hold" nodeType="afterGroup">
                            <p:stCondLst>
                              <p:cond delay="5000"/>
                            </p:stCondLst>
                            <p:childTnLst>
                              <p:par>
                                <p:cTn id="464" presetID="35" presetClass="emph" presetSubtype="0" fill="hold" grpId="1" nodeType="afterEffect">
                                  <p:stCondLst>
                                    <p:cond delay="0"/>
                                  </p:stCondLst>
                                  <p:childTnLst>
                                    <p:anim calcmode="discrete" valueType="str">
                                      <p:cBhvr>
                                        <p:cTn id="465" dur="1000" fill="hold"/>
                                        <p:tgtEl>
                                          <p:spTgt spid="67621"/>
                                        </p:tgtEl>
                                        <p:attrNameLst>
                                          <p:attrName>style.visibility</p:attrName>
                                        </p:attrNameLst>
                                      </p:cBhvr>
                                      <p:tavLst>
                                        <p:tav tm="0">
                                          <p:val>
                                            <p:strVal val="hidden"/>
                                          </p:val>
                                        </p:tav>
                                        <p:tav tm="50000">
                                          <p:val>
                                            <p:strVal val="visible"/>
                                          </p:val>
                                        </p:tav>
                                      </p:tavLst>
                                    </p:anim>
                                  </p:childTnLst>
                                </p:cTn>
                              </p:par>
                            </p:childTnLst>
                          </p:cTn>
                        </p:par>
                        <p:par>
                          <p:cTn id="466" fill="hold" nodeType="afterGroup">
                            <p:stCondLst>
                              <p:cond delay="6000"/>
                            </p:stCondLst>
                            <p:childTnLst>
                              <p:par>
                                <p:cTn id="467" presetID="35" presetClass="emph" presetSubtype="0" fill="hold" grpId="2" nodeType="afterEffect">
                                  <p:stCondLst>
                                    <p:cond delay="0"/>
                                  </p:stCondLst>
                                  <p:childTnLst>
                                    <p:anim calcmode="discrete" valueType="str">
                                      <p:cBhvr>
                                        <p:cTn id="468" dur="1000" fill="hold"/>
                                        <p:tgtEl>
                                          <p:spTgt spid="67621"/>
                                        </p:tgtEl>
                                        <p:attrNameLst>
                                          <p:attrName>style.visibility</p:attrName>
                                        </p:attrNameLst>
                                      </p:cBhvr>
                                      <p:tavLst>
                                        <p:tav tm="0">
                                          <p:val>
                                            <p:strVal val="hidden"/>
                                          </p:val>
                                        </p:tav>
                                        <p:tav tm="50000">
                                          <p:val>
                                            <p:strVal val="visible"/>
                                          </p:val>
                                        </p:tav>
                                      </p:tavLst>
                                    </p:anim>
                                  </p:childTnLst>
                                </p:cTn>
                              </p:par>
                            </p:childTnLst>
                          </p:cTn>
                        </p:par>
                        <p:par>
                          <p:cTn id="469" fill="hold" nodeType="afterGroup">
                            <p:stCondLst>
                              <p:cond delay="7000"/>
                            </p:stCondLst>
                            <p:childTnLst>
                              <p:par>
                                <p:cTn id="470" presetID="35" presetClass="emph" presetSubtype="0" fill="hold" grpId="3" nodeType="afterEffect">
                                  <p:stCondLst>
                                    <p:cond delay="0"/>
                                  </p:stCondLst>
                                  <p:childTnLst>
                                    <p:anim calcmode="discrete" valueType="str">
                                      <p:cBhvr>
                                        <p:cTn id="471" dur="1000" fill="hold"/>
                                        <p:tgtEl>
                                          <p:spTgt spid="67621"/>
                                        </p:tgtEl>
                                        <p:attrNameLst>
                                          <p:attrName>style.visibility</p:attrName>
                                        </p:attrNameLst>
                                      </p:cBhvr>
                                      <p:tavLst>
                                        <p:tav tm="0">
                                          <p:val>
                                            <p:strVal val="hidden"/>
                                          </p:val>
                                        </p:tav>
                                        <p:tav tm="50000">
                                          <p:val>
                                            <p:strVal val="visible"/>
                                          </p:val>
                                        </p:tav>
                                      </p:tavLst>
                                    </p:anim>
                                  </p:childTnLst>
                                </p:cTn>
                              </p:par>
                              <p:par>
                                <p:cTn id="472" presetID="35" presetClass="emph" presetSubtype="0" fill="hold" grpId="1" nodeType="withEffect">
                                  <p:stCondLst>
                                    <p:cond delay="0"/>
                                  </p:stCondLst>
                                  <p:childTnLst>
                                    <p:anim calcmode="discrete" valueType="str">
                                      <p:cBhvr>
                                        <p:cTn id="473" dur="1000" fill="hold"/>
                                        <p:tgtEl>
                                          <p:spTgt spid="67664"/>
                                        </p:tgtEl>
                                        <p:attrNameLst>
                                          <p:attrName>style.visibility</p:attrName>
                                        </p:attrNameLst>
                                      </p:cBhvr>
                                      <p:tavLst>
                                        <p:tav tm="0">
                                          <p:val>
                                            <p:strVal val="hidden"/>
                                          </p:val>
                                        </p:tav>
                                        <p:tav tm="50000">
                                          <p:val>
                                            <p:strVal val="visible"/>
                                          </p:val>
                                        </p:tav>
                                      </p:tavLst>
                                    </p:anim>
                                  </p:childTnLst>
                                </p:cTn>
                              </p:par>
                            </p:childTnLst>
                          </p:cTn>
                        </p:par>
                        <p:par>
                          <p:cTn id="474" fill="hold" nodeType="afterGroup">
                            <p:stCondLst>
                              <p:cond delay="8000"/>
                            </p:stCondLst>
                            <p:childTnLst>
                              <p:par>
                                <p:cTn id="475" presetID="35" presetClass="emph" presetSubtype="0" fill="hold" grpId="2" nodeType="afterEffect">
                                  <p:stCondLst>
                                    <p:cond delay="0"/>
                                  </p:stCondLst>
                                  <p:childTnLst>
                                    <p:anim calcmode="discrete" valueType="str">
                                      <p:cBhvr>
                                        <p:cTn id="476" dur="1000" fill="hold"/>
                                        <p:tgtEl>
                                          <p:spTgt spid="67664"/>
                                        </p:tgtEl>
                                        <p:attrNameLst>
                                          <p:attrName>style.visibility</p:attrName>
                                        </p:attrNameLst>
                                      </p:cBhvr>
                                      <p:tavLst>
                                        <p:tav tm="0">
                                          <p:val>
                                            <p:strVal val="hidden"/>
                                          </p:val>
                                        </p:tav>
                                        <p:tav tm="50000">
                                          <p:val>
                                            <p:strVal val="visible"/>
                                          </p:val>
                                        </p:tav>
                                      </p:tavLst>
                                    </p:anim>
                                  </p:childTnLst>
                                </p:cTn>
                              </p:par>
                            </p:childTnLst>
                          </p:cTn>
                        </p:par>
                        <p:par>
                          <p:cTn id="477" fill="hold" nodeType="afterGroup">
                            <p:stCondLst>
                              <p:cond delay="9000"/>
                            </p:stCondLst>
                            <p:childTnLst>
                              <p:par>
                                <p:cTn id="478" presetID="35" presetClass="emph" presetSubtype="0" fill="hold" grpId="3" nodeType="afterEffect">
                                  <p:stCondLst>
                                    <p:cond delay="0"/>
                                  </p:stCondLst>
                                  <p:childTnLst>
                                    <p:anim calcmode="discrete" valueType="str">
                                      <p:cBhvr>
                                        <p:cTn id="479" dur="1000" fill="hold"/>
                                        <p:tgtEl>
                                          <p:spTgt spid="67664"/>
                                        </p:tgtEl>
                                        <p:attrNameLst>
                                          <p:attrName>style.visibility</p:attrName>
                                        </p:attrNameLst>
                                      </p:cBhvr>
                                      <p:tavLst>
                                        <p:tav tm="0">
                                          <p:val>
                                            <p:strVal val="hidden"/>
                                          </p:val>
                                        </p:tav>
                                        <p:tav tm="50000">
                                          <p:val>
                                            <p:strVal val="visible"/>
                                          </p:val>
                                        </p:tav>
                                      </p:tavLst>
                                    </p:anim>
                                  </p:childTnLst>
                                </p:cTn>
                              </p:par>
                              <p:par>
                                <p:cTn id="480" presetID="35" presetClass="emph" presetSubtype="0" fill="hold" grpId="1" nodeType="withEffect">
                                  <p:stCondLst>
                                    <p:cond delay="0"/>
                                  </p:stCondLst>
                                  <p:childTnLst>
                                    <p:anim calcmode="discrete" valueType="str">
                                      <p:cBhvr>
                                        <p:cTn id="481" dur="1000" fill="hold"/>
                                        <p:tgtEl>
                                          <p:spTgt spid="67624"/>
                                        </p:tgtEl>
                                        <p:attrNameLst>
                                          <p:attrName>style.visibility</p:attrName>
                                        </p:attrNameLst>
                                      </p:cBhvr>
                                      <p:tavLst>
                                        <p:tav tm="0">
                                          <p:val>
                                            <p:strVal val="hidden"/>
                                          </p:val>
                                        </p:tav>
                                        <p:tav tm="50000">
                                          <p:val>
                                            <p:strVal val="visible"/>
                                          </p:val>
                                        </p:tav>
                                      </p:tavLst>
                                    </p:anim>
                                  </p:childTnLst>
                                </p:cTn>
                              </p:par>
                            </p:childTnLst>
                          </p:cTn>
                        </p:par>
                        <p:par>
                          <p:cTn id="482" fill="hold" nodeType="afterGroup">
                            <p:stCondLst>
                              <p:cond delay="10000"/>
                            </p:stCondLst>
                            <p:childTnLst>
                              <p:par>
                                <p:cTn id="483" presetID="35" presetClass="emph" presetSubtype="0" fill="hold" grpId="2" nodeType="afterEffect">
                                  <p:stCondLst>
                                    <p:cond delay="0"/>
                                  </p:stCondLst>
                                  <p:childTnLst>
                                    <p:anim calcmode="discrete" valueType="str">
                                      <p:cBhvr>
                                        <p:cTn id="484" dur="1000" fill="hold"/>
                                        <p:tgtEl>
                                          <p:spTgt spid="67624"/>
                                        </p:tgtEl>
                                        <p:attrNameLst>
                                          <p:attrName>style.visibility</p:attrName>
                                        </p:attrNameLst>
                                      </p:cBhvr>
                                      <p:tavLst>
                                        <p:tav tm="0">
                                          <p:val>
                                            <p:strVal val="hidden"/>
                                          </p:val>
                                        </p:tav>
                                        <p:tav tm="50000">
                                          <p:val>
                                            <p:strVal val="visible"/>
                                          </p:val>
                                        </p:tav>
                                      </p:tavLst>
                                    </p:anim>
                                  </p:childTnLst>
                                </p:cTn>
                              </p:par>
                            </p:childTnLst>
                          </p:cTn>
                        </p:par>
                        <p:par>
                          <p:cTn id="485" fill="hold" nodeType="afterGroup">
                            <p:stCondLst>
                              <p:cond delay="11000"/>
                            </p:stCondLst>
                            <p:childTnLst>
                              <p:par>
                                <p:cTn id="486" presetID="35" presetClass="emph" presetSubtype="0" fill="hold" grpId="3" nodeType="afterEffect">
                                  <p:stCondLst>
                                    <p:cond delay="0"/>
                                  </p:stCondLst>
                                  <p:childTnLst>
                                    <p:anim calcmode="discrete" valueType="str">
                                      <p:cBhvr>
                                        <p:cTn id="487" dur="1000" fill="hold"/>
                                        <p:tgtEl>
                                          <p:spTgt spid="67624"/>
                                        </p:tgtEl>
                                        <p:attrNameLst>
                                          <p:attrName>style.visibility</p:attrName>
                                        </p:attrNameLst>
                                      </p:cBhvr>
                                      <p:tavLst>
                                        <p:tav tm="0">
                                          <p:val>
                                            <p:strVal val="hidden"/>
                                          </p:val>
                                        </p:tav>
                                        <p:tav tm="50000">
                                          <p:val>
                                            <p:strVal val="visible"/>
                                          </p:val>
                                        </p:tav>
                                      </p:tavLst>
                                    </p:anim>
                                  </p:childTnLst>
                                </p:cTn>
                              </p:par>
                              <p:par>
                                <p:cTn id="488" presetID="35" presetClass="emph" presetSubtype="0" fill="hold" grpId="1" nodeType="withEffect">
                                  <p:stCondLst>
                                    <p:cond delay="0"/>
                                  </p:stCondLst>
                                  <p:childTnLst>
                                    <p:anim calcmode="discrete" valueType="str">
                                      <p:cBhvr>
                                        <p:cTn id="489" dur="1000" fill="hold"/>
                                        <p:tgtEl>
                                          <p:spTgt spid="67625"/>
                                        </p:tgtEl>
                                        <p:attrNameLst>
                                          <p:attrName>style.visibility</p:attrName>
                                        </p:attrNameLst>
                                      </p:cBhvr>
                                      <p:tavLst>
                                        <p:tav tm="0">
                                          <p:val>
                                            <p:strVal val="hidden"/>
                                          </p:val>
                                        </p:tav>
                                        <p:tav tm="50000">
                                          <p:val>
                                            <p:strVal val="visible"/>
                                          </p:val>
                                        </p:tav>
                                      </p:tavLst>
                                    </p:anim>
                                  </p:childTnLst>
                                </p:cTn>
                              </p:par>
                            </p:childTnLst>
                          </p:cTn>
                        </p:par>
                        <p:par>
                          <p:cTn id="490" fill="hold" nodeType="afterGroup">
                            <p:stCondLst>
                              <p:cond delay="12000"/>
                            </p:stCondLst>
                            <p:childTnLst>
                              <p:par>
                                <p:cTn id="491" presetID="35" presetClass="emph" presetSubtype="0" fill="hold" grpId="2" nodeType="afterEffect">
                                  <p:stCondLst>
                                    <p:cond delay="0"/>
                                  </p:stCondLst>
                                  <p:childTnLst>
                                    <p:anim calcmode="discrete" valueType="str">
                                      <p:cBhvr>
                                        <p:cTn id="492" dur="1000" fill="hold"/>
                                        <p:tgtEl>
                                          <p:spTgt spid="67625"/>
                                        </p:tgtEl>
                                        <p:attrNameLst>
                                          <p:attrName>style.visibility</p:attrName>
                                        </p:attrNameLst>
                                      </p:cBhvr>
                                      <p:tavLst>
                                        <p:tav tm="0">
                                          <p:val>
                                            <p:strVal val="hidden"/>
                                          </p:val>
                                        </p:tav>
                                        <p:tav tm="50000">
                                          <p:val>
                                            <p:strVal val="visible"/>
                                          </p:val>
                                        </p:tav>
                                      </p:tavLst>
                                    </p:anim>
                                  </p:childTnLst>
                                </p:cTn>
                              </p:par>
                            </p:childTnLst>
                          </p:cTn>
                        </p:par>
                        <p:par>
                          <p:cTn id="493" fill="hold" nodeType="afterGroup">
                            <p:stCondLst>
                              <p:cond delay="13000"/>
                            </p:stCondLst>
                            <p:childTnLst>
                              <p:par>
                                <p:cTn id="494" presetID="35" presetClass="emph" presetSubtype="0" fill="hold" grpId="3" nodeType="afterEffect">
                                  <p:stCondLst>
                                    <p:cond delay="0"/>
                                  </p:stCondLst>
                                  <p:childTnLst>
                                    <p:anim calcmode="discrete" valueType="str">
                                      <p:cBhvr>
                                        <p:cTn id="495" dur="1000" fill="hold"/>
                                        <p:tgtEl>
                                          <p:spTgt spid="67625"/>
                                        </p:tgtEl>
                                        <p:attrNameLst>
                                          <p:attrName>style.visibility</p:attrName>
                                        </p:attrNameLst>
                                      </p:cBhvr>
                                      <p:tavLst>
                                        <p:tav tm="0">
                                          <p:val>
                                            <p:strVal val="hidden"/>
                                          </p:val>
                                        </p:tav>
                                        <p:tav tm="50000">
                                          <p:val>
                                            <p:strVal val="visible"/>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618" grpId="0" animBg="1"/>
      <p:bldP spid="67619" grpId="0" animBg="1"/>
      <p:bldP spid="67616" grpId="0" animBg="1"/>
      <p:bldP spid="67620" grpId="0" animBg="1"/>
      <p:bldP spid="67621" grpId="0" animBg="1"/>
      <p:bldP spid="67621" grpId="1" animBg="1"/>
      <p:bldP spid="67621" grpId="2" animBg="1"/>
      <p:bldP spid="67621" grpId="3" animBg="1"/>
      <p:bldP spid="67622" grpId="0" animBg="1"/>
      <p:bldP spid="67624" grpId="0" animBg="1"/>
      <p:bldP spid="67624" grpId="1" animBg="1"/>
      <p:bldP spid="67624" grpId="2" animBg="1"/>
      <p:bldP spid="67624" grpId="3" animBg="1"/>
      <p:bldP spid="67625" grpId="0" animBg="1"/>
      <p:bldP spid="67625" grpId="1" animBg="1"/>
      <p:bldP spid="67625" grpId="2" animBg="1"/>
      <p:bldP spid="67625" grpId="3" animBg="1"/>
      <p:bldP spid="67626" grpId="0" animBg="1"/>
      <p:bldP spid="67627" grpId="0" animBg="1"/>
      <p:bldP spid="67628" grpId="0" animBg="1"/>
      <p:bldP spid="67633" grpId="0" animBg="1"/>
      <p:bldP spid="67634" grpId="0" animBg="1"/>
      <p:bldP spid="67623" grpId="0" animBg="1"/>
      <p:bldP spid="67641" grpId="0" animBg="1"/>
      <p:bldP spid="67642" grpId="0" animBg="1"/>
      <p:bldP spid="67643" grpId="0" animBg="1"/>
      <p:bldP spid="67644" grpId="0" animBg="1"/>
      <p:bldP spid="67645" grpId="0" animBg="1"/>
      <p:bldP spid="67646" grpId="0" animBg="1"/>
      <p:bldP spid="67647" grpId="0" animBg="1"/>
      <p:bldP spid="67648" grpId="0" animBg="1"/>
      <p:bldP spid="67655" grpId="0" build="p"/>
      <p:bldP spid="67656" grpId="0"/>
      <p:bldP spid="67664" grpId="0" animBg="1"/>
      <p:bldP spid="67664" grpId="1" animBg="1"/>
      <p:bldP spid="67664" grpId="2" animBg="1"/>
      <p:bldP spid="67664" grpId="3" animBg="1"/>
      <p:bldP spid="6766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5"/>
            </a:gs>
            <a:gs pos="50000">
              <a:srgbClr val="9CB86E"/>
            </a:gs>
            <a:gs pos="100000">
              <a:srgbClr val="156B13"/>
            </a:gs>
          </a:gsLst>
          <a:lin ang="5400000" scaled="0"/>
        </a:gradFill>
        <a:effectLst/>
      </p:bgPr>
    </p:bg>
    <p:spTree>
      <p:nvGrpSpPr>
        <p:cNvPr id="1" name=""/>
        <p:cNvGrpSpPr/>
        <p:nvPr/>
      </p:nvGrpSpPr>
      <p:grpSpPr>
        <a:xfrm>
          <a:off x="0" y="0"/>
          <a:ext cx="0" cy="0"/>
          <a:chOff x="0" y="0"/>
          <a:chExt cx="0" cy="0"/>
        </a:xfrm>
      </p:grpSpPr>
      <p:sp>
        <p:nvSpPr>
          <p:cNvPr id="72756" name="AutoShape 52"/>
          <p:cNvSpPr>
            <a:spLocks noChangeArrowheads="1"/>
          </p:cNvSpPr>
          <p:nvPr/>
        </p:nvSpPr>
        <p:spPr bwMode="auto">
          <a:xfrm>
            <a:off x="107950" y="5514975"/>
            <a:ext cx="2374900" cy="863600"/>
          </a:xfrm>
          <a:prstGeom prst="parallelogram">
            <a:avLst>
              <a:gd name="adj" fmla="val 68750"/>
            </a:avLst>
          </a:prstGeom>
          <a:solidFill>
            <a:srgbClr val="FF6767"/>
          </a:solidFill>
          <a:ln w="15875">
            <a:solidFill>
              <a:srgbClr val="FF434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72744" name="AutoShape 40"/>
          <p:cNvSpPr>
            <a:spLocks noChangeArrowheads="1"/>
          </p:cNvSpPr>
          <p:nvPr/>
        </p:nvSpPr>
        <p:spPr bwMode="auto">
          <a:xfrm rot="9297925">
            <a:off x="1531938" y="714375"/>
            <a:ext cx="1079500" cy="1174750"/>
          </a:xfrm>
          <a:prstGeom prst="parallelogram">
            <a:avLst>
              <a:gd name="adj" fmla="val 51394"/>
            </a:avLst>
          </a:prstGeom>
          <a:solidFill>
            <a:srgbClr val="FF6767">
              <a:alpha val="65097"/>
            </a:srgbClr>
          </a:solidFill>
          <a:ln w="15875">
            <a:solidFill>
              <a:srgbClr val="FF434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72708" name="Oval 4"/>
          <p:cNvSpPr>
            <a:spLocks noChangeArrowheads="1"/>
          </p:cNvSpPr>
          <p:nvPr/>
        </p:nvSpPr>
        <p:spPr bwMode="auto">
          <a:xfrm>
            <a:off x="755650" y="5624513"/>
            <a:ext cx="1223963" cy="647700"/>
          </a:xfrm>
          <a:prstGeom prst="ellipse">
            <a:avLst/>
          </a:prstGeom>
          <a:gradFill rotWithShape="1">
            <a:gsLst>
              <a:gs pos="0">
                <a:schemeClr val="accent1"/>
              </a:gs>
              <a:gs pos="50000">
                <a:schemeClr val="accent1">
                  <a:gamma/>
                  <a:tint val="69020"/>
                  <a:invGamma/>
                </a:schemeClr>
              </a:gs>
              <a:gs pos="100000">
                <a:schemeClr val="accent1"/>
              </a:gs>
            </a:gsLst>
            <a:lin ang="0" scaled="1"/>
          </a:gradFill>
          <a:ln w="1587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ru-RU"/>
          </a:p>
        </p:txBody>
      </p:sp>
      <p:sp>
        <p:nvSpPr>
          <p:cNvPr id="72713" name="Rectangle 9"/>
          <p:cNvSpPr>
            <a:spLocks noChangeArrowheads="1"/>
          </p:cNvSpPr>
          <p:nvPr/>
        </p:nvSpPr>
        <p:spPr bwMode="auto">
          <a:xfrm>
            <a:off x="755650" y="981075"/>
            <a:ext cx="1223963" cy="1296988"/>
          </a:xfrm>
          <a:prstGeom prst="rect">
            <a:avLst/>
          </a:prstGeom>
          <a:gradFill rotWithShape="1">
            <a:gsLst>
              <a:gs pos="0">
                <a:schemeClr val="accent1"/>
              </a:gs>
              <a:gs pos="50000">
                <a:schemeClr val="accent1">
                  <a:gamma/>
                  <a:tint val="73725"/>
                  <a:invGamma/>
                </a:schemeClr>
              </a:gs>
              <a:gs pos="100000">
                <a:schemeClr val="accent1"/>
              </a:gs>
            </a:gsLst>
            <a:lin ang="0" scaled="1"/>
          </a:gradFill>
          <a:ln>
            <a:noFill/>
          </a:ln>
          <a:effectLst/>
          <a:extLst>
            <a:ext uri="{91240B29-F687-4F45-9708-019B960494DF}">
              <a14:hiddenLine xmlns:a14="http://schemas.microsoft.com/office/drawing/2010/main" w="1587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ru-RU"/>
          </a:p>
        </p:txBody>
      </p:sp>
      <p:grpSp>
        <p:nvGrpSpPr>
          <p:cNvPr id="72772" name="Group 68"/>
          <p:cNvGrpSpPr>
            <a:grpSpLocks/>
          </p:cNvGrpSpPr>
          <p:nvPr/>
        </p:nvGrpSpPr>
        <p:grpSpPr bwMode="auto">
          <a:xfrm>
            <a:off x="749300" y="1955800"/>
            <a:ext cx="1235075" cy="647700"/>
            <a:chOff x="472" y="1232"/>
            <a:chExt cx="778" cy="408"/>
          </a:xfrm>
        </p:grpSpPr>
        <p:sp>
          <p:nvSpPr>
            <p:cNvPr id="72711" name="Oval 7"/>
            <p:cNvSpPr>
              <a:spLocks noChangeArrowheads="1"/>
            </p:cNvSpPr>
            <p:nvPr/>
          </p:nvSpPr>
          <p:spPr bwMode="auto">
            <a:xfrm>
              <a:off x="476" y="1232"/>
              <a:ext cx="771" cy="408"/>
            </a:xfrm>
            <a:prstGeom prst="ellipse">
              <a:avLst/>
            </a:prstGeom>
            <a:gradFill rotWithShape="1">
              <a:gsLst>
                <a:gs pos="0">
                  <a:schemeClr val="accent1"/>
                </a:gs>
                <a:gs pos="50000">
                  <a:schemeClr val="accent1">
                    <a:gamma/>
                    <a:tint val="73725"/>
                    <a:invGamma/>
                  </a:schemeClr>
                </a:gs>
                <a:gs pos="100000">
                  <a:schemeClr val="accent1"/>
                </a:gs>
              </a:gsLst>
              <a:lin ang="0" scaled="1"/>
            </a:gradFill>
            <a:ln>
              <a:noFill/>
            </a:ln>
            <a:effectLst/>
            <a:extLst>
              <a:ext uri="{91240B29-F687-4F45-9708-019B960494DF}">
                <a14:hiddenLine xmlns:a14="http://schemas.microsoft.com/office/drawing/2010/main" w="1587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ru-RU"/>
            </a:p>
          </p:txBody>
        </p:sp>
        <p:sp>
          <p:nvSpPr>
            <p:cNvPr id="72715" name="Oval 11"/>
            <p:cNvSpPr>
              <a:spLocks noChangeArrowheads="1"/>
            </p:cNvSpPr>
            <p:nvPr/>
          </p:nvSpPr>
          <p:spPr bwMode="auto">
            <a:xfrm>
              <a:off x="476" y="1413"/>
              <a:ext cx="771" cy="45"/>
            </a:xfrm>
            <a:prstGeom prst="ellipse">
              <a:avLst/>
            </a:prstGeom>
            <a:gradFill rotWithShape="1">
              <a:gsLst>
                <a:gs pos="0">
                  <a:schemeClr val="accent1"/>
                </a:gs>
                <a:gs pos="50000">
                  <a:schemeClr val="accent1">
                    <a:gamma/>
                    <a:tint val="73725"/>
                    <a:invGamma/>
                  </a:schemeClr>
                </a:gs>
                <a:gs pos="100000">
                  <a:schemeClr val="accent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ru-RU"/>
            </a:p>
          </p:txBody>
        </p:sp>
        <p:sp>
          <p:nvSpPr>
            <p:cNvPr id="17459" name="Arc 36"/>
            <p:cNvSpPr>
              <a:spLocks/>
            </p:cNvSpPr>
            <p:nvPr/>
          </p:nvSpPr>
          <p:spPr bwMode="auto">
            <a:xfrm>
              <a:off x="472" y="1232"/>
              <a:ext cx="778" cy="206"/>
            </a:xfrm>
            <a:custGeom>
              <a:avLst/>
              <a:gdLst>
                <a:gd name="T0" fmla="*/ 0 w 43200"/>
                <a:gd name="T1" fmla="*/ 206 h 21916"/>
                <a:gd name="T2" fmla="*/ 778 w 43200"/>
                <a:gd name="T3" fmla="*/ 203 h 21916"/>
                <a:gd name="T4" fmla="*/ 389 w 43200"/>
                <a:gd name="T5" fmla="*/ 203 h 21916"/>
                <a:gd name="T6" fmla="*/ 0 60000 65536"/>
                <a:gd name="T7" fmla="*/ 0 60000 65536"/>
                <a:gd name="T8" fmla="*/ 0 60000 65536"/>
              </a:gdLst>
              <a:ahLst/>
              <a:cxnLst>
                <a:cxn ang="T6">
                  <a:pos x="T0" y="T1"/>
                </a:cxn>
                <a:cxn ang="T7">
                  <a:pos x="T2" y="T3"/>
                </a:cxn>
                <a:cxn ang="T8">
                  <a:pos x="T4" y="T5"/>
                </a:cxn>
              </a:cxnLst>
              <a:rect l="0" t="0" r="r" b="b"/>
              <a:pathLst>
                <a:path w="43200" h="21916" fill="none" extrusionOk="0">
                  <a:moveTo>
                    <a:pt x="2" y="21915"/>
                  </a:moveTo>
                  <a:cubicBezTo>
                    <a:pt x="0" y="21810"/>
                    <a:pt x="0" y="21705"/>
                    <a:pt x="0" y="21600"/>
                  </a:cubicBezTo>
                  <a:cubicBezTo>
                    <a:pt x="0" y="9670"/>
                    <a:pt x="9670" y="0"/>
                    <a:pt x="21600" y="0"/>
                  </a:cubicBezTo>
                  <a:cubicBezTo>
                    <a:pt x="33529" y="-1"/>
                    <a:pt x="43199" y="9670"/>
                    <a:pt x="43200" y="21599"/>
                  </a:cubicBezTo>
                </a:path>
                <a:path w="43200" h="21916" stroke="0" extrusionOk="0">
                  <a:moveTo>
                    <a:pt x="2" y="21915"/>
                  </a:moveTo>
                  <a:cubicBezTo>
                    <a:pt x="0" y="21810"/>
                    <a:pt x="0" y="21705"/>
                    <a:pt x="0" y="21600"/>
                  </a:cubicBezTo>
                  <a:cubicBezTo>
                    <a:pt x="0" y="9670"/>
                    <a:pt x="9670" y="0"/>
                    <a:pt x="21600" y="0"/>
                  </a:cubicBezTo>
                  <a:cubicBezTo>
                    <a:pt x="33529" y="-1"/>
                    <a:pt x="43199" y="9670"/>
                    <a:pt x="43200" y="21599"/>
                  </a:cubicBezTo>
                  <a:lnTo>
                    <a:pt x="21600" y="21600"/>
                  </a:lnTo>
                  <a:lnTo>
                    <a:pt x="2" y="21915"/>
                  </a:lnTo>
                  <a:close/>
                </a:path>
              </a:pathLst>
            </a:custGeom>
            <a:noFill/>
            <a:ln w="15875">
              <a:solidFill>
                <a:srgbClr val="000000"/>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17460" name="Arc 49"/>
            <p:cNvSpPr>
              <a:spLocks/>
            </p:cNvSpPr>
            <p:nvPr/>
          </p:nvSpPr>
          <p:spPr bwMode="auto">
            <a:xfrm flipV="1">
              <a:off x="566" y="1432"/>
              <a:ext cx="681" cy="203"/>
            </a:xfrm>
            <a:custGeom>
              <a:avLst/>
              <a:gdLst>
                <a:gd name="T0" fmla="*/ 0 w 37806"/>
                <a:gd name="T1" fmla="*/ 69 h 21600"/>
                <a:gd name="T2" fmla="*/ 681 w 37806"/>
                <a:gd name="T3" fmla="*/ 203 h 21600"/>
                <a:gd name="T4" fmla="*/ 292 w 37806"/>
                <a:gd name="T5" fmla="*/ 203 h 21600"/>
                <a:gd name="T6" fmla="*/ 0 60000 65536"/>
                <a:gd name="T7" fmla="*/ 0 60000 65536"/>
                <a:gd name="T8" fmla="*/ 0 60000 65536"/>
              </a:gdLst>
              <a:ahLst/>
              <a:cxnLst>
                <a:cxn ang="T6">
                  <a:pos x="T0" y="T1"/>
                </a:cxn>
                <a:cxn ang="T7">
                  <a:pos x="T2" y="T3"/>
                </a:cxn>
                <a:cxn ang="T8">
                  <a:pos x="T4" y="T5"/>
                </a:cxn>
              </a:cxnLst>
              <a:rect l="0" t="0" r="r" b="b"/>
              <a:pathLst>
                <a:path w="37806" h="21600" fill="none" extrusionOk="0">
                  <a:moveTo>
                    <a:pt x="-1" y="7319"/>
                  </a:moveTo>
                  <a:cubicBezTo>
                    <a:pt x="4100" y="2666"/>
                    <a:pt x="10003" y="-1"/>
                    <a:pt x="16206" y="0"/>
                  </a:cubicBezTo>
                  <a:cubicBezTo>
                    <a:pt x="28135" y="0"/>
                    <a:pt x="37806" y="9670"/>
                    <a:pt x="37806" y="21600"/>
                  </a:cubicBezTo>
                </a:path>
                <a:path w="37806" h="21600" stroke="0" extrusionOk="0">
                  <a:moveTo>
                    <a:pt x="-1" y="7319"/>
                  </a:moveTo>
                  <a:cubicBezTo>
                    <a:pt x="4100" y="2666"/>
                    <a:pt x="10003" y="-1"/>
                    <a:pt x="16206" y="0"/>
                  </a:cubicBezTo>
                  <a:cubicBezTo>
                    <a:pt x="28135" y="0"/>
                    <a:pt x="37806" y="9670"/>
                    <a:pt x="37806" y="21600"/>
                  </a:cubicBezTo>
                  <a:lnTo>
                    <a:pt x="16206" y="21600"/>
                  </a:lnTo>
                  <a:lnTo>
                    <a:pt x="-1" y="7319"/>
                  </a:lnTo>
                  <a:close/>
                </a:path>
              </a:pathLst>
            </a:custGeom>
            <a:noFill/>
            <a:ln w="15875">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17461" name="Arc 50"/>
            <p:cNvSpPr>
              <a:spLocks/>
            </p:cNvSpPr>
            <p:nvPr/>
          </p:nvSpPr>
          <p:spPr bwMode="auto">
            <a:xfrm flipV="1">
              <a:off x="476" y="1433"/>
              <a:ext cx="389" cy="133"/>
            </a:xfrm>
            <a:custGeom>
              <a:avLst/>
              <a:gdLst>
                <a:gd name="T0" fmla="*/ 0 w 21600"/>
                <a:gd name="T1" fmla="*/ 133 h 14145"/>
                <a:gd name="T2" fmla="*/ 90 w 21600"/>
                <a:gd name="T3" fmla="*/ 0 h 14145"/>
                <a:gd name="T4" fmla="*/ 389 w 21600"/>
                <a:gd name="T5" fmla="*/ 130 h 14145"/>
                <a:gd name="T6" fmla="*/ 0 60000 65536"/>
                <a:gd name="T7" fmla="*/ 0 60000 65536"/>
                <a:gd name="T8" fmla="*/ 0 60000 65536"/>
              </a:gdLst>
              <a:ahLst/>
              <a:cxnLst>
                <a:cxn ang="T6">
                  <a:pos x="T0" y="T1"/>
                </a:cxn>
                <a:cxn ang="T7">
                  <a:pos x="T2" y="T3"/>
                </a:cxn>
                <a:cxn ang="T8">
                  <a:pos x="T4" y="T5"/>
                </a:cxn>
              </a:cxnLst>
              <a:rect l="0" t="0" r="r" b="b"/>
              <a:pathLst>
                <a:path w="21600" h="14145" fill="none" extrusionOk="0">
                  <a:moveTo>
                    <a:pt x="2" y="14144"/>
                  </a:moveTo>
                  <a:cubicBezTo>
                    <a:pt x="0" y="14039"/>
                    <a:pt x="0" y="13934"/>
                    <a:pt x="0" y="13829"/>
                  </a:cubicBezTo>
                  <a:cubicBezTo>
                    <a:pt x="-1" y="8775"/>
                    <a:pt x="1771" y="3881"/>
                    <a:pt x="5007" y="-1"/>
                  </a:cubicBezTo>
                </a:path>
                <a:path w="21600" h="14145" stroke="0" extrusionOk="0">
                  <a:moveTo>
                    <a:pt x="2" y="14144"/>
                  </a:moveTo>
                  <a:cubicBezTo>
                    <a:pt x="0" y="14039"/>
                    <a:pt x="0" y="13934"/>
                    <a:pt x="0" y="13829"/>
                  </a:cubicBezTo>
                  <a:cubicBezTo>
                    <a:pt x="-1" y="8775"/>
                    <a:pt x="1771" y="3881"/>
                    <a:pt x="5007" y="-1"/>
                  </a:cubicBezTo>
                  <a:lnTo>
                    <a:pt x="21600" y="13829"/>
                  </a:lnTo>
                  <a:lnTo>
                    <a:pt x="2" y="14144"/>
                  </a:lnTo>
                  <a:close/>
                </a:path>
              </a:pathLst>
            </a:custGeom>
            <a:noFill/>
            <a:ln w="15875">
              <a:solidFill>
                <a:srgbClr val="000000"/>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grpSp>
      <p:sp>
        <p:nvSpPr>
          <p:cNvPr id="72743" name="AutoShape 39"/>
          <p:cNvSpPr>
            <a:spLocks noChangeArrowheads="1"/>
          </p:cNvSpPr>
          <p:nvPr/>
        </p:nvSpPr>
        <p:spPr bwMode="auto">
          <a:xfrm rot="9297925">
            <a:off x="120650" y="1371600"/>
            <a:ext cx="1079500" cy="1174750"/>
          </a:xfrm>
          <a:prstGeom prst="parallelogram">
            <a:avLst>
              <a:gd name="adj" fmla="val 51394"/>
            </a:avLst>
          </a:prstGeom>
          <a:solidFill>
            <a:srgbClr val="FF6767">
              <a:alpha val="65097"/>
            </a:srgbClr>
          </a:solidFill>
          <a:ln w="15875">
            <a:solidFill>
              <a:srgbClr val="FF434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72707" name="Rectangle 3"/>
          <p:cNvSpPr>
            <a:spLocks noGrp="1" noChangeArrowheads="1"/>
          </p:cNvSpPr>
          <p:nvPr>
            <p:ph type="body" sz="half" idx="1"/>
          </p:nvPr>
        </p:nvSpPr>
        <p:spPr>
          <a:xfrm>
            <a:off x="2771775" y="333375"/>
            <a:ext cx="6192838" cy="6192838"/>
          </a:xfrm>
        </p:spPr>
        <p:txBody>
          <a:bodyPr/>
          <a:lstStyle/>
          <a:p>
            <a:pPr algn="just" eaLnBrk="1" hangingPunct="1">
              <a:lnSpc>
                <a:spcPct val="90000"/>
              </a:lnSpc>
              <a:buFont typeface="Wingdings" pitchFamily="2" charset="2"/>
              <a:buNone/>
              <a:defRPr/>
            </a:pPr>
            <a:endParaRPr lang="ru-RU" sz="2400" smtClean="0"/>
          </a:p>
          <a:p>
            <a:pPr algn="just" eaLnBrk="1" hangingPunct="1">
              <a:lnSpc>
                <a:spcPct val="90000"/>
              </a:lnSpc>
              <a:buFont typeface="Wingdings" pitchFamily="2" charset="2"/>
              <a:buNone/>
              <a:defRPr/>
            </a:pPr>
            <a:r>
              <a:rPr lang="ru-RU" sz="2400" smtClean="0"/>
              <a:t>    </a:t>
            </a:r>
            <a:r>
              <a:rPr lang="ru-RU" sz="1800" smtClean="0"/>
              <a:t>Рассмотрим сечения цилиндра различными плоскостями. Если секущая плоскость проходит через ось цилиндра, то сечение представляет собой прямоугольник (Рис. 3), две стороны которого – образующие, а две другие – диаметры оснований цилиндра. Такое сечение называется </a:t>
            </a:r>
            <a:r>
              <a:rPr lang="ru-RU" sz="1800" u="sng" smtClean="0"/>
              <a:t>осевым</a:t>
            </a:r>
            <a:r>
              <a:rPr lang="ru-RU" sz="1800" smtClean="0"/>
              <a:t>.</a:t>
            </a:r>
          </a:p>
          <a:p>
            <a:pPr algn="just" eaLnBrk="1" hangingPunct="1">
              <a:lnSpc>
                <a:spcPct val="90000"/>
              </a:lnSpc>
              <a:buFont typeface="Wingdings" pitchFamily="2" charset="2"/>
              <a:buNone/>
              <a:defRPr/>
            </a:pPr>
            <a:endParaRPr lang="ru-RU" sz="2000" smtClean="0"/>
          </a:p>
          <a:p>
            <a:pPr algn="just" eaLnBrk="1" hangingPunct="1">
              <a:lnSpc>
                <a:spcPct val="90000"/>
              </a:lnSpc>
              <a:buFont typeface="Wingdings" pitchFamily="2" charset="2"/>
              <a:buNone/>
              <a:defRPr/>
            </a:pPr>
            <a:endParaRPr lang="ru-RU" sz="2000" smtClean="0"/>
          </a:p>
          <a:p>
            <a:pPr algn="just" eaLnBrk="1" hangingPunct="1">
              <a:lnSpc>
                <a:spcPct val="90000"/>
              </a:lnSpc>
              <a:buFont typeface="Wingdings" pitchFamily="2" charset="2"/>
              <a:buNone/>
              <a:defRPr/>
            </a:pPr>
            <a:endParaRPr lang="ru-RU" sz="2000" smtClean="0"/>
          </a:p>
          <a:p>
            <a:pPr algn="just" eaLnBrk="1" hangingPunct="1">
              <a:lnSpc>
                <a:spcPct val="90000"/>
              </a:lnSpc>
              <a:buFont typeface="Wingdings" pitchFamily="2" charset="2"/>
              <a:buNone/>
              <a:defRPr/>
            </a:pPr>
            <a:endParaRPr lang="ru-RU" sz="2000" smtClean="0"/>
          </a:p>
          <a:p>
            <a:pPr algn="just" eaLnBrk="1" hangingPunct="1">
              <a:lnSpc>
                <a:spcPct val="90000"/>
              </a:lnSpc>
              <a:buFont typeface="Wingdings" pitchFamily="2" charset="2"/>
              <a:buNone/>
              <a:defRPr/>
            </a:pPr>
            <a:endParaRPr lang="ru-RU" sz="2000" smtClean="0"/>
          </a:p>
          <a:p>
            <a:pPr algn="just" eaLnBrk="1" hangingPunct="1">
              <a:lnSpc>
                <a:spcPct val="90000"/>
              </a:lnSpc>
              <a:buFont typeface="Wingdings" pitchFamily="2" charset="2"/>
              <a:buNone/>
              <a:defRPr/>
            </a:pPr>
            <a:r>
              <a:rPr lang="ru-RU" sz="2000" smtClean="0"/>
              <a:t>     </a:t>
            </a:r>
            <a:r>
              <a:rPr lang="ru-RU" sz="1800" smtClean="0"/>
              <a:t>Если секущая плоскость перпендикулярна к оси цилиндра, то сечение является </a:t>
            </a:r>
            <a:r>
              <a:rPr lang="ru-RU" sz="1800" u="sng" smtClean="0"/>
              <a:t>кругом</a:t>
            </a:r>
            <a:r>
              <a:rPr lang="ru-RU" sz="1800" smtClean="0"/>
              <a:t>. В самом деле, секущая плоскость (плоскость </a:t>
            </a:r>
            <a:r>
              <a:rPr lang="el-GR" sz="1800" i="1" smtClean="0">
                <a:solidFill>
                  <a:srgbClr val="000000"/>
                </a:solidFill>
                <a:effectLst>
                  <a:outerShdw blurRad="38100" dist="38100" dir="2700000" algn="tl">
                    <a:srgbClr val="FFFFFF"/>
                  </a:outerShdw>
                </a:effectLst>
                <a:latin typeface="Book Antiqua" pitchFamily="18" charset="0"/>
              </a:rPr>
              <a:t>γ</a:t>
            </a:r>
            <a:r>
              <a:rPr lang="ru-RU" sz="1800" smtClean="0"/>
              <a:t> на рисунке 4) отсекает от данного цилиндра тело, также являющееся цилиндром. Его основаниями служат два круга, один из которых и есть рассматриваемое сечение.</a:t>
            </a:r>
          </a:p>
        </p:txBody>
      </p:sp>
      <p:sp>
        <p:nvSpPr>
          <p:cNvPr id="72712" name="Oval 8"/>
          <p:cNvSpPr>
            <a:spLocks noChangeArrowheads="1"/>
          </p:cNvSpPr>
          <p:nvPr/>
        </p:nvSpPr>
        <p:spPr bwMode="auto">
          <a:xfrm>
            <a:off x="755650" y="655638"/>
            <a:ext cx="1223963" cy="647700"/>
          </a:xfrm>
          <a:prstGeom prst="ellipse">
            <a:avLst/>
          </a:prstGeom>
          <a:gradFill rotWithShape="1">
            <a:gsLst>
              <a:gs pos="0">
                <a:schemeClr val="accent1"/>
              </a:gs>
              <a:gs pos="50000">
                <a:schemeClr val="accent1">
                  <a:gamma/>
                  <a:tint val="98824"/>
                  <a:invGamma/>
                </a:schemeClr>
              </a:gs>
              <a:gs pos="100000">
                <a:schemeClr val="accent1"/>
              </a:gs>
            </a:gsLst>
            <a:lin ang="0" scaled="1"/>
          </a:gradFill>
          <a:ln w="1587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ru-RU"/>
          </a:p>
        </p:txBody>
      </p:sp>
      <p:sp>
        <p:nvSpPr>
          <p:cNvPr id="72714" name="Oval 10"/>
          <p:cNvSpPr>
            <a:spLocks noChangeArrowheads="1"/>
          </p:cNvSpPr>
          <p:nvPr/>
        </p:nvSpPr>
        <p:spPr bwMode="auto">
          <a:xfrm>
            <a:off x="755650" y="5911850"/>
            <a:ext cx="1223963" cy="71438"/>
          </a:xfrm>
          <a:prstGeom prst="ellipse">
            <a:avLst/>
          </a:prstGeom>
          <a:gradFill rotWithShape="1">
            <a:gsLst>
              <a:gs pos="0">
                <a:schemeClr val="accent1"/>
              </a:gs>
              <a:gs pos="50000">
                <a:schemeClr val="accent1">
                  <a:gamma/>
                  <a:tint val="69020"/>
                  <a:invGamma/>
                </a:schemeClr>
              </a:gs>
              <a:gs pos="100000">
                <a:schemeClr val="accent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ru-RU"/>
          </a:p>
        </p:txBody>
      </p:sp>
      <p:sp>
        <p:nvSpPr>
          <p:cNvPr id="72738" name="AutoShape 34"/>
          <p:cNvSpPr>
            <a:spLocks noChangeArrowheads="1"/>
          </p:cNvSpPr>
          <p:nvPr/>
        </p:nvSpPr>
        <p:spPr bwMode="auto">
          <a:xfrm rot="9297925">
            <a:off x="576263" y="1039813"/>
            <a:ext cx="1584325" cy="1174750"/>
          </a:xfrm>
          <a:prstGeom prst="parallelogram">
            <a:avLst>
              <a:gd name="adj" fmla="val 47134"/>
            </a:avLst>
          </a:prstGeom>
          <a:pattFill prst="wdUpDiag">
            <a:fgClr>
              <a:srgbClr val="FF6767">
                <a:alpha val="65097"/>
              </a:srgbClr>
            </a:fgClr>
            <a:bgClr>
              <a:schemeClr val="bg1">
                <a:alpha val="65097"/>
              </a:schemeClr>
            </a:bgClr>
          </a:pattFill>
          <a:ln>
            <a:noFill/>
          </a:ln>
          <a:effectLst/>
          <a:extLst>
            <a:ext uri="{91240B29-F687-4F45-9708-019B960494DF}">
              <a14:hiddenLine xmlns:a14="http://schemas.microsoft.com/office/drawing/2010/main" w="1587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72724" name="Line 20"/>
          <p:cNvSpPr>
            <a:spLocks noChangeShapeType="1"/>
          </p:cNvSpPr>
          <p:nvPr/>
        </p:nvSpPr>
        <p:spPr bwMode="auto">
          <a:xfrm flipV="1">
            <a:off x="1368425" y="984250"/>
            <a:ext cx="0" cy="1295400"/>
          </a:xfrm>
          <a:prstGeom prst="line">
            <a:avLst/>
          </a:prstGeom>
          <a:noFill/>
          <a:ln w="15875">
            <a:solidFill>
              <a:srgbClr val="000000"/>
            </a:solidFill>
            <a:prstDash val="dash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72725" name="Line 21"/>
          <p:cNvSpPr>
            <a:spLocks noChangeShapeType="1"/>
          </p:cNvSpPr>
          <p:nvPr/>
        </p:nvSpPr>
        <p:spPr bwMode="auto">
          <a:xfrm>
            <a:off x="1368425" y="2279650"/>
            <a:ext cx="0" cy="504825"/>
          </a:xfrm>
          <a:prstGeom prst="line">
            <a:avLst/>
          </a:prstGeom>
          <a:noFill/>
          <a:ln w="158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72726" name="Line 22"/>
          <p:cNvSpPr>
            <a:spLocks noChangeShapeType="1"/>
          </p:cNvSpPr>
          <p:nvPr/>
        </p:nvSpPr>
        <p:spPr bwMode="auto">
          <a:xfrm>
            <a:off x="1368425" y="476250"/>
            <a:ext cx="0" cy="576263"/>
          </a:xfrm>
          <a:prstGeom prst="line">
            <a:avLst/>
          </a:prstGeom>
          <a:noFill/>
          <a:ln w="158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72749" name="Line 45"/>
          <p:cNvSpPr>
            <a:spLocks noChangeShapeType="1"/>
          </p:cNvSpPr>
          <p:nvPr/>
        </p:nvSpPr>
        <p:spPr bwMode="auto">
          <a:xfrm flipV="1">
            <a:off x="1835150" y="1992313"/>
            <a:ext cx="144463" cy="71437"/>
          </a:xfrm>
          <a:prstGeom prst="line">
            <a:avLst/>
          </a:prstGeom>
          <a:noFill/>
          <a:ln w="15875">
            <a:solidFill>
              <a:srgbClr val="FF434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72750" name="Line 46"/>
          <p:cNvSpPr>
            <a:spLocks noChangeShapeType="1"/>
          </p:cNvSpPr>
          <p:nvPr/>
        </p:nvSpPr>
        <p:spPr bwMode="auto">
          <a:xfrm flipV="1">
            <a:off x="755650" y="1268413"/>
            <a:ext cx="0" cy="1008062"/>
          </a:xfrm>
          <a:prstGeom prst="line">
            <a:avLst/>
          </a:prstGeom>
          <a:noFill/>
          <a:ln w="15875">
            <a:solidFill>
              <a:srgbClr val="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72751" name="Line 47"/>
          <p:cNvSpPr>
            <a:spLocks noChangeShapeType="1"/>
          </p:cNvSpPr>
          <p:nvPr/>
        </p:nvSpPr>
        <p:spPr bwMode="auto">
          <a:xfrm flipV="1">
            <a:off x="1979613" y="981075"/>
            <a:ext cx="0" cy="1295400"/>
          </a:xfrm>
          <a:prstGeom prst="line">
            <a:avLst/>
          </a:prstGeom>
          <a:noFill/>
          <a:ln w="158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72752" name="Line 48"/>
          <p:cNvSpPr>
            <a:spLocks noChangeShapeType="1"/>
          </p:cNvSpPr>
          <p:nvPr/>
        </p:nvSpPr>
        <p:spPr bwMode="auto">
          <a:xfrm flipV="1">
            <a:off x="755650" y="981075"/>
            <a:ext cx="0" cy="287338"/>
          </a:xfrm>
          <a:prstGeom prst="line">
            <a:avLst/>
          </a:prstGeom>
          <a:noFill/>
          <a:ln w="158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72728" name="Line 24"/>
          <p:cNvSpPr>
            <a:spLocks noChangeShapeType="1"/>
          </p:cNvSpPr>
          <p:nvPr/>
        </p:nvSpPr>
        <p:spPr bwMode="auto">
          <a:xfrm flipV="1">
            <a:off x="900113" y="1196975"/>
            <a:ext cx="0" cy="1295400"/>
          </a:xfrm>
          <a:prstGeom prst="line">
            <a:avLst/>
          </a:prstGeom>
          <a:noFill/>
          <a:ln w="158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72729" name="Line 25"/>
          <p:cNvSpPr>
            <a:spLocks noChangeShapeType="1"/>
          </p:cNvSpPr>
          <p:nvPr/>
        </p:nvSpPr>
        <p:spPr bwMode="auto">
          <a:xfrm flipV="1">
            <a:off x="1835150" y="765175"/>
            <a:ext cx="0" cy="1295400"/>
          </a:xfrm>
          <a:prstGeom prst="line">
            <a:avLst/>
          </a:prstGeom>
          <a:noFill/>
          <a:ln w="15875">
            <a:solidFill>
              <a:srgbClr val="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72730" name="Line 26"/>
          <p:cNvSpPr>
            <a:spLocks noChangeShapeType="1"/>
          </p:cNvSpPr>
          <p:nvPr/>
        </p:nvSpPr>
        <p:spPr bwMode="auto">
          <a:xfrm flipV="1">
            <a:off x="900113" y="765175"/>
            <a:ext cx="935037" cy="431800"/>
          </a:xfrm>
          <a:prstGeom prst="line">
            <a:avLst/>
          </a:prstGeom>
          <a:noFill/>
          <a:ln w="15875">
            <a:solidFill>
              <a:srgbClr val="FF434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72731" name="Line 27"/>
          <p:cNvSpPr>
            <a:spLocks noChangeShapeType="1"/>
          </p:cNvSpPr>
          <p:nvPr/>
        </p:nvSpPr>
        <p:spPr bwMode="auto">
          <a:xfrm flipV="1">
            <a:off x="900113" y="2060575"/>
            <a:ext cx="935037" cy="431800"/>
          </a:xfrm>
          <a:prstGeom prst="line">
            <a:avLst/>
          </a:prstGeom>
          <a:noFill/>
          <a:ln w="15875">
            <a:solidFill>
              <a:srgbClr val="FF4343"/>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72761" name="Rectangle 57"/>
          <p:cNvSpPr>
            <a:spLocks noChangeArrowheads="1"/>
          </p:cNvSpPr>
          <p:nvPr/>
        </p:nvSpPr>
        <p:spPr bwMode="auto">
          <a:xfrm>
            <a:off x="755650" y="4652963"/>
            <a:ext cx="1223963" cy="1296987"/>
          </a:xfrm>
          <a:prstGeom prst="rect">
            <a:avLst/>
          </a:prstGeom>
          <a:gradFill rotWithShape="1">
            <a:gsLst>
              <a:gs pos="0">
                <a:schemeClr val="accent1"/>
              </a:gs>
              <a:gs pos="50000">
                <a:schemeClr val="accent1">
                  <a:gamma/>
                  <a:tint val="69020"/>
                  <a:invGamma/>
                </a:schemeClr>
              </a:gs>
              <a:gs pos="100000">
                <a:schemeClr val="accent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ru-RU"/>
          </a:p>
        </p:txBody>
      </p:sp>
      <p:sp>
        <p:nvSpPr>
          <p:cNvPr id="72763" name="Line 59"/>
          <p:cNvSpPr>
            <a:spLocks noChangeShapeType="1"/>
          </p:cNvSpPr>
          <p:nvPr/>
        </p:nvSpPr>
        <p:spPr bwMode="auto">
          <a:xfrm flipV="1">
            <a:off x="1979613" y="4987925"/>
            <a:ext cx="0" cy="962025"/>
          </a:xfrm>
          <a:prstGeom prst="line">
            <a:avLst/>
          </a:prstGeom>
          <a:noFill/>
          <a:ln w="158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72762" name="Line 58"/>
          <p:cNvSpPr>
            <a:spLocks noChangeShapeType="1"/>
          </p:cNvSpPr>
          <p:nvPr/>
        </p:nvSpPr>
        <p:spPr bwMode="auto">
          <a:xfrm flipV="1">
            <a:off x="755650" y="5116513"/>
            <a:ext cx="0" cy="833437"/>
          </a:xfrm>
          <a:prstGeom prst="line">
            <a:avLst/>
          </a:prstGeom>
          <a:noFill/>
          <a:ln w="158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72760" name="AutoShape 56"/>
          <p:cNvSpPr>
            <a:spLocks noChangeArrowheads="1"/>
          </p:cNvSpPr>
          <p:nvPr/>
        </p:nvSpPr>
        <p:spPr bwMode="auto">
          <a:xfrm>
            <a:off x="107950" y="4256088"/>
            <a:ext cx="2374900" cy="863600"/>
          </a:xfrm>
          <a:prstGeom prst="parallelogram">
            <a:avLst>
              <a:gd name="adj" fmla="val 68750"/>
            </a:avLst>
          </a:prstGeom>
          <a:solidFill>
            <a:srgbClr val="FF6767"/>
          </a:solidFill>
          <a:ln w="15875">
            <a:solidFill>
              <a:srgbClr val="FF434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72770" name="Arc 66"/>
          <p:cNvSpPr>
            <a:spLocks/>
          </p:cNvSpPr>
          <p:nvPr/>
        </p:nvSpPr>
        <p:spPr bwMode="auto">
          <a:xfrm>
            <a:off x="755650" y="5621338"/>
            <a:ext cx="1222375" cy="327025"/>
          </a:xfrm>
          <a:custGeom>
            <a:avLst/>
            <a:gdLst>
              <a:gd name="T0" fmla="*/ 57 w 43200"/>
              <a:gd name="T1" fmla="*/ 327025 h 21916"/>
              <a:gd name="T2" fmla="*/ 1222375 w 43200"/>
              <a:gd name="T3" fmla="*/ 322310 h 21916"/>
              <a:gd name="T4" fmla="*/ 611188 w 43200"/>
              <a:gd name="T5" fmla="*/ 322310 h 21916"/>
              <a:gd name="T6" fmla="*/ 0 60000 65536"/>
              <a:gd name="T7" fmla="*/ 0 60000 65536"/>
              <a:gd name="T8" fmla="*/ 0 60000 65536"/>
            </a:gdLst>
            <a:ahLst/>
            <a:cxnLst>
              <a:cxn ang="T6">
                <a:pos x="T0" y="T1"/>
              </a:cxn>
              <a:cxn ang="T7">
                <a:pos x="T2" y="T3"/>
              </a:cxn>
              <a:cxn ang="T8">
                <a:pos x="T4" y="T5"/>
              </a:cxn>
            </a:cxnLst>
            <a:rect l="0" t="0" r="r" b="b"/>
            <a:pathLst>
              <a:path w="43200" h="21916" fill="none" extrusionOk="0">
                <a:moveTo>
                  <a:pt x="2" y="21915"/>
                </a:moveTo>
                <a:cubicBezTo>
                  <a:pt x="0" y="21810"/>
                  <a:pt x="0" y="21705"/>
                  <a:pt x="0" y="21600"/>
                </a:cubicBezTo>
                <a:cubicBezTo>
                  <a:pt x="0" y="9670"/>
                  <a:pt x="9670" y="0"/>
                  <a:pt x="21600" y="0"/>
                </a:cubicBezTo>
                <a:cubicBezTo>
                  <a:pt x="33529" y="-1"/>
                  <a:pt x="43199" y="9670"/>
                  <a:pt x="43200" y="21599"/>
                </a:cubicBezTo>
              </a:path>
              <a:path w="43200" h="21916" stroke="0" extrusionOk="0">
                <a:moveTo>
                  <a:pt x="2" y="21915"/>
                </a:moveTo>
                <a:cubicBezTo>
                  <a:pt x="0" y="21810"/>
                  <a:pt x="0" y="21705"/>
                  <a:pt x="0" y="21600"/>
                </a:cubicBezTo>
                <a:cubicBezTo>
                  <a:pt x="0" y="9670"/>
                  <a:pt x="9670" y="0"/>
                  <a:pt x="21600" y="0"/>
                </a:cubicBezTo>
                <a:cubicBezTo>
                  <a:pt x="33529" y="-1"/>
                  <a:pt x="43199" y="9670"/>
                  <a:pt x="43200" y="21599"/>
                </a:cubicBezTo>
                <a:lnTo>
                  <a:pt x="21600" y="21600"/>
                </a:lnTo>
                <a:lnTo>
                  <a:pt x="2" y="21915"/>
                </a:lnTo>
                <a:close/>
              </a:path>
            </a:pathLst>
          </a:custGeom>
          <a:noFill/>
          <a:ln w="15875">
            <a:solidFill>
              <a:srgbClr val="000000"/>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72773" name="Rectangle 69"/>
          <p:cNvSpPr>
            <a:spLocks noChangeArrowheads="1"/>
          </p:cNvSpPr>
          <p:nvPr/>
        </p:nvSpPr>
        <p:spPr bwMode="auto">
          <a:xfrm>
            <a:off x="755650" y="3573463"/>
            <a:ext cx="1223963" cy="1079500"/>
          </a:xfrm>
          <a:prstGeom prst="rect">
            <a:avLst/>
          </a:prstGeom>
          <a:gradFill rotWithShape="1">
            <a:gsLst>
              <a:gs pos="0">
                <a:schemeClr val="accent1"/>
              </a:gs>
              <a:gs pos="50000">
                <a:schemeClr val="accent1">
                  <a:gamma/>
                  <a:tint val="69020"/>
                  <a:invGamma/>
                </a:schemeClr>
              </a:gs>
              <a:gs pos="100000">
                <a:schemeClr val="accent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ru-RU"/>
          </a:p>
        </p:txBody>
      </p:sp>
      <p:sp>
        <p:nvSpPr>
          <p:cNvPr id="72709" name="Oval 5"/>
          <p:cNvSpPr>
            <a:spLocks noChangeArrowheads="1"/>
          </p:cNvSpPr>
          <p:nvPr/>
        </p:nvSpPr>
        <p:spPr bwMode="auto">
          <a:xfrm>
            <a:off x="755650" y="3248025"/>
            <a:ext cx="1223963" cy="647700"/>
          </a:xfrm>
          <a:prstGeom prst="ellipse">
            <a:avLst/>
          </a:prstGeom>
          <a:gradFill rotWithShape="1">
            <a:gsLst>
              <a:gs pos="0">
                <a:schemeClr val="accent1"/>
              </a:gs>
              <a:gs pos="50000">
                <a:schemeClr val="accent1">
                  <a:gamma/>
                  <a:tint val="91765"/>
                  <a:invGamma/>
                </a:schemeClr>
              </a:gs>
              <a:gs pos="100000">
                <a:schemeClr val="accent1"/>
              </a:gs>
            </a:gsLst>
            <a:lin ang="0" scaled="1"/>
          </a:gradFill>
          <a:ln w="1587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ru-RU"/>
          </a:p>
        </p:txBody>
      </p:sp>
      <p:sp>
        <p:nvSpPr>
          <p:cNvPr id="72774" name="Line 70"/>
          <p:cNvSpPr>
            <a:spLocks noChangeShapeType="1"/>
          </p:cNvSpPr>
          <p:nvPr/>
        </p:nvSpPr>
        <p:spPr bwMode="auto">
          <a:xfrm flipV="1">
            <a:off x="755650" y="3573463"/>
            <a:ext cx="0" cy="1079500"/>
          </a:xfrm>
          <a:prstGeom prst="line">
            <a:avLst/>
          </a:prstGeom>
          <a:noFill/>
          <a:ln w="158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72775" name="Line 71"/>
          <p:cNvSpPr>
            <a:spLocks noChangeShapeType="1"/>
          </p:cNvSpPr>
          <p:nvPr/>
        </p:nvSpPr>
        <p:spPr bwMode="auto">
          <a:xfrm flipV="1">
            <a:off x="1979613" y="3573463"/>
            <a:ext cx="0" cy="1079500"/>
          </a:xfrm>
          <a:prstGeom prst="line">
            <a:avLst/>
          </a:prstGeom>
          <a:noFill/>
          <a:ln w="158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72758" name="Oval 54"/>
          <p:cNvSpPr>
            <a:spLocks noChangeArrowheads="1"/>
          </p:cNvSpPr>
          <p:nvPr/>
        </p:nvSpPr>
        <p:spPr bwMode="auto">
          <a:xfrm>
            <a:off x="755650" y="4330700"/>
            <a:ext cx="1223963" cy="647700"/>
          </a:xfrm>
          <a:prstGeom prst="ellipse">
            <a:avLst/>
          </a:prstGeom>
          <a:pattFill prst="wdUpDiag">
            <a:fgClr>
              <a:srgbClr val="FF6767"/>
            </a:fgClr>
            <a:bgClr>
              <a:schemeClr val="bg1"/>
            </a:bgClr>
          </a:pattFill>
          <a:ln>
            <a:noFill/>
          </a:ln>
          <a:effectLst/>
          <a:extLst>
            <a:ext uri="{91240B29-F687-4F45-9708-019B960494DF}">
              <a14:hiddenLine xmlns:a14="http://schemas.microsoft.com/office/drawing/2010/main" w="1587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72785" name="Line 81"/>
          <p:cNvSpPr>
            <a:spLocks noChangeShapeType="1"/>
          </p:cNvSpPr>
          <p:nvPr/>
        </p:nvSpPr>
        <p:spPr bwMode="auto">
          <a:xfrm flipV="1">
            <a:off x="1368425" y="3573463"/>
            <a:ext cx="0" cy="2376487"/>
          </a:xfrm>
          <a:prstGeom prst="line">
            <a:avLst/>
          </a:prstGeom>
          <a:noFill/>
          <a:ln w="15875">
            <a:solidFill>
              <a:srgbClr val="000000"/>
            </a:solidFill>
            <a:prstDash val="dash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72771" name="Arc 67"/>
          <p:cNvSpPr>
            <a:spLocks/>
          </p:cNvSpPr>
          <p:nvPr/>
        </p:nvSpPr>
        <p:spPr bwMode="auto">
          <a:xfrm>
            <a:off x="755650" y="4325938"/>
            <a:ext cx="1222375" cy="327025"/>
          </a:xfrm>
          <a:custGeom>
            <a:avLst/>
            <a:gdLst>
              <a:gd name="T0" fmla="*/ 57 w 43200"/>
              <a:gd name="T1" fmla="*/ 327025 h 21916"/>
              <a:gd name="T2" fmla="*/ 1222375 w 43200"/>
              <a:gd name="T3" fmla="*/ 322310 h 21916"/>
              <a:gd name="T4" fmla="*/ 611188 w 43200"/>
              <a:gd name="T5" fmla="*/ 322310 h 21916"/>
              <a:gd name="T6" fmla="*/ 0 60000 65536"/>
              <a:gd name="T7" fmla="*/ 0 60000 65536"/>
              <a:gd name="T8" fmla="*/ 0 60000 65536"/>
            </a:gdLst>
            <a:ahLst/>
            <a:cxnLst>
              <a:cxn ang="T6">
                <a:pos x="T0" y="T1"/>
              </a:cxn>
              <a:cxn ang="T7">
                <a:pos x="T2" y="T3"/>
              </a:cxn>
              <a:cxn ang="T8">
                <a:pos x="T4" y="T5"/>
              </a:cxn>
            </a:cxnLst>
            <a:rect l="0" t="0" r="r" b="b"/>
            <a:pathLst>
              <a:path w="43200" h="21916" fill="none" extrusionOk="0">
                <a:moveTo>
                  <a:pt x="2" y="21915"/>
                </a:moveTo>
                <a:cubicBezTo>
                  <a:pt x="0" y="21810"/>
                  <a:pt x="0" y="21705"/>
                  <a:pt x="0" y="21600"/>
                </a:cubicBezTo>
                <a:cubicBezTo>
                  <a:pt x="0" y="9670"/>
                  <a:pt x="9670" y="0"/>
                  <a:pt x="21600" y="0"/>
                </a:cubicBezTo>
                <a:cubicBezTo>
                  <a:pt x="33529" y="-1"/>
                  <a:pt x="43199" y="9670"/>
                  <a:pt x="43200" y="21599"/>
                </a:cubicBezTo>
              </a:path>
              <a:path w="43200" h="21916" stroke="0" extrusionOk="0">
                <a:moveTo>
                  <a:pt x="2" y="21915"/>
                </a:moveTo>
                <a:cubicBezTo>
                  <a:pt x="0" y="21810"/>
                  <a:pt x="0" y="21705"/>
                  <a:pt x="0" y="21600"/>
                </a:cubicBezTo>
                <a:cubicBezTo>
                  <a:pt x="0" y="9670"/>
                  <a:pt x="9670" y="0"/>
                  <a:pt x="21600" y="0"/>
                </a:cubicBezTo>
                <a:cubicBezTo>
                  <a:pt x="33529" y="-1"/>
                  <a:pt x="43199" y="9670"/>
                  <a:pt x="43200" y="21599"/>
                </a:cubicBezTo>
                <a:lnTo>
                  <a:pt x="21600" y="21600"/>
                </a:lnTo>
                <a:lnTo>
                  <a:pt x="2" y="21915"/>
                </a:lnTo>
                <a:close/>
              </a:path>
            </a:pathLst>
          </a:custGeom>
          <a:noFill/>
          <a:ln w="15875">
            <a:solidFill>
              <a:srgbClr val="000000"/>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72776" name="Arc 72"/>
          <p:cNvSpPr>
            <a:spLocks/>
          </p:cNvSpPr>
          <p:nvPr/>
        </p:nvSpPr>
        <p:spPr bwMode="auto">
          <a:xfrm flipV="1">
            <a:off x="755650" y="4630738"/>
            <a:ext cx="1225550" cy="349250"/>
          </a:xfrm>
          <a:custGeom>
            <a:avLst/>
            <a:gdLst>
              <a:gd name="T0" fmla="*/ 1816 w 43200"/>
              <a:gd name="T1" fmla="*/ 347577 h 23380"/>
              <a:gd name="T2" fmla="*/ 1223479 w 43200"/>
              <a:gd name="T3" fmla="*/ 349250 h 23380"/>
              <a:gd name="T4" fmla="*/ 612775 w 43200"/>
              <a:gd name="T5" fmla="*/ 322660 h 23380"/>
              <a:gd name="T6" fmla="*/ 0 60000 65536"/>
              <a:gd name="T7" fmla="*/ 0 60000 65536"/>
              <a:gd name="T8" fmla="*/ 0 60000 65536"/>
            </a:gdLst>
            <a:ahLst/>
            <a:cxnLst>
              <a:cxn ang="T6">
                <a:pos x="T0" y="T1"/>
              </a:cxn>
              <a:cxn ang="T7">
                <a:pos x="T2" y="T3"/>
              </a:cxn>
              <a:cxn ang="T8">
                <a:pos x="T4" y="T5"/>
              </a:cxn>
            </a:cxnLst>
            <a:rect l="0" t="0" r="r" b="b"/>
            <a:pathLst>
              <a:path w="43200" h="23380" fill="none" extrusionOk="0">
                <a:moveTo>
                  <a:pt x="64" y="23267"/>
                </a:moveTo>
                <a:cubicBezTo>
                  <a:pt x="21" y="22713"/>
                  <a:pt x="0" y="22156"/>
                  <a:pt x="0" y="21600"/>
                </a:cubicBezTo>
                <a:cubicBezTo>
                  <a:pt x="0" y="9670"/>
                  <a:pt x="9670" y="0"/>
                  <a:pt x="21600" y="0"/>
                </a:cubicBezTo>
                <a:cubicBezTo>
                  <a:pt x="33529" y="0"/>
                  <a:pt x="43200" y="9670"/>
                  <a:pt x="43200" y="21600"/>
                </a:cubicBezTo>
                <a:cubicBezTo>
                  <a:pt x="43200" y="22194"/>
                  <a:pt x="43175" y="22787"/>
                  <a:pt x="43126" y="23379"/>
                </a:cubicBezTo>
              </a:path>
              <a:path w="43200" h="23380" stroke="0" extrusionOk="0">
                <a:moveTo>
                  <a:pt x="64" y="23267"/>
                </a:moveTo>
                <a:cubicBezTo>
                  <a:pt x="21" y="22713"/>
                  <a:pt x="0" y="22156"/>
                  <a:pt x="0" y="21600"/>
                </a:cubicBezTo>
                <a:cubicBezTo>
                  <a:pt x="0" y="9670"/>
                  <a:pt x="9670" y="0"/>
                  <a:pt x="21600" y="0"/>
                </a:cubicBezTo>
                <a:cubicBezTo>
                  <a:pt x="33529" y="0"/>
                  <a:pt x="43200" y="9670"/>
                  <a:pt x="43200" y="21600"/>
                </a:cubicBezTo>
                <a:cubicBezTo>
                  <a:pt x="43200" y="22194"/>
                  <a:pt x="43175" y="22787"/>
                  <a:pt x="43126" y="23379"/>
                </a:cubicBezTo>
                <a:lnTo>
                  <a:pt x="21600" y="21600"/>
                </a:lnTo>
                <a:lnTo>
                  <a:pt x="64" y="23267"/>
                </a:lnTo>
                <a:close/>
              </a:path>
            </a:pathLst>
          </a:custGeom>
          <a:noFill/>
          <a:ln w="15875">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72777" name="Line 73"/>
          <p:cNvSpPr>
            <a:spLocks noChangeShapeType="1"/>
          </p:cNvSpPr>
          <p:nvPr/>
        </p:nvSpPr>
        <p:spPr bwMode="auto">
          <a:xfrm>
            <a:off x="755650" y="4652963"/>
            <a:ext cx="0" cy="450850"/>
          </a:xfrm>
          <a:prstGeom prst="line">
            <a:avLst/>
          </a:prstGeom>
          <a:noFill/>
          <a:ln w="15875">
            <a:solidFill>
              <a:srgbClr val="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72778" name="Line 74"/>
          <p:cNvSpPr>
            <a:spLocks noChangeShapeType="1"/>
          </p:cNvSpPr>
          <p:nvPr/>
        </p:nvSpPr>
        <p:spPr bwMode="auto">
          <a:xfrm>
            <a:off x="1979613" y="4652963"/>
            <a:ext cx="0" cy="322262"/>
          </a:xfrm>
          <a:prstGeom prst="line">
            <a:avLst/>
          </a:prstGeom>
          <a:noFill/>
          <a:ln w="15875">
            <a:solidFill>
              <a:srgbClr val="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72779" name="Text Box 75"/>
          <p:cNvSpPr txBox="1">
            <a:spLocks noChangeArrowheads="1"/>
          </p:cNvSpPr>
          <p:nvPr/>
        </p:nvSpPr>
        <p:spPr bwMode="auto">
          <a:xfrm>
            <a:off x="1619250" y="2636838"/>
            <a:ext cx="8636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ru-RU" b="1">
                <a:solidFill>
                  <a:srgbClr val="00FF00"/>
                </a:solidFill>
                <a:effectLst>
                  <a:outerShdw blurRad="38100" dist="38100" dir="2700000" algn="tl">
                    <a:srgbClr val="000000"/>
                  </a:outerShdw>
                </a:effectLst>
                <a:latin typeface="Arial" charset="0"/>
              </a:rPr>
              <a:t>Рис. </a:t>
            </a:r>
            <a:r>
              <a:rPr lang="en-US" b="1">
                <a:solidFill>
                  <a:srgbClr val="00FF00"/>
                </a:solidFill>
                <a:effectLst>
                  <a:outerShdw blurRad="38100" dist="38100" dir="2700000" algn="tl">
                    <a:srgbClr val="000000"/>
                  </a:outerShdw>
                </a:effectLst>
                <a:latin typeface="Arial" charset="0"/>
              </a:rPr>
              <a:t>3</a:t>
            </a:r>
            <a:endParaRPr lang="ru-RU" b="1">
              <a:solidFill>
                <a:srgbClr val="00FF00"/>
              </a:solidFill>
              <a:effectLst>
                <a:outerShdw blurRad="38100" dist="38100" dir="2700000" algn="tl">
                  <a:srgbClr val="000000"/>
                </a:outerShdw>
              </a:effectLst>
              <a:latin typeface="Arial" charset="0"/>
            </a:endParaRPr>
          </a:p>
        </p:txBody>
      </p:sp>
      <p:sp>
        <p:nvSpPr>
          <p:cNvPr id="72780" name="Text Box 76"/>
          <p:cNvSpPr txBox="1">
            <a:spLocks noChangeArrowheads="1"/>
          </p:cNvSpPr>
          <p:nvPr/>
        </p:nvSpPr>
        <p:spPr bwMode="auto">
          <a:xfrm>
            <a:off x="1619250" y="6381750"/>
            <a:ext cx="863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ru-RU" b="1">
                <a:solidFill>
                  <a:srgbClr val="00FF00"/>
                </a:solidFill>
                <a:effectLst>
                  <a:outerShdw blurRad="38100" dist="38100" dir="2700000" algn="tl">
                    <a:srgbClr val="000000"/>
                  </a:outerShdw>
                </a:effectLst>
                <a:latin typeface="Arial" charset="0"/>
              </a:rPr>
              <a:t>Рис. </a:t>
            </a:r>
            <a:r>
              <a:rPr lang="en-US" b="1">
                <a:solidFill>
                  <a:srgbClr val="00FF00"/>
                </a:solidFill>
                <a:effectLst>
                  <a:outerShdw blurRad="38100" dist="38100" dir="2700000" algn="tl">
                    <a:srgbClr val="000000"/>
                  </a:outerShdw>
                </a:effectLst>
                <a:latin typeface="Arial" charset="0"/>
              </a:rPr>
              <a:t>4</a:t>
            </a:r>
            <a:endParaRPr lang="ru-RU" b="1">
              <a:solidFill>
                <a:srgbClr val="00FF00"/>
              </a:solidFill>
              <a:effectLst>
                <a:outerShdw blurRad="38100" dist="38100" dir="2700000" algn="tl">
                  <a:srgbClr val="000000"/>
                </a:outerShdw>
              </a:effectLst>
              <a:latin typeface="Arial" charset="0"/>
            </a:endParaRPr>
          </a:p>
        </p:txBody>
      </p:sp>
      <p:graphicFrame>
        <p:nvGraphicFramePr>
          <p:cNvPr id="72781" name="Object 77"/>
          <p:cNvGraphicFramePr>
            <a:graphicFrameLocks noChangeAspect="1"/>
          </p:cNvGraphicFramePr>
          <p:nvPr>
            <p:ph sz="half" idx="2"/>
          </p:nvPr>
        </p:nvGraphicFramePr>
        <p:xfrm>
          <a:off x="250825" y="4868863"/>
          <a:ext cx="166688" cy="215900"/>
        </p:xfrm>
        <a:graphic>
          <a:graphicData uri="http://schemas.openxmlformats.org/presentationml/2006/ole">
            <mc:AlternateContent xmlns:mc="http://schemas.openxmlformats.org/markup-compatibility/2006">
              <mc:Choice xmlns:v="urn:schemas-microsoft-com:vml" Requires="v">
                <p:oleObj spid="_x0000_s4098" name="Формула" r:id="rId3" imgW="126780" imgH="164814" progId="Equation.3">
                  <p:embed/>
                </p:oleObj>
              </mc:Choice>
              <mc:Fallback>
                <p:oleObj name="Формула" r:id="rId3" imgW="126780" imgH="164814"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0825" y="4868863"/>
                        <a:ext cx="166688" cy="215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2787" name="Object 83"/>
          <p:cNvGraphicFramePr>
            <a:graphicFrameLocks noChangeAspect="1"/>
          </p:cNvGraphicFramePr>
          <p:nvPr/>
        </p:nvGraphicFramePr>
        <p:xfrm>
          <a:off x="234950" y="6181725"/>
          <a:ext cx="200025" cy="184150"/>
        </p:xfrm>
        <a:graphic>
          <a:graphicData uri="http://schemas.openxmlformats.org/presentationml/2006/ole">
            <mc:AlternateContent xmlns:mc="http://schemas.openxmlformats.org/markup-compatibility/2006">
              <mc:Choice xmlns:v="urn:schemas-microsoft-com:vml" Requires="v">
                <p:oleObj spid="_x0000_s4099" name="Формула" r:id="rId5" imgW="152334" imgH="139639" progId="Equation.3">
                  <p:embed/>
                </p:oleObj>
              </mc:Choice>
              <mc:Fallback>
                <p:oleObj name="Формула" r:id="rId5" imgW="152334" imgH="139639"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34950" y="6181725"/>
                        <a:ext cx="200025" cy="1841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2789" name="Line 85"/>
          <p:cNvSpPr>
            <a:spLocks noChangeShapeType="1"/>
          </p:cNvSpPr>
          <p:nvPr/>
        </p:nvSpPr>
        <p:spPr bwMode="auto">
          <a:xfrm>
            <a:off x="1368425" y="5949950"/>
            <a:ext cx="0" cy="503238"/>
          </a:xfrm>
          <a:prstGeom prst="line">
            <a:avLst/>
          </a:prstGeom>
          <a:noFill/>
          <a:ln w="158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72790" name="Line 86"/>
          <p:cNvSpPr>
            <a:spLocks noChangeShapeType="1"/>
          </p:cNvSpPr>
          <p:nvPr/>
        </p:nvSpPr>
        <p:spPr bwMode="auto">
          <a:xfrm>
            <a:off x="1368425" y="3071813"/>
            <a:ext cx="0" cy="503237"/>
          </a:xfrm>
          <a:prstGeom prst="line">
            <a:avLst/>
          </a:prstGeom>
          <a:noFill/>
          <a:ln w="158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72791" name="Oval 87"/>
          <p:cNvSpPr>
            <a:spLocks noChangeArrowheads="1"/>
          </p:cNvSpPr>
          <p:nvPr/>
        </p:nvSpPr>
        <p:spPr bwMode="auto">
          <a:xfrm>
            <a:off x="1331913" y="4621213"/>
            <a:ext cx="71437" cy="73025"/>
          </a:xfrm>
          <a:prstGeom prst="ellipse">
            <a:avLst/>
          </a:prstGeom>
          <a:pattFill prst="wdUpDiag">
            <a:fgClr>
              <a:srgbClr val="FF6767"/>
            </a:fgClr>
            <a:bgClr>
              <a:schemeClr val="bg1"/>
            </a:bgClr>
          </a:pattFill>
          <a:ln w="1587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72792" name="Oval 88"/>
          <p:cNvSpPr>
            <a:spLocks noChangeArrowheads="1"/>
          </p:cNvSpPr>
          <p:nvPr/>
        </p:nvSpPr>
        <p:spPr bwMode="auto">
          <a:xfrm>
            <a:off x="1331913" y="3541713"/>
            <a:ext cx="71437" cy="73025"/>
          </a:xfrm>
          <a:prstGeom prst="ellipse">
            <a:avLst/>
          </a:prstGeom>
          <a:solidFill>
            <a:srgbClr val="000000"/>
          </a:solidFill>
          <a:ln w="1587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72788" name="Oval 84"/>
          <p:cNvSpPr>
            <a:spLocks noChangeArrowheads="1"/>
          </p:cNvSpPr>
          <p:nvPr/>
        </p:nvSpPr>
        <p:spPr bwMode="auto">
          <a:xfrm>
            <a:off x="1331913" y="5915025"/>
            <a:ext cx="71437" cy="73025"/>
          </a:xfrm>
          <a:prstGeom prst="ellipse">
            <a:avLst/>
          </a:prstGeom>
          <a:solidFill>
            <a:schemeClr val="hlink"/>
          </a:solidFill>
          <a:ln w="1587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graphicFrame>
        <p:nvGraphicFramePr>
          <p:cNvPr id="72793" name="Object 89"/>
          <p:cNvGraphicFramePr>
            <a:graphicFrameLocks noChangeAspect="1"/>
          </p:cNvGraphicFramePr>
          <p:nvPr/>
        </p:nvGraphicFramePr>
        <p:xfrm>
          <a:off x="1387475" y="4429125"/>
          <a:ext cx="200025" cy="231775"/>
        </p:xfrm>
        <a:graphic>
          <a:graphicData uri="http://schemas.openxmlformats.org/presentationml/2006/ole">
            <mc:AlternateContent xmlns:mc="http://schemas.openxmlformats.org/markup-compatibility/2006">
              <mc:Choice xmlns:v="urn:schemas-microsoft-com:vml" Requires="v">
                <p:oleObj spid="_x0000_s4100" name="Формула" r:id="rId7" imgW="152202" imgH="177569" progId="Equation.3">
                  <p:embed/>
                </p:oleObj>
              </mc:Choice>
              <mc:Fallback>
                <p:oleObj name="Формула" r:id="rId7" imgW="152202" imgH="177569"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387475" y="4429125"/>
                        <a:ext cx="200025" cy="2317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2794" name="Object 90"/>
          <p:cNvGraphicFramePr>
            <a:graphicFrameLocks noChangeAspect="1"/>
          </p:cNvGraphicFramePr>
          <p:nvPr/>
        </p:nvGraphicFramePr>
        <p:xfrm>
          <a:off x="1387475" y="5726113"/>
          <a:ext cx="200025" cy="231775"/>
        </p:xfrm>
        <a:graphic>
          <a:graphicData uri="http://schemas.openxmlformats.org/presentationml/2006/ole">
            <mc:AlternateContent xmlns:mc="http://schemas.openxmlformats.org/markup-compatibility/2006">
              <mc:Choice xmlns:v="urn:schemas-microsoft-com:vml" Requires="v">
                <p:oleObj spid="_x0000_s4101" name="Формула" r:id="rId9" imgW="152202" imgH="177569" progId="Equation.3">
                  <p:embed/>
                </p:oleObj>
              </mc:Choice>
              <mc:Fallback>
                <p:oleObj name="Формула" r:id="rId9" imgW="152202" imgH="177569"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387475" y="5726113"/>
                        <a:ext cx="200025" cy="2317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2702180862"/>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1" presetClass="entr" presetSubtype="0" fill="hold" nodeType="afterEffect">
                                  <p:stCondLst>
                                    <p:cond delay="0"/>
                                  </p:stCondLst>
                                  <p:iterate type="lt">
                                    <p:tmPct val="5000"/>
                                  </p:iterate>
                                  <p:childTnLst>
                                    <p:set>
                                      <p:cBhvr>
                                        <p:cTn id="6" dur="1" fill="hold">
                                          <p:stCondLst>
                                            <p:cond delay="0"/>
                                          </p:stCondLst>
                                        </p:cTn>
                                        <p:tgtEl>
                                          <p:spTgt spid="72707">
                                            <p:txEl>
                                              <p:pRg st="1" end="1"/>
                                            </p:txEl>
                                          </p:spTgt>
                                        </p:tgtEl>
                                        <p:attrNameLst>
                                          <p:attrName>style.visibility</p:attrName>
                                        </p:attrNameLst>
                                      </p:cBhvr>
                                      <p:to>
                                        <p:strVal val="visible"/>
                                      </p:to>
                                    </p:set>
                                    <p:anim calcmode="lin" valueType="num">
                                      <p:cBhvr>
                                        <p:cTn id="7" dur="500" fill="hold"/>
                                        <p:tgtEl>
                                          <p:spTgt spid="72707">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72707">
                                            <p:txEl>
                                              <p:pRg st="1" end="1"/>
                                            </p:txEl>
                                          </p:spTgt>
                                        </p:tgtEl>
                                        <p:attrNameLst>
                                          <p:attrName>ppt_h</p:attrName>
                                        </p:attrNameLst>
                                      </p:cBhvr>
                                      <p:tavLst>
                                        <p:tav tm="0">
                                          <p:val>
                                            <p:fltVal val="0"/>
                                          </p:val>
                                        </p:tav>
                                        <p:tav tm="100000">
                                          <p:val>
                                            <p:strVal val="#ppt_h"/>
                                          </p:val>
                                        </p:tav>
                                      </p:tavLst>
                                    </p:anim>
                                    <p:anim calcmode="lin" valueType="num">
                                      <p:cBhvr>
                                        <p:cTn id="9" dur="500" fill="hold"/>
                                        <p:tgtEl>
                                          <p:spTgt spid="72707">
                                            <p:txEl>
                                              <p:pRg st="1" end="1"/>
                                            </p:txEl>
                                          </p:spTgt>
                                        </p:tgtEl>
                                        <p:attrNameLst>
                                          <p:attrName>style.rotation</p:attrName>
                                        </p:attrNameLst>
                                      </p:cBhvr>
                                      <p:tavLst>
                                        <p:tav tm="0">
                                          <p:val>
                                            <p:fltVal val="90"/>
                                          </p:val>
                                        </p:tav>
                                        <p:tav tm="100000">
                                          <p:val>
                                            <p:fltVal val="0"/>
                                          </p:val>
                                        </p:tav>
                                      </p:tavLst>
                                    </p:anim>
                                    <p:animEffect transition="in" filter="fade">
                                      <p:cBhvr>
                                        <p:cTn id="10" dur="500"/>
                                        <p:tgtEl>
                                          <p:spTgt spid="72707">
                                            <p:txEl>
                                              <p:pRg st="1" end="1"/>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72772"/>
                                        </p:tgtEl>
                                        <p:attrNameLst>
                                          <p:attrName>style.visibility</p:attrName>
                                        </p:attrNameLst>
                                      </p:cBhvr>
                                      <p:to>
                                        <p:strVal val="visible"/>
                                      </p:to>
                                    </p:set>
                                    <p:animEffect transition="in" filter="wipe(down)">
                                      <p:cBhvr>
                                        <p:cTn id="13" dur="500"/>
                                        <p:tgtEl>
                                          <p:spTgt spid="72772"/>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72713"/>
                                        </p:tgtEl>
                                        <p:attrNameLst>
                                          <p:attrName>style.visibility</p:attrName>
                                        </p:attrNameLst>
                                      </p:cBhvr>
                                      <p:to>
                                        <p:strVal val="visible"/>
                                      </p:to>
                                    </p:set>
                                    <p:animEffect transition="in" filter="wipe(down)">
                                      <p:cBhvr>
                                        <p:cTn id="16" dur="500"/>
                                        <p:tgtEl>
                                          <p:spTgt spid="72713"/>
                                        </p:tgtEl>
                                      </p:cBhvr>
                                    </p:animEffect>
                                  </p:childTnLst>
                                </p:cTn>
                              </p:par>
                              <p:par>
                                <p:cTn id="17" presetID="22" presetClass="entr" presetSubtype="4" fill="hold" grpId="0" nodeType="withEffect">
                                  <p:stCondLst>
                                    <p:cond delay="0"/>
                                  </p:stCondLst>
                                  <p:childTnLst>
                                    <p:set>
                                      <p:cBhvr>
                                        <p:cTn id="18" dur="1" fill="hold">
                                          <p:stCondLst>
                                            <p:cond delay="0"/>
                                          </p:stCondLst>
                                        </p:cTn>
                                        <p:tgtEl>
                                          <p:spTgt spid="72712"/>
                                        </p:tgtEl>
                                        <p:attrNameLst>
                                          <p:attrName>style.visibility</p:attrName>
                                        </p:attrNameLst>
                                      </p:cBhvr>
                                      <p:to>
                                        <p:strVal val="visible"/>
                                      </p:to>
                                    </p:set>
                                    <p:animEffect transition="in" filter="wipe(down)">
                                      <p:cBhvr>
                                        <p:cTn id="19" dur="500"/>
                                        <p:tgtEl>
                                          <p:spTgt spid="72712"/>
                                        </p:tgtEl>
                                      </p:cBhvr>
                                    </p:animEffect>
                                  </p:childTnLst>
                                </p:cTn>
                              </p:par>
                              <p:par>
                                <p:cTn id="20" presetID="22" presetClass="entr" presetSubtype="4" fill="hold" grpId="0" nodeType="withEffect">
                                  <p:stCondLst>
                                    <p:cond delay="0"/>
                                  </p:stCondLst>
                                  <p:childTnLst>
                                    <p:set>
                                      <p:cBhvr>
                                        <p:cTn id="21" dur="1" fill="hold">
                                          <p:stCondLst>
                                            <p:cond delay="0"/>
                                          </p:stCondLst>
                                        </p:cTn>
                                        <p:tgtEl>
                                          <p:spTgt spid="72752"/>
                                        </p:tgtEl>
                                        <p:attrNameLst>
                                          <p:attrName>style.visibility</p:attrName>
                                        </p:attrNameLst>
                                      </p:cBhvr>
                                      <p:to>
                                        <p:strVal val="visible"/>
                                      </p:to>
                                    </p:set>
                                    <p:animEffect transition="in" filter="wipe(down)">
                                      <p:cBhvr>
                                        <p:cTn id="22" dur="500"/>
                                        <p:tgtEl>
                                          <p:spTgt spid="72752"/>
                                        </p:tgtEl>
                                      </p:cBhvr>
                                    </p:animEffect>
                                  </p:childTnLst>
                                </p:cTn>
                              </p:par>
                              <p:par>
                                <p:cTn id="23" presetID="22" presetClass="entr" presetSubtype="4" fill="hold" grpId="0" nodeType="withEffect">
                                  <p:stCondLst>
                                    <p:cond delay="0"/>
                                  </p:stCondLst>
                                  <p:childTnLst>
                                    <p:set>
                                      <p:cBhvr>
                                        <p:cTn id="24" dur="1" fill="hold">
                                          <p:stCondLst>
                                            <p:cond delay="0"/>
                                          </p:stCondLst>
                                        </p:cTn>
                                        <p:tgtEl>
                                          <p:spTgt spid="72750"/>
                                        </p:tgtEl>
                                        <p:attrNameLst>
                                          <p:attrName>style.visibility</p:attrName>
                                        </p:attrNameLst>
                                      </p:cBhvr>
                                      <p:to>
                                        <p:strVal val="visible"/>
                                      </p:to>
                                    </p:set>
                                    <p:animEffect transition="in" filter="wipe(down)">
                                      <p:cBhvr>
                                        <p:cTn id="25" dur="500"/>
                                        <p:tgtEl>
                                          <p:spTgt spid="72750"/>
                                        </p:tgtEl>
                                      </p:cBhvr>
                                    </p:animEffect>
                                  </p:childTnLst>
                                </p:cTn>
                              </p:par>
                              <p:par>
                                <p:cTn id="26" presetID="22" presetClass="entr" presetSubtype="4" fill="hold" grpId="0" nodeType="withEffect">
                                  <p:stCondLst>
                                    <p:cond delay="0"/>
                                  </p:stCondLst>
                                  <p:childTnLst>
                                    <p:set>
                                      <p:cBhvr>
                                        <p:cTn id="27" dur="1" fill="hold">
                                          <p:stCondLst>
                                            <p:cond delay="0"/>
                                          </p:stCondLst>
                                        </p:cTn>
                                        <p:tgtEl>
                                          <p:spTgt spid="72751"/>
                                        </p:tgtEl>
                                        <p:attrNameLst>
                                          <p:attrName>style.visibility</p:attrName>
                                        </p:attrNameLst>
                                      </p:cBhvr>
                                      <p:to>
                                        <p:strVal val="visible"/>
                                      </p:to>
                                    </p:set>
                                    <p:animEffect transition="in" filter="wipe(down)">
                                      <p:cBhvr>
                                        <p:cTn id="28" dur="500"/>
                                        <p:tgtEl>
                                          <p:spTgt spid="72751"/>
                                        </p:tgtEl>
                                      </p:cBhvr>
                                    </p:animEffect>
                                  </p:childTnLst>
                                </p:cTn>
                              </p:par>
                              <p:par>
                                <p:cTn id="29" presetID="22" presetClass="entr" presetSubtype="4" fill="hold" grpId="0" nodeType="withEffect">
                                  <p:stCondLst>
                                    <p:cond delay="0"/>
                                  </p:stCondLst>
                                  <p:childTnLst>
                                    <p:set>
                                      <p:cBhvr>
                                        <p:cTn id="30" dur="1" fill="hold">
                                          <p:stCondLst>
                                            <p:cond delay="0"/>
                                          </p:stCondLst>
                                        </p:cTn>
                                        <p:tgtEl>
                                          <p:spTgt spid="72726"/>
                                        </p:tgtEl>
                                        <p:attrNameLst>
                                          <p:attrName>style.visibility</p:attrName>
                                        </p:attrNameLst>
                                      </p:cBhvr>
                                      <p:to>
                                        <p:strVal val="visible"/>
                                      </p:to>
                                    </p:set>
                                    <p:animEffect transition="in" filter="wipe(down)">
                                      <p:cBhvr>
                                        <p:cTn id="31" dur="500"/>
                                        <p:tgtEl>
                                          <p:spTgt spid="72726"/>
                                        </p:tgtEl>
                                      </p:cBhvr>
                                    </p:animEffect>
                                  </p:childTnLst>
                                </p:cTn>
                              </p:par>
                              <p:par>
                                <p:cTn id="32" presetID="22" presetClass="entr" presetSubtype="4" fill="hold" grpId="0" nodeType="withEffect">
                                  <p:stCondLst>
                                    <p:cond delay="0"/>
                                  </p:stCondLst>
                                  <p:childTnLst>
                                    <p:set>
                                      <p:cBhvr>
                                        <p:cTn id="33" dur="1" fill="hold">
                                          <p:stCondLst>
                                            <p:cond delay="0"/>
                                          </p:stCondLst>
                                        </p:cTn>
                                        <p:tgtEl>
                                          <p:spTgt spid="72725"/>
                                        </p:tgtEl>
                                        <p:attrNameLst>
                                          <p:attrName>style.visibility</p:attrName>
                                        </p:attrNameLst>
                                      </p:cBhvr>
                                      <p:to>
                                        <p:strVal val="visible"/>
                                      </p:to>
                                    </p:set>
                                    <p:animEffect transition="in" filter="wipe(down)">
                                      <p:cBhvr>
                                        <p:cTn id="34" dur="500"/>
                                        <p:tgtEl>
                                          <p:spTgt spid="72725"/>
                                        </p:tgtEl>
                                      </p:cBhvr>
                                    </p:animEffect>
                                  </p:childTnLst>
                                </p:cTn>
                              </p:par>
                              <p:par>
                                <p:cTn id="35" presetID="22" presetClass="entr" presetSubtype="4" fill="hold" grpId="0" nodeType="withEffect">
                                  <p:stCondLst>
                                    <p:cond delay="0"/>
                                  </p:stCondLst>
                                  <p:childTnLst>
                                    <p:set>
                                      <p:cBhvr>
                                        <p:cTn id="36" dur="1" fill="hold">
                                          <p:stCondLst>
                                            <p:cond delay="0"/>
                                          </p:stCondLst>
                                        </p:cTn>
                                        <p:tgtEl>
                                          <p:spTgt spid="72724"/>
                                        </p:tgtEl>
                                        <p:attrNameLst>
                                          <p:attrName>style.visibility</p:attrName>
                                        </p:attrNameLst>
                                      </p:cBhvr>
                                      <p:to>
                                        <p:strVal val="visible"/>
                                      </p:to>
                                    </p:set>
                                    <p:animEffect transition="in" filter="wipe(down)">
                                      <p:cBhvr>
                                        <p:cTn id="37" dur="500"/>
                                        <p:tgtEl>
                                          <p:spTgt spid="72724"/>
                                        </p:tgtEl>
                                      </p:cBhvr>
                                    </p:animEffect>
                                  </p:childTnLst>
                                </p:cTn>
                              </p:par>
                              <p:par>
                                <p:cTn id="38" presetID="49" presetClass="entr" presetSubtype="0" decel="100000" fill="hold" grpId="0" nodeType="withEffect">
                                  <p:stCondLst>
                                    <p:cond delay="2000"/>
                                  </p:stCondLst>
                                  <p:childTnLst>
                                    <p:set>
                                      <p:cBhvr>
                                        <p:cTn id="39" dur="1" fill="hold">
                                          <p:stCondLst>
                                            <p:cond delay="0"/>
                                          </p:stCondLst>
                                        </p:cTn>
                                        <p:tgtEl>
                                          <p:spTgt spid="72743"/>
                                        </p:tgtEl>
                                        <p:attrNameLst>
                                          <p:attrName>style.visibility</p:attrName>
                                        </p:attrNameLst>
                                      </p:cBhvr>
                                      <p:to>
                                        <p:strVal val="visible"/>
                                      </p:to>
                                    </p:set>
                                    <p:anim calcmode="lin" valueType="num">
                                      <p:cBhvr>
                                        <p:cTn id="40" dur="500" fill="hold"/>
                                        <p:tgtEl>
                                          <p:spTgt spid="72743"/>
                                        </p:tgtEl>
                                        <p:attrNameLst>
                                          <p:attrName>ppt_w</p:attrName>
                                        </p:attrNameLst>
                                      </p:cBhvr>
                                      <p:tavLst>
                                        <p:tav tm="0">
                                          <p:val>
                                            <p:fltVal val="0"/>
                                          </p:val>
                                        </p:tav>
                                        <p:tav tm="100000">
                                          <p:val>
                                            <p:strVal val="#ppt_w"/>
                                          </p:val>
                                        </p:tav>
                                      </p:tavLst>
                                    </p:anim>
                                    <p:anim calcmode="lin" valueType="num">
                                      <p:cBhvr>
                                        <p:cTn id="41" dur="500" fill="hold"/>
                                        <p:tgtEl>
                                          <p:spTgt spid="72743"/>
                                        </p:tgtEl>
                                        <p:attrNameLst>
                                          <p:attrName>ppt_h</p:attrName>
                                        </p:attrNameLst>
                                      </p:cBhvr>
                                      <p:tavLst>
                                        <p:tav tm="0">
                                          <p:val>
                                            <p:fltVal val="0"/>
                                          </p:val>
                                        </p:tav>
                                        <p:tav tm="100000">
                                          <p:val>
                                            <p:strVal val="#ppt_h"/>
                                          </p:val>
                                        </p:tav>
                                      </p:tavLst>
                                    </p:anim>
                                    <p:anim calcmode="lin" valueType="num">
                                      <p:cBhvr>
                                        <p:cTn id="42" dur="500" fill="hold"/>
                                        <p:tgtEl>
                                          <p:spTgt spid="72743"/>
                                        </p:tgtEl>
                                        <p:attrNameLst>
                                          <p:attrName>style.rotation</p:attrName>
                                        </p:attrNameLst>
                                      </p:cBhvr>
                                      <p:tavLst>
                                        <p:tav tm="0">
                                          <p:val>
                                            <p:fltVal val="360"/>
                                          </p:val>
                                        </p:tav>
                                        <p:tav tm="100000">
                                          <p:val>
                                            <p:fltVal val="0"/>
                                          </p:val>
                                        </p:tav>
                                      </p:tavLst>
                                    </p:anim>
                                    <p:animEffect transition="in" filter="fade">
                                      <p:cBhvr>
                                        <p:cTn id="43" dur="500"/>
                                        <p:tgtEl>
                                          <p:spTgt spid="72743"/>
                                        </p:tgtEl>
                                      </p:cBhvr>
                                    </p:animEffect>
                                  </p:childTnLst>
                                </p:cTn>
                              </p:par>
                              <p:par>
                                <p:cTn id="44" presetID="49" presetClass="entr" presetSubtype="0" decel="100000" fill="hold" grpId="0" nodeType="withEffect">
                                  <p:stCondLst>
                                    <p:cond delay="2000"/>
                                  </p:stCondLst>
                                  <p:childTnLst>
                                    <p:set>
                                      <p:cBhvr>
                                        <p:cTn id="45" dur="1" fill="hold">
                                          <p:stCondLst>
                                            <p:cond delay="0"/>
                                          </p:stCondLst>
                                        </p:cTn>
                                        <p:tgtEl>
                                          <p:spTgt spid="72728"/>
                                        </p:tgtEl>
                                        <p:attrNameLst>
                                          <p:attrName>style.visibility</p:attrName>
                                        </p:attrNameLst>
                                      </p:cBhvr>
                                      <p:to>
                                        <p:strVal val="visible"/>
                                      </p:to>
                                    </p:set>
                                    <p:anim calcmode="lin" valueType="num">
                                      <p:cBhvr>
                                        <p:cTn id="46" dur="500" fill="hold"/>
                                        <p:tgtEl>
                                          <p:spTgt spid="72728"/>
                                        </p:tgtEl>
                                        <p:attrNameLst>
                                          <p:attrName>ppt_w</p:attrName>
                                        </p:attrNameLst>
                                      </p:cBhvr>
                                      <p:tavLst>
                                        <p:tav tm="0">
                                          <p:val>
                                            <p:fltVal val="0"/>
                                          </p:val>
                                        </p:tav>
                                        <p:tav tm="100000">
                                          <p:val>
                                            <p:strVal val="#ppt_w"/>
                                          </p:val>
                                        </p:tav>
                                      </p:tavLst>
                                    </p:anim>
                                    <p:anim calcmode="lin" valueType="num">
                                      <p:cBhvr>
                                        <p:cTn id="47" dur="500" fill="hold"/>
                                        <p:tgtEl>
                                          <p:spTgt spid="72728"/>
                                        </p:tgtEl>
                                        <p:attrNameLst>
                                          <p:attrName>ppt_h</p:attrName>
                                        </p:attrNameLst>
                                      </p:cBhvr>
                                      <p:tavLst>
                                        <p:tav tm="0">
                                          <p:val>
                                            <p:fltVal val="0"/>
                                          </p:val>
                                        </p:tav>
                                        <p:tav tm="100000">
                                          <p:val>
                                            <p:strVal val="#ppt_h"/>
                                          </p:val>
                                        </p:tav>
                                      </p:tavLst>
                                    </p:anim>
                                    <p:anim calcmode="lin" valueType="num">
                                      <p:cBhvr>
                                        <p:cTn id="48" dur="500" fill="hold"/>
                                        <p:tgtEl>
                                          <p:spTgt spid="72728"/>
                                        </p:tgtEl>
                                        <p:attrNameLst>
                                          <p:attrName>style.rotation</p:attrName>
                                        </p:attrNameLst>
                                      </p:cBhvr>
                                      <p:tavLst>
                                        <p:tav tm="0">
                                          <p:val>
                                            <p:fltVal val="360"/>
                                          </p:val>
                                        </p:tav>
                                        <p:tav tm="100000">
                                          <p:val>
                                            <p:fltVal val="0"/>
                                          </p:val>
                                        </p:tav>
                                      </p:tavLst>
                                    </p:anim>
                                    <p:animEffect transition="in" filter="fade">
                                      <p:cBhvr>
                                        <p:cTn id="49" dur="500"/>
                                        <p:tgtEl>
                                          <p:spTgt spid="72728"/>
                                        </p:tgtEl>
                                      </p:cBhvr>
                                    </p:animEffect>
                                  </p:childTnLst>
                                </p:cTn>
                              </p:par>
                              <p:par>
                                <p:cTn id="50" presetID="49" presetClass="entr" presetSubtype="0" decel="100000" fill="hold" grpId="0" nodeType="withEffect">
                                  <p:stCondLst>
                                    <p:cond delay="2000"/>
                                  </p:stCondLst>
                                  <p:childTnLst>
                                    <p:set>
                                      <p:cBhvr>
                                        <p:cTn id="51" dur="1" fill="hold">
                                          <p:stCondLst>
                                            <p:cond delay="0"/>
                                          </p:stCondLst>
                                        </p:cTn>
                                        <p:tgtEl>
                                          <p:spTgt spid="72731"/>
                                        </p:tgtEl>
                                        <p:attrNameLst>
                                          <p:attrName>style.visibility</p:attrName>
                                        </p:attrNameLst>
                                      </p:cBhvr>
                                      <p:to>
                                        <p:strVal val="visible"/>
                                      </p:to>
                                    </p:set>
                                    <p:anim calcmode="lin" valueType="num">
                                      <p:cBhvr>
                                        <p:cTn id="52" dur="500" fill="hold"/>
                                        <p:tgtEl>
                                          <p:spTgt spid="72731"/>
                                        </p:tgtEl>
                                        <p:attrNameLst>
                                          <p:attrName>ppt_w</p:attrName>
                                        </p:attrNameLst>
                                      </p:cBhvr>
                                      <p:tavLst>
                                        <p:tav tm="0">
                                          <p:val>
                                            <p:fltVal val="0"/>
                                          </p:val>
                                        </p:tav>
                                        <p:tav tm="100000">
                                          <p:val>
                                            <p:strVal val="#ppt_w"/>
                                          </p:val>
                                        </p:tav>
                                      </p:tavLst>
                                    </p:anim>
                                    <p:anim calcmode="lin" valueType="num">
                                      <p:cBhvr>
                                        <p:cTn id="53" dur="500" fill="hold"/>
                                        <p:tgtEl>
                                          <p:spTgt spid="72731"/>
                                        </p:tgtEl>
                                        <p:attrNameLst>
                                          <p:attrName>ppt_h</p:attrName>
                                        </p:attrNameLst>
                                      </p:cBhvr>
                                      <p:tavLst>
                                        <p:tav tm="0">
                                          <p:val>
                                            <p:fltVal val="0"/>
                                          </p:val>
                                        </p:tav>
                                        <p:tav tm="100000">
                                          <p:val>
                                            <p:strVal val="#ppt_h"/>
                                          </p:val>
                                        </p:tav>
                                      </p:tavLst>
                                    </p:anim>
                                    <p:anim calcmode="lin" valueType="num">
                                      <p:cBhvr>
                                        <p:cTn id="54" dur="500" fill="hold"/>
                                        <p:tgtEl>
                                          <p:spTgt spid="72731"/>
                                        </p:tgtEl>
                                        <p:attrNameLst>
                                          <p:attrName>style.rotation</p:attrName>
                                        </p:attrNameLst>
                                      </p:cBhvr>
                                      <p:tavLst>
                                        <p:tav tm="0">
                                          <p:val>
                                            <p:fltVal val="360"/>
                                          </p:val>
                                        </p:tav>
                                        <p:tav tm="100000">
                                          <p:val>
                                            <p:fltVal val="0"/>
                                          </p:val>
                                        </p:tav>
                                      </p:tavLst>
                                    </p:anim>
                                    <p:animEffect transition="in" filter="fade">
                                      <p:cBhvr>
                                        <p:cTn id="55" dur="500"/>
                                        <p:tgtEl>
                                          <p:spTgt spid="72731"/>
                                        </p:tgtEl>
                                      </p:cBhvr>
                                    </p:animEffect>
                                  </p:childTnLst>
                                </p:cTn>
                              </p:par>
                              <p:par>
                                <p:cTn id="56" presetID="49" presetClass="entr" presetSubtype="0" decel="100000" fill="hold" grpId="0" nodeType="withEffect">
                                  <p:stCondLst>
                                    <p:cond delay="2000"/>
                                  </p:stCondLst>
                                  <p:childTnLst>
                                    <p:set>
                                      <p:cBhvr>
                                        <p:cTn id="57" dur="1" fill="hold">
                                          <p:stCondLst>
                                            <p:cond delay="0"/>
                                          </p:stCondLst>
                                        </p:cTn>
                                        <p:tgtEl>
                                          <p:spTgt spid="72729"/>
                                        </p:tgtEl>
                                        <p:attrNameLst>
                                          <p:attrName>style.visibility</p:attrName>
                                        </p:attrNameLst>
                                      </p:cBhvr>
                                      <p:to>
                                        <p:strVal val="visible"/>
                                      </p:to>
                                    </p:set>
                                    <p:anim calcmode="lin" valueType="num">
                                      <p:cBhvr>
                                        <p:cTn id="58" dur="500" fill="hold"/>
                                        <p:tgtEl>
                                          <p:spTgt spid="72729"/>
                                        </p:tgtEl>
                                        <p:attrNameLst>
                                          <p:attrName>ppt_w</p:attrName>
                                        </p:attrNameLst>
                                      </p:cBhvr>
                                      <p:tavLst>
                                        <p:tav tm="0">
                                          <p:val>
                                            <p:fltVal val="0"/>
                                          </p:val>
                                        </p:tav>
                                        <p:tav tm="100000">
                                          <p:val>
                                            <p:strVal val="#ppt_w"/>
                                          </p:val>
                                        </p:tav>
                                      </p:tavLst>
                                    </p:anim>
                                    <p:anim calcmode="lin" valueType="num">
                                      <p:cBhvr>
                                        <p:cTn id="59" dur="500" fill="hold"/>
                                        <p:tgtEl>
                                          <p:spTgt spid="72729"/>
                                        </p:tgtEl>
                                        <p:attrNameLst>
                                          <p:attrName>ppt_h</p:attrName>
                                        </p:attrNameLst>
                                      </p:cBhvr>
                                      <p:tavLst>
                                        <p:tav tm="0">
                                          <p:val>
                                            <p:fltVal val="0"/>
                                          </p:val>
                                        </p:tav>
                                        <p:tav tm="100000">
                                          <p:val>
                                            <p:strVal val="#ppt_h"/>
                                          </p:val>
                                        </p:tav>
                                      </p:tavLst>
                                    </p:anim>
                                    <p:anim calcmode="lin" valueType="num">
                                      <p:cBhvr>
                                        <p:cTn id="60" dur="500" fill="hold"/>
                                        <p:tgtEl>
                                          <p:spTgt spid="72729"/>
                                        </p:tgtEl>
                                        <p:attrNameLst>
                                          <p:attrName>style.rotation</p:attrName>
                                        </p:attrNameLst>
                                      </p:cBhvr>
                                      <p:tavLst>
                                        <p:tav tm="0">
                                          <p:val>
                                            <p:fltVal val="360"/>
                                          </p:val>
                                        </p:tav>
                                        <p:tav tm="100000">
                                          <p:val>
                                            <p:fltVal val="0"/>
                                          </p:val>
                                        </p:tav>
                                      </p:tavLst>
                                    </p:anim>
                                    <p:animEffect transition="in" filter="fade">
                                      <p:cBhvr>
                                        <p:cTn id="61" dur="500"/>
                                        <p:tgtEl>
                                          <p:spTgt spid="72729"/>
                                        </p:tgtEl>
                                      </p:cBhvr>
                                    </p:animEffect>
                                  </p:childTnLst>
                                </p:cTn>
                              </p:par>
                              <p:par>
                                <p:cTn id="62" presetID="49" presetClass="entr" presetSubtype="0" decel="100000" fill="hold" grpId="0" nodeType="withEffect">
                                  <p:stCondLst>
                                    <p:cond delay="2000"/>
                                  </p:stCondLst>
                                  <p:childTnLst>
                                    <p:set>
                                      <p:cBhvr>
                                        <p:cTn id="63" dur="1" fill="hold">
                                          <p:stCondLst>
                                            <p:cond delay="0"/>
                                          </p:stCondLst>
                                        </p:cTn>
                                        <p:tgtEl>
                                          <p:spTgt spid="72730"/>
                                        </p:tgtEl>
                                        <p:attrNameLst>
                                          <p:attrName>style.visibility</p:attrName>
                                        </p:attrNameLst>
                                      </p:cBhvr>
                                      <p:to>
                                        <p:strVal val="visible"/>
                                      </p:to>
                                    </p:set>
                                    <p:anim calcmode="lin" valueType="num">
                                      <p:cBhvr>
                                        <p:cTn id="64" dur="500" fill="hold"/>
                                        <p:tgtEl>
                                          <p:spTgt spid="72730"/>
                                        </p:tgtEl>
                                        <p:attrNameLst>
                                          <p:attrName>ppt_w</p:attrName>
                                        </p:attrNameLst>
                                      </p:cBhvr>
                                      <p:tavLst>
                                        <p:tav tm="0">
                                          <p:val>
                                            <p:fltVal val="0"/>
                                          </p:val>
                                        </p:tav>
                                        <p:tav tm="100000">
                                          <p:val>
                                            <p:strVal val="#ppt_w"/>
                                          </p:val>
                                        </p:tav>
                                      </p:tavLst>
                                    </p:anim>
                                    <p:anim calcmode="lin" valueType="num">
                                      <p:cBhvr>
                                        <p:cTn id="65" dur="500" fill="hold"/>
                                        <p:tgtEl>
                                          <p:spTgt spid="72730"/>
                                        </p:tgtEl>
                                        <p:attrNameLst>
                                          <p:attrName>ppt_h</p:attrName>
                                        </p:attrNameLst>
                                      </p:cBhvr>
                                      <p:tavLst>
                                        <p:tav tm="0">
                                          <p:val>
                                            <p:fltVal val="0"/>
                                          </p:val>
                                        </p:tav>
                                        <p:tav tm="100000">
                                          <p:val>
                                            <p:strVal val="#ppt_h"/>
                                          </p:val>
                                        </p:tav>
                                      </p:tavLst>
                                    </p:anim>
                                    <p:anim calcmode="lin" valueType="num">
                                      <p:cBhvr>
                                        <p:cTn id="66" dur="500" fill="hold"/>
                                        <p:tgtEl>
                                          <p:spTgt spid="72730"/>
                                        </p:tgtEl>
                                        <p:attrNameLst>
                                          <p:attrName>style.rotation</p:attrName>
                                        </p:attrNameLst>
                                      </p:cBhvr>
                                      <p:tavLst>
                                        <p:tav tm="0">
                                          <p:val>
                                            <p:fltVal val="360"/>
                                          </p:val>
                                        </p:tav>
                                        <p:tav tm="100000">
                                          <p:val>
                                            <p:fltVal val="0"/>
                                          </p:val>
                                        </p:tav>
                                      </p:tavLst>
                                    </p:anim>
                                    <p:animEffect transition="in" filter="fade">
                                      <p:cBhvr>
                                        <p:cTn id="67" dur="500"/>
                                        <p:tgtEl>
                                          <p:spTgt spid="72730"/>
                                        </p:tgtEl>
                                      </p:cBhvr>
                                    </p:animEffect>
                                  </p:childTnLst>
                                </p:cTn>
                              </p:par>
                              <p:par>
                                <p:cTn id="68" presetID="49" presetClass="entr" presetSubtype="0" decel="100000" fill="hold" grpId="0" nodeType="withEffect">
                                  <p:stCondLst>
                                    <p:cond delay="2000"/>
                                  </p:stCondLst>
                                  <p:childTnLst>
                                    <p:set>
                                      <p:cBhvr>
                                        <p:cTn id="69" dur="1" fill="hold">
                                          <p:stCondLst>
                                            <p:cond delay="0"/>
                                          </p:stCondLst>
                                        </p:cTn>
                                        <p:tgtEl>
                                          <p:spTgt spid="72738"/>
                                        </p:tgtEl>
                                        <p:attrNameLst>
                                          <p:attrName>style.visibility</p:attrName>
                                        </p:attrNameLst>
                                      </p:cBhvr>
                                      <p:to>
                                        <p:strVal val="visible"/>
                                      </p:to>
                                    </p:set>
                                    <p:anim calcmode="lin" valueType="num">
                                      <p:cBhvr>
                                        <p:cTn id="70" dur="500" fill="hold"/>
                                        <p:tgtEl>
                                          <p:spTgt spid="72738"/>
                                        </p:tgtEl>
                                        <p:attrNameLst>
                                          <p:attrName>ppt_w</p:attrName>
                                        </p:attrNameLst>
                                      </p:cBhvr>
                                      <p:tavLst>
                                        <p:tav tm="0">
                                          <p:val>
                                            <p:fltVal val="0"/>
                                          </p:val>
                                        </p:tav>
                                        <p:tav tm="100000">
                                          <p:val>
                                            <p:strVal val="#ppt_w"/>
                                          </p:val>
                                        </p:tav>
                                      </p:tavLst>
                                    </p:anim>
                                    <p:anim calcmode="lin" valueType="num">
                                      <p:cBhvr>
                                        <p:cTn id="71" dur="500" fill="hold"/>
                                        <p:tgtEl>
                                          <p:spTgt spid="72738"/>
                                        </p:tgtEl>
                                        <p:attrNameLst>
                                          <p:attrName>ppt_h</p:attrName>
                                        </p:attrNameLst>
                                      </p:cBhvr>
                                      <p:tavLst>
                                        <p:tav tm="0">
                                          <p:val>
                                            <p:fltVal val="0"/>
                                          </p:val>
                                        </p:tav>
                                        <p:tav tm="100000">
                                          <p:val>
                                            <p:strVal val="#ppt_h"/>
                                          </p:val>
                                        </p:tav>
                                      </p:tavLst>
                                    </p:anim>
                                    <p:anim calcmode="lin" valueType="num">
                                      <p:cBhvr>
                                        <p:cTn id="72" dur="500" fill="hold"/>
                                        <p:tgtEl>
                                          <p:spTgt spid="72738"/>
                                        </p:tgtEl>
                                        <p:attrNameLst>
                                          <p:attrName>style.rotation</p:attrName>
                                        </p:attrNameLst>
                                      </p:cBhvr>
                                      <p:tavLst>
                                        <p:tav tm="0">
                                          <p:val>
                                            <p:fltVal val="360"/>
                                          </p:val>
                                        </p:tav>
                                        <p:tav tm="100000">
                                          <p:val>
                                            <p:fltVal val="0"/>
                                          </p:val>
                                        </p:tav>
                                      </p:tavLst>
                                    </p:anim>
                                    <p:animEffect transition="in" filter="fade">
                                      <p:cBhvr>
                                        <p:cTn id="73" dur="500"/>
                                        <p:tgtEl>
                                          <p:spTgt spid="72738"/>
                                        </p:tgtEl>
                                      </p:cBhvr>
                                    </p:animEffect>
                                  </p:childTnLst>
                                </p:cTn>
                              </p:par>
                              <p:par>
                                <p:cTn id="74" presetID="49" presetClass="entr" presetSubtype="0" decel="100000" fill="hold" grpId="0" nodeType="withEffect">
                                  <p:stCondLst>
                                    <p:cond delay="2000"/>
                                  </p:stCondLst>
                                  <p:childTnLst>
                                    <p:set>
                                      <p:cBhvr>
                                        <p:cTn id="75" dur="1" fill="hold">
                                          <p:stCondLst>
                                            <p:cond delay="0"/>
                                          </p:stCondLst>
                                        </p:cTn>
                                        <p:tgtEl>
                                          <p:spTgt spid="72749"/>
                                        </p:tgtEl>
                                        <p:attrNameLst>
                                          <p:attrName>style.visibility</p:attrName>
                                        </p:attrNameLst>
                                      </p:cBhvr>
                                      <p:to>
                                        <p:strVal val="visible"/>
                                      </p:to>
                                    </p:set>
                                    <p:anim calcmode="lin" valueType="num">
                                      <p:cBhvr>
                                        <p:cTn id="76" dur="500" fill="hold"/>
                                        <p:tgtEl>
                                          <p:spTgt spid="72749"/>
                                        </p:tgtEl>
                                        <p:attrNameLst>
                                          <p:attrName>ppt_w</p:attrName>
                                        </p:attrNameLst>
                                      </p:cBhvr>
                                      <p:tavLst>
                                        <p:tav tm="0">
                                          <p:val>
                                            <p:fltVal val="0"/>
                                          </p:val>
                                        </p:tav>
                                        <p:tav tm="100000">
                                          <p:val>
                                            <p:strVal val="#ppt_w"/>
                                          </p:val>
                                        </p:tav>
                                      </p:tavLst>
                                    </p:anim>
                                    <p:anim calcmode="lin" valueType="num">
                                      <p:cBhvr>
                                        <p:cTn id="77" dur="500" fill="hold"/>
                                        <p:tgtEl>
                                          <p:spTgt spid="72749"/>
                                        </p:tgtEl>
                                        <p:attrNameLst>
                                          <p:attrName>ppt_h</p:attrName>
                                        </p:attrNameLst>
                                      </p:cBhvr>
                                      <p:tavLst>
                                        <p:tav tm="0">
                                          <p:val>
                                            <p:fltVal val="0"/>
                                          </p:val>
                                        </p:tav>
                                        <p:tav tm="100000">
                                          <p:val>
                                            <p:strVal val="#ppt_h"/>
                                          </p:val>
                                        </p:tav>
                                      </p:tavLst>
                                    </p:anim>
                                    <p:anim calcmode="lin" valueType="num">
                                      <p:cBhvr>
                                        <p:cTn id="78" dur="500" fill="hold"/>
                                        <p:tgtEl>
                                          <p:spTgt spid="72749"/>
                                        </p:tgtEl>
                                        <p:attrNameLst>
                                          <p:attrName>style.rotation</p:attrName>
                                        </p:attrNameLst>
                                      </p:cBhvr>
                                      <p:tavLst>
                                        <p:tav tm="0">
                                          <p:val>
                                            <p:fltVal val="360"/>
                                          </p:val>
                                        </p:tav>
                                        <p:tav tm="100000">
                                          <p:val>
                                            <p:fltVal val="0"/>
                                          </p:val>
                                        </p:tav>
                                      </p:tavLst>
                                    </p:anim>
                                    <p:animEffect transition="in" filter="fade">
                                      <p:cBhvr>
                                        <p:cTn id="79" dur="500"/>
                                        <p:tgtEl>
                                          <p:spTgt spid="72749"/>
                                        </p:tgtEl>
                                      </p:cBhvr>
                                    </p:animEffect>
                                  </p:childTnLst>
                                </p:cTn>
                              </p:par>
                              <p:par>
                                <p:cTn id="80" presetID="49" presetClass="entr" presetSubtype="0" decel="100000" fill="hold" grpId="0" nodeType="withEffect">
                                  <p:stCondLst>
                                    <p:cond delay="2000"/>
                                  </p:stCondLst>
                                  <p:childTnLst>
                                    <p:set>
                                      <p:cBhvr>
                                        <p:cTn id="81" dur="1" fill="hold">
                                          <p:stCondLst>
                                            <p:cond delay="0"/>
                                          </p:stCondLst>
                                        </p:cTn>
                                        <p:tgtEl>
                                          <p:spTgt spid="72744"/>
                                        </p:tgtEl>
                                        <p:attrNameLst>
                                          <p:attrName>style.visibility</p:attrName>
                                        </p:attrNameLst>
                                      </p:cBhvr>
                                      <p:to>
                                        <p:strVal val="visible"/>
                                      </p:to>
                                    </p:set>
                                    <p:anim calcmode="lin" valueType="num">
                                      <p:cBhvr>
                                        <p:cTn id="82" dur="500" fill="hold"/>
                                        <p:tgtEl>
                                          <p:spTgt spid="72744"/>
                                        </p:tgtEl>
                                        <p:attrNameLst>
                                          <p:attrName>ppt_w</p:attrName>
                                        </p:attrNameLst>
                                      </p:cBhvr>
                                      <p:tavLst>
                                        <p:tav tm="0">
                                          <p:val>
                                            <p:fltVal val="0"/>
                                          </p:val>
                                        </p:tav>
                                        <p:tav tm="100000">
                                          <p:val>
                                            <p:strVal val="#ppt_w"/>
                                          </p:val>
                                        </p:tav>
                                      </p:tavLst>
                                    </p:anim>
                                    <p:anim calcmode="lin" valueType="num">
                                      <p:cBhvr>
                                        <p:cTn id="83" dur="500" fill="hold"/>
                                        <p:tgtEl>
                                          <p:spTgt spid="72744"/>
                                        </p:tgtEl>
                                        <p:attrNameLst>
                                          <p:attrName>ppt_h</p:attrName>
                                        </p:attrNameLst>
                                      </p:cBhvr>
                                      <p:tavLst>
                                        <p:tav tm="0">
                                          <p:val>
                                            <p:fltVal val="0"/>
                                          </p:val>
                                        </p:tav>
                                        <p:tav tm="100000">
                                          <p:val>
                                            <p:strVal val="#ppt_h"/>
                                          </p:val>
                                        </p:tav>
                                      </p:tavLst>
                                    </p:anim>
                                    <p:anim calcmode="lin" valueType="num">
                                      <p:cBhvr>
                                        <p:cTn id="84" dur="500" fill="hold"/>
                                        <p:tgtEl>
                                          <p:spTgt spid="72744"/>
                                        </p:tgtEl>
                                        <p:attrNameLst>
                                          <p:attrName>style.rotation</p:attrName>
                                        </p:attrNameLst>
                                      </p:cBhvr>
                                      <p:tavLst>
                                        <p:tav tm="0">
                                          <p:val>
                                            <p:fltVal val="360"/>
                                          </p:val>
                                        </p:tav>
                                        <p:tav tm="100000">
                                          <p:val>
                                            <p:fltVal val="0"/>
                                          </p:val>
                                        </p:tav>
                                      </p:tavLst>
                                    </p:anim>
                                    <p:animEffect transition="in" filter="fade">
                                      <p:cBhvr>
                                        <p:cTn id="85" dur="500"/>
                                        <p:tgtEl>
                                          <p:spTgt spid="72744"/>
                                        </p:tgtEl>
                                      </p:cBhvr>
                                    </p:animEffect>
                                  </p:childTnLst>
                                </p:cTn>
                              </p:par>
                              <p:par>
                                <p:cTn id="86" presetID="26" presetClass="entr" presetSubtype="0" fill="hold" grpId="0" nodeType="withEffect">
                                  <p:stCondLst>
                                    <p:cond delay="2000"/>
                                  </p:stCondLst>
                                  <p:childTnLst>
                                    <p:set>
                                      <p:cBhvr>
                                        <p:cTn id="87" dur="1" fill="hold">
                                          <p:stCondLst>
                                            <p:cond delay="0"/>
                                          </p:stCondLst>
                                        </p:cTn>
                                        <p:tgtEl>
                                          <p:spTgt spid="72779"/>
                                        </p:tgtEl>
                                        <p:attrNameLst>
                                          <p:attrName>style.visibility</p:attrName>
                                        </p:attrNameLst>
                                      </p:cBhvr>
                                      <p:to>
                                        <p:strVal val="visible"/>
                                      </p:to>
                                    </p:set>
                                    <p:animEffect transition="in" filter="wipe(down)">
                                      <p:cBhvr>
                                        <p:cTn id="88" dur="580">
                                          <p:stCondLst>
                                            <p:cond delay="0"/>
                                          </p:stCondLst>
                                        </p:cTn>
                                        <p:tgtEl>
                                          <p:spTgt spid="72779"/>
                                        </p:tgtEl>
                                      </p:cBhvr>
                                    </p:animEffect>
                                    <p:anim calcmode="lin" valueType="num">
                                      <p:cBhvr>
                                        <p:cTn id="89" dur="1822" tmFilter="0,0; 0.14,0.36; 0.43,0.73; 0.71,0.91; 1.0,1.0">
                                          <p:stCondLst>
                                            <p:cond delay="0"/>
                                          </p:stCondLst>
                                        </p:cTn>
                                        <p:tgtEl>
                                          <p:spTgt spid="72779"/>
                                        </p:tgtEl>
                                        <p:attrNameLst>
                                          <p:attrName>ppt_x</p:attrName>
                                        </p:attrNameLst>
                                      </p:cBhvr>
                                      <p:tavLst>
                                        <p:tav tm="0">
                                          <p:val>
                                            <p:strVal val="#ppt_x-0.25"/>
                                          </p:val>
                                        </p:tav>
                                        <p:tav tm="100000">
                                          <p:val>
                                            <p:strVal val="#ppt_x"/>
                                          </p:val>
                                        </p:tav>
                                      </p:tavLst>
                                    </p:anim>
                                    <p:anim calcmode="lin" valueType="num">
                                      <p:cBhvr>
                                        <p:cTn id="90" dur="664" tmFilter="0.0,0.0; 0.25,0.07; 0.50,0.2; 0.75,0.467; 1.0,1.0">
                                          <p:stCondLst>
                                            <p:cond delay="0"/>
                                          </p:stCondLst>
                                        </p:cTn>
                                        <p:tgtEl>
                                          <p:spTgt spid="72779"/>
                                        </p:tgtEl>
                                        <p:attrNameLst>
                                          <p:attrName>ppt_y</p:attrName>
                                        </p:attrNameLst>
                                      </p:cBhvr>
                                      <p:tavLst>
                                        <p:tav tm="0" fmla="#ppt_y-sin(pi*$)/3">
                                          <p:val>
                                            <p:fltVal val="0.5"/>
                                          </p:val>
                                        </p:tav>
                                        <p:tav tm="100000">
                                          <p:val>
                                            <p:fltVal val="1"/>
                                          </p:val>
                                        </p:tav>
                                      </p:tavLst>
                                    </p:anim>
                                    <p:anim calcmode="lin" valueType="num">
                                      <p:cBhvr>
                                        <p:cTn id="91" dur="664" tmFilter="0, 0; 0.125,0.2665; 0.25,0.4; 0.375,0.465; 0.5,0.5;  0.625,0.535; 0.75,0.6; 0.875,0.7335; 1,1">
                                          <p:stCondLst>
                                            <p:cond delay="664"/>
                                          </p:stCondLst>
                                        </p:cTn>
                                        <p:tgtEl>
                                          <p:spTgt spid="72779"/>
                                        </p:tgtEl>
                                        <p:attrNameLst>
                                          <p:attrName>ppt_y</p:attrName>
                                        </p:attrNameLst>
                                      </p:cBhvr>
                                      <p:tavLst>
                                        <p:tav tm="0" fmla="#ppt_y-sin(pi*$)/9">
                                          <p:val>
                                            <p:fltVal val="0"/>
                                          </p:val>
                                        </p:tav>
                                        <p:tav tm="100000">
                                          <p:val>
                                            <p:fltVal val="1"/>
                                          </p:val>
                                        </p:tav>
                                      </p:tavLst>
                                    </p:anim>
                                    <p:anim calcmode="lin" valueType="num">
                                      <p:cBhvr>
                                        <p:cTn id="92" dur="332" tmFilter="0, 0; 0.125,0.2665; 0.25,0.4; 0.375,0.465; 0.5,0.5;  0.625,0.535; 0.75,0.6; 0.875,0.7335; 1,1">
                                          <p:stCondLst>
                                            <p:cond delay="1324"/>
                                          </p:stCondLst>
                                        </p:cTn>
                                        <p:tgtEl>
                                          <p:spTgt spid="72779"/>
                                        </p:tgtEl>
                                        <p:attrNameLst>
                                          <p:attrName>ppt_y</p:attrName>
                                        </p:attrNameLst>
                                      </p:cBhvr>
                                      <p:tavLst>
                                        <p:tav tm="0" fmla="#ppt_y-sin(pi*$)/27">
                                          <p:val>
                                            <p:fltVal val="0"/>
                                          </p:val>
                                        </p:tav>
                                        <p:tav tm="100000">
                                          <p:val>
                                            <p:fltVal val="1"/>
                                          </p:val>
                                        </p:tav>
                                      </p:tavLst>
                                    </p:anim>
                                    <p:anim calcmode="lin" valueType="num">
                                      <p:cBhvr>
                                        <p:cTn id="93" dur="164" tmFilter="0, 0; 0.125,0.2665; 0.25,0.4; 0.375,0.465; 0.5,0.5;  0.625,0.535; 0.75,0.6; 0.875,0.7335; 1,1">
                                          <p:stCondLst>
                                            <p:cond delay="1656"/>
                                          </p:stCondLst>
                                        </p:cTn>
                                        <p:tgtEl>
                                          <p:spTgt spid="72779"/>
                                        </p:tgtEl>
                                        <p:attrNameLst>
                                          <p:attrName>ppt_y</p:attrName>
                                        </p:attrNameLst>
                                      </p:cBhvr>
                                      <p:tavLst>
                                        <p:tav tm="0" fmla="#ppt_y-sin(pi*$)/81">
                                          <p:val>
                                            <p:fltVal val="0"/>
                                          </p:val>
                                        </p:tav>
                                        <p:tav tm="100000">
                                          <p:val>
                                            <p:fltVal val="1"/>
                                          </p:val>
                                        </p:tav>
                                      </p:tavLst>
                                    </p:anim>
                                    <p:animScale>
                                      <p:cBhvr>
                                        <p:cTn id="94" dur="26">
                                          <p:stCondLst>
                                            <p:cond delay="650"/>
                                          </p:stCondLst>
                                        </p:cTn>
                                        <p:tgtEl>
                                          <p:spTgt spid="72779"/>
                                        </p:tgtEl>
                                      </p:cBhvr>
                                      <p:to x="100000" y="60000"/>
                                    </p:animScale>
                                    <p:animScale>
                                      <p:cBhvr>
                                        <p:cTn id="95" dur="166" decel="50000">
                                          <p:stCondLst>
                                            <p:cond delay="676"/>
                                          </p:stCondLst>
                                        </p:cTn>
                                        <p:tgtEl>
                                          <p:spTgt spid="72779"/>
                                        </p:tgtEl>
                                      </p:cBhvr>
                                      <p:to x="100000" y="100000"/>
                                    </p:animScale>
                                    <p:animScale>
                                      <p:cBhvr>
                                        <p:cTn id="96" dur="26">
                                          <p:stCondLst>
                                            <p:cond delay="1312"/>
                                          </p:stCondLst>
                                        </p:cTn>
                                        <p:tgtEl>
                                          <p:spTgt spid="72779"/>
                                        </p:tgtEl>
                                      </p:cBhvr>
                                      <p:to x="100000" y="80000"/>
                                    </p:animScale>
                                    <p:animScale>
                                      <p:cBhvr>
                                        <p:cTn id="97" dur="166" decel="50000">
                                          <p:stCondLst>
                                            <p:cond delay="1338"/>
                                          </p:stCondLst>
                                        </p:cTn>
                                        <p:tgtEl>
                                          <p:spTgt spid="72779"/>
                                        </p:tgtEl>
                                      </p:cBhvr>
                                      <p:to x="100000" y="100000"/>
                                    </p:animScale>
                                    <p:animScale>
                                      <p:cBhvr>
                                        <p:cTn id="98" dur="26">
                                          <p:stCondLst>
                                            <p:cond delay="1642"/>
                                          </p:stCondLst>
                                        </p:cTn>
                                        <p:tgtEl>
                                          <p:spTgt spid="72779"/>
                                        </p:tgtEl>
                                      </p:cBhvr>
                                      <p:to x="100000" y="90000"/>
                                    </p:animScale>
                                    <p:animScale>
                                      <p:cBhvr>
                                        <p:cTn id="99" dur="166" decel="50000">
                                          <p:stCondLst>
                                            <p:cond delay="1668"/>
                                          </p:stCondLst>
                                        </p:cTn>
                                        <p:tgtEl>
                                          <p:spTgt spid="72779"/>
                                        </p:tgtEl>
                                      </p:cBhvr>
                                      <p:to x="100000" y="100000"/>
                                    </p:animScale>
                                    <p:animScale>
                                      <p:cBhvr>
                                        <p:cTn id="100" dur="26">
                                          <p:stCondLst>
                                            <p:cond delay="1808"/>
                                          </p:stCondLst>
                                        </p:cTn>
                                        <p:tgtEl>
                                          <p:spTgt spid="72779"/>
                                        </p:tgtEl>
                                      </p:cBhvr>
                                      <p:to x="100000" y="95000"/>
                                    </p:animScale>
                                    <p:animScale>
                                      <p:cBhvr>
                                        <p:cTn id="101" dur="166" decel="50000">
                                          <p:stCondLst>
                                            <p:cond delay="1834"/>
                                          </p:stCondLst>
                                        </p:cTn>
                                        <p:tgtEl>
                                          <p:spTgt spid="72779"/>
                                        </p:tgtEl>
                                      </p:cBhvr>
                                      <p:to x="100000" y="100000"/>
                                    </p:animScale>
                                  </p:childTnLst>
                                </p:cTn>
                              </p:par>
                            </p:childTnLst>
                          </p:cTn>
                        </p:par>
                        <p:par>
                          <p:cTn id="102" fill="hold" nodeType="afterGroup">
                            <p:stCondLst>
                              <p:cond delay="6350"/>
                            </p:stCondLst>
                            <p:childTnLst>
                              <p:par>
                                <p:cTn id="103" presetID="31" presetClass="entr" presetSubtype="0" fill="hold" nodeType="afterEffect">
                                  <p:stCondLst>
                                    <p:cond delay="0"/>
                                  </p:stCondLst>
                                  <p:iterate type="lt">
                                    <p:tmPct val="5000"/>
                                  </p:iterate>
                                  <p:childTnLst>
                                    <p:set>
                                      <p:cBhvr>
                                        <p:cTn id="104" dur="1" fill="hold">
                                          <p:stCondLst>
                                            <p:cond delay="0"/>
                                          </p:stCondLst>
                                        </p:cTn>
                                        <p:tgtEl>
                                          <p:spTgt spid="72707">
                                            <p:txEl>
                                              <p:pRg st="7" end="7"/>
                                            </p:txEl>
                                          </p:spTgt>
                                        </p:tgtEl>
                                        <p:attrNameLst>
                                          <p:attrName>style.visibility</p:attrName>
                                        </p:attrNameLst>
                                      </p:cBhvr>
                                      <p:to>
                                        <p:strVal val="visible"/>
                                      </p:to>
                                    </p:set>
                                    <p:anim calcmode="lin" valueType="num">
                                      <p:cBhvr>
                                        <p:cTn id="105" dur="500" fill="hold"/>
                                        <p:tgtEl>
                                          <p:spTgt spid="72707">
                                            <p:txEl>
                                              <p:pRg st="7" end="7"/>
                                            </p:txEl>
                                          </p:spTgt>
                                        </p:tgtEl>
                                        <p:attrNameLst>
                                          <p:attrName>ppt_w</p:attrName>
                                        </p:attrNameLst>
                                      </p:cBhvr>
                                      <p:tavLst>
                                        <p:tav tm="0">
                                          <p:val>
                                            <p:fltVal val="0"/>
                                          </p:val>
                                        </p:tav>
                                        <p:tav tm="100000">
                                          <p:val>
                                            <p:strVal val="#ppt_w"/>
                                          </p:val>
                                        </p:tav>
                                      </p:tavLst>
                                    </p:anim>
                                    <p:anim calcmode="lin" valueType="num">
                                      <p:cBhvr>
                                        <p:cTn id="106" dur="500" fill="hold"/>
                                        <p:tgtEl>
                                          <p:spTgt spid="72707">
                                            <p:txEl>
                                              <p:pRg st="7" end="7"/>
                                            </p:txEl>
                                          </p:spTgt>
                                        </p:tgtEl>
                                        <p:attrNameLst>
                                          <p:attrName>ppt_h</p:attrName>
                                        </p:attrNameLst>
                                      </p:cBhvr>
                                      <p:tavLst>
                                        <p:tav tm="0">
                                          <p:val>
                                            <p:fltVal val="0"/>
                                          </p:val>
                                        </p:tav>
                                        <p:tav tm="100000">
                                          <p:val>
                                            <p:strVal val="#ppt_h"/>
                                          </p:val>
                                        </p:tav>
                                      </p:tavLst>
                                    </p:anim>
                                    <p:anim calcmode="lin" valueType="num">
                                      <p:cBhvr>
                                        <p:cTn id="107" dur="500" fill="hold"/>
                                        <p:tgtEl>
                                          <p:spTgt spid="72707">
                                            <p:txEl>
                                              <p:pRg st="7" end="7"/>
                                            </p:txEl>
                                          </p:spTgt>
                                        </p:tgtEl>
                                        <p:attrNameLst>
                                          <p:attrName>style.rotation</p:attrName>
                                        </p:attrNameLst>
                                      </p:cBhvr>
                                      <p:tavLst>
                                        <p:tav tm="0">
                                          <p:val>
                                            <p:fltVal val="90"/>
                                          </p:val>
                                        </p:tav>
                                        <p:tav tm="100000">
                                          <p:val>
                                            <p:fltVal val="0"/>
                                          </p:val>
                                        </p:tav>
                                      </p:tavLst>
                                    </p:anim>
                                    <p:animEffect transition="in" filter="fade">
                                      <p:cBhvr>
                                        <p:cTn id="108" dur="500"/>
                                        <p:tgtEl>
                                          <p:spTgt spid="72707">
                                            <p:txEl>
                                              <p:pRg st="7" end="7"/>
                                            </p:txEl>
                                          </p:spTgt>
                                        </p:tgtEl>
                                      </p:cBhvr>
                                    </p:animEffect>
                                  </p:childTnLst>
                                </p:cTn>
                              </p:par>
                              <p:par>
                                <p:cTn id="109" presetID="34" presetClass="entr" presetSubtype="0" fill="hold" grpId="0" nodeType="withEffect">
                                  <p:stCondLst>
                                    <p:cond delay="0"/>
                                  </p:stCondLst>
                                  <p:childTnLst>
                                    <p:set>
                                      <p:cBhvr>
                                        <p:cTn id="110" dur="1" fill="hold">
                                          <p:stCondLst>
                                            <p:cond delay="0"/>
                                          </p:stCondLst>
                                        </p:cTn>
                                        <p:tgtEl>
                                          <p:spTgt spid="72756"/>
                                        </p:tgtEl>
                                        <p:attrNameLst>
                                          <p:attrName>style.visibility</p:attrName>
                                        </p:attrNameLst>
                                      </p:cBhvr>
                                      <p:to>
                                        <p:strVal val="visible"/>
                                      </p:to>
                                    </p:set>
                                    <p:anim from="(-#ppt_w/2)" to="(#ppt_x)" calcmode="lin" valueType="num">
                                      <p:cBhvr>
                                        <p:cTn id="111" dur="600" fill="hold">
                                          <p:stCondLst>
                                            <p:cond delay="0"/>
                                          </p:stCondLst>
                                        </p:cTn>
                                        <p:tgtEl>
                                          <p:spTgt spid="72756"/>
                                        </p:tgtEl>
                                        <p:attrNameLst>
                                          <p:attrName>ppt_x</p:attrName>
                                        </p:attrNameLst>
                                      </p:cBhvr>
                                    </p:anim>
                                    <p:anim from="0" to="-1.0" calcmode="lin" valueType="num">
                                      <p:cBhvr>
                                        <p:cTn id="112" dur="200" decel="50000" autoRev="1" fill="hold">
                                          <p:stCondLst>
                                            <p:cond delay="600"/>
                                          </p:stCondLst>
                                        </p:cTn>
                                        <p:tgtEl>
                                          <p:spTgt spid="72756"/>
                                        </p:tgtEl>
                                        <p:attrNameLst>
                                          <p:attrName>xshear</p:attrName>
                                        </p:attrNameLst>
                                      </p:cBhvr>
                                    </p:anim>
                                    <p:animScale>
                                      <p:cBhvr>
                                        <p:cTn id="113" dur="200" decel="100000" autoRev="1" fill="hold">
                                          <p:stCondLst>
                                            <p:cond delay="600"/>
                                          </p:stCondLst>
                                        </p:cTn>
                                        <p:tgtEl>
                                          <p:spTgt spid="72756"/>
                                        </p:tgtEl>
                                      </p:cBhvr>
                                      <p:from x="100000" y="100000"/>
                                      <p:to x="80000" y="100000"/>
                                    </p:animScale>
                                    <p:anim by="(#ppt_h/3+#ppt_w*0.1)" calcmode="lin" valueType="num">
                                      <p:cBhvr additive="sum">
                                        <p:cTn id="114" dur="200" decel="100000" autoRev="1" fill="hold">
                                          <p:stCondLst>
                                            <p:cond delay="600"/>
                                          </p:stCondLst>
                                        </p:cTn>
                                        <p:tgtEl>
                                          <p:spTgt spid="72756"/>
                                        </p:tgtEl>
                                        <p:attrNameLst>
                                          <p:attrName>ppt_x</p:attrName>
                                        </p:attrNameLst>
                                      </p:cBhvr>
                                    </p:anim>
                                  </p:childTnLst>
                                </p:cTn>
                              </p:par>
                              <p:par>
                                <p:cTn id="115" presetID="34" presetClass="entr" presetSubtype="0" fill="hold" nodeType="withEffect">
                                  <p:stCondLst>
                                    <p:cond delay="0"/>
                                  </p:stCondLst>
                                  <p:childTnLst>
                                    <p:set>
                                      <p:cBhvr>
                                        <p:cTn id="116" dur="1" fill="hold">
                                          <p:stCondLst>
                                            <p:cond delay="0"/>
                                          </p:stCondLst>
                                        </p:cTn>
                                        <p:tgtEl>
                                          <p:spTgt spid="72787"/>
                                        </p:tgtEl>
                                        <p:attrNameLst>
                                          <p:attrName>style.visibility</p:attrName>
                                        </p:attrNameLst>
                                      </p:cBhvr>
                                      <p:to>
                                        <p:strVal val="visible"/>
                                      </p:to>
                                    </p:set>
                                    <p:anim from="(-#ppt_w/2)" to="(#ppt_x)" calcmode="lin" valueType="num">
                                      <p:cBhvr>
                                        <p:cTn id="117" dur="600" fill="hold">
                                          <p:stCondLst>
                                            <p:cond delay="0"/>
                                          </p:stCondLst>
                                        </p:cTn>
                                        <p:tgtEl>
                                          <p:spTgt spid="72787"/>
                                        </p:tgtEl>
                                        <p:attrNameLst>
                                          <p:attrName>ppt_x</p:attrName>
                                        </p:attrNameLst>
                                      </p:cBhvr>
                                    </p:anim>
                                    <p:anim from="0" to="-1.0" calcmode="lin" valueType="num">
                                      <p:cBhvr>
                                        <p:cTn id="118" dur="200" decel="50000" autoRev="1" fill="hold">
                                          <p:stCondLst>
                                            <p:cond delay="600"/>
                                          </p:stCondLst>
                                        </p:cTn>
                                        <p:tgtEl>
                                          <p:spTgt spid="72787"/>
                                        </p:tgtEl>
                                        <p:attrNameLst>
                                          <p:attrName>xshear</p:attrName>
                                        </p:attrNameLst>
                                      </p:cBhvr>
                                    </p:anim>
                                    <p:animScale>
                                      <p:cBhvr>
                                        <p:cTn id="119" dur="200" decel="100000" autoRev="1" fill="hold">
                                          <p:stCondLst>
                                            <p:cond delay="600"/>
                                          </p:stCondLst>
                                        </p:cTn>
                                        <p:tgtEl>
                                          <p:spTgt spid="72787"/>
                                        </p:tgtEl>
                                      </p:cBhvr>
                                      <p:from x="100000" y="100000"/>
                                      <p:to x="80000" y="100000"/>
                                    </p:animScale>
                                    <p:anim by="(#ppt_h/3+#ppt_w*0.1)" calcmode="lin" valueType="num">
                                      <p:cBhvr additive="sum">
                                        <p:cTn id="120" dur="200" decel="100000" autoRev="1" fill="hold">
                                          <p:stCondLst>
                                            <p:cond delay="600"/>
                                          </p:stCondLst>
                                        </p:cTn>
                                        <p:tgtEl>
                                          <p:spTgt spid="72787"/>
                                        </p:tgtEl>
                                        <p:attrNameLst>
                                          <p:attrName>ppt_x</p:attrName>
                                        </p:attrNameLst>
                                      </p:cBhvr>
                                    </p:anim>
                                  </p:childTnLst>
                                </p:cTn>
                              </p:par>
                              <p:par>
                                <p:cTn id="121" presetID="22" presetClass="entr" presetSubtype="4" fill="hold" grpId="0" nodeType="withEffect">
                                  <p:stCondLst>
                                    <p:cond delay="2000"/>
                                  </p:stCondLst>
                                  <p:childTnLst>
                                    <p:set>
                                      <p:cBhvr>
                                        <p:cTn id="122" dur="1" fill="hold">
                                          <p:stCondLst>
                                            <p:cond delay="0"/>
                                          </p:stCondLst>
                                        </p:cTn>
                                        <p:tgtEl>
                                          <p:spTgt spid="72708"/>
                                        </p:tgtEl>
                                        <p:attrNameLst>
                                          <p:attrName>style.visibility</p:attrName>
                                        </p:attrNameLst>
                                      </p:cBhvr>
                                      <p:to>
                                        <p:strVal val="visible"/>
                                      </p:to>
                                    </p:set>
                                    <p:animEffect transition="in" filter="wipe(down)">
                                      <p:cBhvr>
                                        <p:cTn id="123" dur="500"/>
                                        <p:tgtEl>
                                          <p:spTgt spid="72708"/>
                                        </p:tgtEl>
                                      </p:cBhvr>
                                    </p:animEffect>
                                  </p:childTnLst>
                                </p:cTn>
                              </p:par>
                              <p:par>
                                <p:cTn id="124" presetID="22" presetClass="entr" presetSubtype="4" fill="hold" grpId="0" nodeType="withEffect">
                                  <p:stCondLst>
                                    <p:cond delay="2000"/>
                                  </p:stCondLst>
                                  <p:childTnLst>
                                    <p:set>
                                      <p:cBhvr>
                                        <p:cTn id="125" dur="1" fill="hold">
                                          <p:stCondLst>
                                            <p:cond delay="0"/>
                                          </p:stCondLst>
                                        </p:cTn>
                                        <p:tgtEl>
                                          <p:spTgt spid="72770"/>
                                        </p:tgtEl>
                                        <p:attrNameLst>
                                          <p:attrName>style.visibility</p:attrName>
                                        </p:attrNameLst>
                                      </p:cBhvr>
                                      <p:to>
                                        <p:strVal val="visible"/>
                                      </p:to>
                                    </p:set>
                                    <p:animEffect transition="in" filter="wipe(down)">
                                      <p:cBhvr>
                                        <p:cTn id="126" dur="500"/>
                                        <p:tgtEl>
                                          <p:spTgt spid="72770"/>
                                        </p:tgtEl>
                                      </p:cBhvr>
                                    </p:animEffect>
                                  </p:childTnLst>
                                </p:cTn>
                              </p:par>
                              <p:par>
                                <p:cTn id="127" presetID="22" presetClass="entr" presetSubtype="4" fill="hold" grpId="0" nodeType="withEffect">
                                  <p:stCondLst>
                                    <p:cond delay="2000"/>
                                  </p:stCondLst>
                                  <p:childTnLst>
                                    <p:set>
                                      <p:cBhvr>
                                        <p:cTn id="128" dur="1" fill="hold">
                                          <p:stCondLst>
                                            <p:cond delay="0"/>
                                          </p:stCondLst>
                                        </p:cTn>
                                        <p:tgtEl>
                                          <p:spTgt spid="72761"/>
                                        </p:tgtEl>
                                        <p:attrNameLst>
                                          <p:attrName>style.visibility</p:attrName>
                                        </p:attrNameLst>
                                      </p:cBhvr>
                                      <p:to>
                                        <p:strVal val="visible"/>
                                      </p:to>
                                    </p:set>
                                    <p:animEffect transition="in" filter="wipe(down)">
                                      <p:cBhvr>
                                        <p:cTn id="129" dur="500"/>
                                        <p:tgtEl>
                                          <p:spTgt spid="72761"/>
                                        </p:tgtEl>
                                      </p:cBhvr>
                                    </p:animEffect>
                                  </p:childTnLst>
                                </p:cTn>
                              </p:par>
                              <p:par>
                                <p:cTn id="130" presetID="22" presetClass="entr" presetSubtype="4" fill="hold" grpId="0" nodeType="withEffect">
                                  <p:stCondLst>
                                    <p:cond delay="2000"/>
                                  </p:stCondLst>
                                  <p:childTnLst>
                                    <p:set>
                                      <p:cBhvr>
                                        <p:cTn id="131" dur="1" fill="hold">
                                          <p:stCondLst>
                                            <p:cond delay="0"/>
                                          </p:stCondLst>
                                        </p:cTn>
                                        <p:tgtEl>
                                          <p:spTgt spid="72771"/>
                                        </p:tgtEl>
                                        <p:attrNameLst>
                                          <p:attrName>style.visibility</p:attrName>
                                        </p:attrNameLst>
                                      </p:cBhvr>
                                      <p:to>
                                        <p:strVal val="visible"/>
                                      </p:to>
                                    </p:set>
                                    <p:animEffect transition="in" filter="wipe(down)">
                                      <p:cBhvr>
                                        <p:cTn id="132" dur="500"/>
                                        <p:tgtEl>
                                          <p:spTgt spid="72771"/>
                                        </p:tgtEl>
                                      </p:cBhvr>
                                    </p:animEffect>
                                  </p:childTnLst>
                                </p:cTn>
                              </p:par>
                              <p:par>
                                <p:cTn id="133" presetID="22" presetClass="entr" presetSubtype="4" fill="hold" grpId="0" nodeType="withEffect">
                                  <p:stCondLst>
                                    <p:cond delay="2000"/>
                                  </p:stCondLst>
                                  <p:childTnLst>
                                    <p:set>
                                      <p:cBhvr>
                                        <p:cTn id="134" dur="1" fill="hold">
                                          <p:stCondLst>
                                            <p:cond delay="0"/>
                                          </p:stCondLst>
                                        </p:cTn>
                                        <p:tgtEl>
                                          <p:spTgt spid="72776"/>
                                        </p:tgtEl>
                                        <p:attrNameLst>
                                          <p:attrName>style.visibility</p:attrName>
                                        </p:attrNameLst>
                                      </p:cBhvr>
                                      <p:to>
                                        <p:strVal val="visible"/>
                                      </p:to>
                                    </p:set>
                                    <p:animEffect transition="in" filter="wipe(down)">
                                      <p:cBhvr>
                                        <p:cTn id="135" dur="500"/>
                                        <p:tgtEl>
                                          <p:spTgt spid="72776"/>
                                        </p:tgtEl>
                                      </p:cBhvr>
                                    </p:animEffect>
                                  </p:childTnLst>
                                </p:cTn>
                              </p:par>
                              <p:par>
                                <p:cTn id="136" presetID="22" presetClass="entr" presetSubtype="4" fill="hold" grpId="0" nodeType="withEffect">
                                  <p:stCondLst>
                                    <p:cond delay="2000"/>
                                  </p:stCondLst>
                                  <p:childTnLst>
                                    <p:set>
                                      <p:cBhvr>
                                        <p:cTn id="137" dur="1" fill="hold">
                                          <p:stCondLst>
                                            <p:cond delay="0"/>
                                          </p:stCondLst>
                                        </p:cTn>
                                        <p:tgtEl>
                                          <p:spTgt spid="72773"/>
                                        </p:tgtEl>
                                        <p:attrNameLst>
                                          <p:attrName>style.visibility</p:attrName>
                                        </p:attrNameLst>
                                      </p:cBhvr>
                                      <p:to>
                                        <p:strVal val="visible"/>
                                      </p:to>
                                    </p:set>
                                    <p:animEffect transition="in" filter="wipe(down)">
                                      <p:cBhvr>
                                        <p:cTn id="138" dur="500"/>
                                        <p:tgtEl>
                                          <p:spTgt spid="72773"/>
                                        </p:tgtEl>
                                      </p:cBhvr>
                                    </p:animEffect>
                                  </p:childTnLst>
                                </p:cTn>
                              </p:par>
                              <p:par>
                                <p:cTn id="139" presetID="22" presetClass="entr" presetSubtype="4" fill="hold" grpId="0" nodeType="withEffect">
                                  <p:stCondLst>
                                    <p:cond delay="2000"/>
                                  </p:stCondLst>
                                  <p:childTnLst>
                                    <p:set>
                                      <p:cBhvr>
                                        <p:cTn id="140" dur="1" fill="hold">
                                          <p:stCondLst>
                                            <p:cond delay="0"/>
                                          </p:stCondLst>
                                        </p:cTn>
                                        <p:tgtEl>
                                          <p:spTgt spid="72709"/>
                                        </p:tgtEl>
                                        <p:attrNameLst>
                                          <p:attrName>style.visibility</p:attrName>
                                        </p:attrNameLst>
                                      </p:cBhvr>
                                      <p:to>
                                        <p:strVal val="visible"/>
                                      </p:to>
                                    </p:set>
                                    <p:animEffect transition="in" filter="wipe(down)">
                                      <p:cBhvr>
                                        <p:cTn id="141" dur="500"/>
                                        <p:tgtEl>
                                          <p:spTgt spid="72709"/>
                                        </p:tgtEl>
                                      </p:cBhvr>
                                    </p:animEffect>
                                  </p:childTnLst>
                                </p:cTn>
                              </p:par>
                              <p:par>
                                <p:cTn id="142" presetID="22" presetClass="entr" presetSubtype="4" fill="hold" grpId="0" nodeType="withEffect">
                                  <p:stCondLst>
                                    <p:cond delay="2000"/>
                                  </p:stCondLst>
                                  <p:childTnLst>
                                    <p:set>
                                      <p:cBhvr>
                                        <p:cTn id="143" dur="1" fill="hold">
                                          <p:stCondLst>
                                            <p:cond delay="0"/>
                                          </p:stCondLst>
                                        </p:cTn>
                                        <p:tgtEl>
                                          <p:spTgt spid="72788"/>
                                        </p:tgtEl>
                                        <p:attrNameLst>
                                          <p:attrName>style.visibility</p:attrName>
                                        </p:attrNameLst>
                                      </p:cBhvr>
                                      <p:to>
                                        <p:strVal val="visible"/>
                                      </p:to>
                                    </p:set>
                                    <p:animEffect transition="in" filter="wipe(down)">
                                      <p:cBhvr>
                                        <p:cTn id="144" dur="500"/>
                                        <p:tgtEl>
                                          <p:spTgt spid="72788"/>
                                        </p:tgtEl>
                                      </p:cBhvr>
                                    </p:animEffect>
                                  </p:childTnLst>
                                </p:cTn>
                              </p:par>
                              <p:par>
                                <p:cTn id="145" presetID="22" presetClass="entr" presetSubtype="4" fill="hold" grpId="0" nodeType="withEffect">
                                  <p:stCondLst>
                                    <p:cond delay="2000"/>
                                  </p:stCondLst>
                                  <p:childTnLst>
                                    <p:set>
                                      <p:cBhvr>
                                        <p:cTn id="146" dur="1" fill="hold">
                                          <p:stCondLst>
                                            <p:cond delay="0"/>
                                          </p:stCondLst>
                                        </p:cTn>
                                        <p:tgtEl>
                                          <p:spTgt spid="72785"/>
                                        </p:tgtEl>
                                        <p:attrNameLst>
                                          <p:attrName>style.visibility</p:attrName>
                                        </p:attrNameLst>
                                      </p:cBhvr>
                                      <p:to>
                                        <p:strVal val="visible"/>
                                      </p:to>
                                    </p:set>
                                    <p:animEffect transition="in" filter="wipe(down)">
                                      <p:cBhvr>
                                        <p:cTn id="147" dur="500"/>
                                        <p:tgtEl>
                                          <p:spTgt spid="72785"/>
                                        </p:tgtEl>
                                      </p:cBhvr>
                                    </p:animEffect>
                                  </p:childTnLst>
                                </p:cTn>
                              </p:par>
                              <p:par>
                                <p:cTn id="148" presetID="22" presetClass="entr" presetSubtype="4" fill="hold" grpId="0" nodeType="withEffect">
                                  <p:stCondLst>
                                    <p:cond delay="2000"/>
                                  </p:stCondLst>
                                  <p:childTnLst>
                                    <p:set>
                                      <p:cBhvr>
                                        <p:cTn id="149" dur="1" fill="hold">
                                          <p:stCondLst>
                                            <p:cond delay="0"/>
                                          </p:stCondLst>
                                        </p:cTn>
                                        <p:tgtEl>
                                          <p:spTgt spid="72777"/>
                                        </p:tgtEl>
                                        <p:attrNameLst>
                                          <p:attrName>style.visibility</p:attrName>
                                        </p:attrNameLst>
                                      </p:cBhvr>
                                      <p:to>
                                        <p:strVal val="visible"/>
                                      </p:to>
                                    </p:set>
                                    <p:animEffect transition="in" filter="wipe(down)">
                                      <p:cBhvr>
                                        <p:cTn id="150" dur="500"/>
                                        <p:tgtEl>
                                          <p:spTgt spid="72777"/>
                                        </p:tgtEl>
                                      </p:cBhvr>
                                    </p:animEffect>
                                  </p:childTnLst>
                                </p:cTn>
                              </p:par>
                              <p:par>
                                <p:cTn id="151" presetID="22" presetClass="entr" presetSubtype="4" fill="hold" grpId="0" nodeType="withEffect">
                                  <p:stCondLst>
                                    <p:cond delay="2000"/>
                                  </p:stCondLst>
                                  <p:childTnLst>
                                    <p:set>
                                      <p:cBhvr>
                                        <p:cTn id="152" dur="1" fill="hold">
                                          <p:stCondLst>
                                            <p:cond delay="0"/>
                                          </p:stCondLst>
                                        </p:cTn>
                                        <p:tgtEl>
                                          <p:spTgt spid="72791"/>
                                        </p:tgtEl>
                                        <p:attrNameLst>
                                          <p:attrName>style.visibility</p:attrName>
                                        </p:attrNameLst>
                                      </p:cBhvr>
                                      <p:to>
                                        <p:strVal val="visible"/>
                                      </p:to>
                                    </p:set>
                                    <p:animEffect transition="in" filter="wipe(down)">
                                      <p:cBhvr>
                                        <p:cTn id="153" dur="500"/>
                                        <p:tgtEl>
                                          <p:spTgt spid="72791"/>
                                        </p:tgtEl>
                                      </p:cBhvr>
                                    </p:animEffect>
                                  </p:childTnLst>
                                </p:cTn>
                              </p:par>
                              <p:par>
                                <p:cTn id="154" presetID="22" presetClass="entr" presetSubtype="4" fill="hold" grpId="0" nodeType="withEffect">
                                  <p:stCondLst>
                                    <p:cond delay="2000"/>
                                  </p:stCondLst>
                                  <p:childTnLst>
                                    <p:set>
                                      <p:cBhvr>
                                        <p:cTn id="155" dur="1" fill="hold">
                                          <p:stCondLst>
                                            <p:cond delay="0"/>
                                          </p:stCondLst>
                                        </p:cTn>
                                        <p:tgtEl>
                                          <p:spTgt spid="72790"/>
                                        </p:tgtEl>
                                        <p:attrNameLst>
                                          <p:attrName>style.visibility</p:attrName>
                                        </p:attrNameLst>
                                      </p:cBhvr>
                                      <p:to>
                                        <p:strVal val="visible"/>
                                      </p:to>
                                    </p:set>
                                    <p:animEffect transition="in" filter="wipe(down)">
                                      <p:cBhvr>
                                        <p:cTn id="156" dur="500"/>
                                        <p:tgtEl>
                                          <p:spTgt spid="72790"/>
                                        </p:tgtEl>
                                      </p:cBhvr>
                                    </p:animEffect>
                                  </p:childTnLst>
                                </p:cTn>
                              </p:par>
                              <p:par>
                                <p:cTn id="157" presetID="22" presetClass="entr" presetSubtype="4" fill="hold" grpId="0" nodeType="withEffect">
                                  <p:stCondLst>
                                    <p:cond delay="2000"/>
                                  </p:stCondLst>
                                  <p:childTnLst>
                                    <p:set>
                                      <p:cBhvr>
                                        <p:cTn id="158" dur="1" fill="hold">
                                          <p:stCondLst>
                                            <p:cond delay="0"/>
                                          </p:stCondLst>
                                        </p:cTn>
                                        <p:tgtEl>
                                          <p:spTgt spid="72792"/>
                                        </p:tgtEl>
                                        <p:attrNameLst>
                                          <p:attrName>style.visibility</p:attrName>
                                        </p:attrNameLst>
                                      </p:cBhvr>
                                      <p:to>
                                        <p:strVal val="visible"/>
                                      </p:to>
                                    </p:set>
                                    <p:animEffect transition="in" filter="wipe(down)">
                                      <p:cBhvr>
                                        <p:cTn id="159" dur="500"/>
                                        <p:tgtEl>
                                          <p:spTgt spid="72792"/>
                                        </p:tgtEl>
                                      </p:cBhvr>
                                    </p:animEffect>
                                  </p:childTnLst>
                                </p:cTn>
                              </p:par>
                              <p:par>
                                <p:cTn id="160" presetID="22" presetClass="entr" presetSubtype="4" fill="hold" grpId="0" nodeType="withEffect">
                                  <p:stCondLst>
                                    <p:cond delay="2000"/>
                                  </p:stCondLst>
                                  <p:childTnLst>
                                    <p:set>
                                      <p:cBhvr>
                                        <p:cTn id="161" dur="1" fill="hold">
                                          <p:stCondLst>
                                            <p:cond delay="0"/>
                                          </p:stCondLst>
                                        </p:cTn>
                                        <p:tgtEl>
                                          <p:spTgt spid="72774"/>
                                        </p:tgtEl>
                                        <p:attrNameLst>
                                          <p:attrName>style.visibility</p:attrName>
                                        </p:attrNameLst>
                                      </p:cBhvr>
                                      <p:to>
                                        <p:strVal val="visible"/>
                                      </p:to>
                                    </p:set>
                                    <p:animEffect transition="in" filter="wipe(down)">
                                      <p:cBhvr>
                                        <p:cTn id="162" dur="500"/>
                                        <p:tgtEl>
                                          <p:spTgt spid="72774"/>
                                        </p:tgtEl>
                                      </p:cBhvr>
                                    </p:animEffect>
                                  </p:childTnLst>
                                </p:cTn>
                              </p:par>
                              <p:par>
                                <p:cTn id="163" presetID="22" presetClass="entr" presetSubtype="4" fill="hold" grpId="0" nodeType="withEffect">
                                  <p:stCondLst>
                                    <p:cond delay="2000"/>
                                  </p:stCondLst>
                                  <p:childTnLst>
                                    <p:set>
                                      <p:cBhvr>
                                        <p:cTn id="164" dur="1" fill="hold">
                                          <p:stCondLst>
                                            <p:cond delay="0"/>
                                          </p:stCondLst>
                                        </p:cTn>
                                        <p:tgtEl>
                                          <p:spTgt spid="72775"/>
                                        </p:tgtEl>
                                        <p:attrNameLst>
                                          <p:attrName>style.visibility</p:attrName>
                                        </p:attrNameLst>
                                      </p:cBhvr>
                                      <p:to>
                                        <p:strVal val="visible"/>
                                      </p:to>
                                    </p:set>
                                    <p:animEffect transition="in" filter="wipe(down)">
                                      <p:cBhvr>
                                        <p:cTn id="165" dur="500"/>
                                        <p:tgtEl>
                                          <p:spTgt spid="72775"/>
                                        </p:tgtEl>
                                      </p:cBhvr>
                                    </p:animEffect>
                                  </p:childTnLst>
                                </p:cTn>
                              </p:par>
                              <p:par>
                                <p:cTn id="166" presetID="22" presetClass="entr" presetSubtype="4" fill="hold" grpId="0" nodeType="withEffect">
                                  <p:stCondLst>
                                    <p:cond delay="2000"/>
                                  </p:stCondLst>
                                  <p:childTnLst>
                                    <p:set>
                                      <p:cBhvr>
                                        <p:cTn id="167" dur="1" fill="hold">
                                          <p:stCondLst>
                                            <p:cond delay="0"/>
                                          </p:stCondLst>
                                        </p:cTn>
                                        <p:tgtEl>
                                          <p:spTgt spid="72778"/>
                                        </p:tgtEl>
                                        <p:attrNameLst>
                                          <p:attrName>style.visibility</p:attrName>
                                        </p:attrNameLst>
                                      </p:cBhvr>
                                      <p:to>
                                        <p:strVal val="visible"/>
                                      </p:to>
                                    </p:set>
                                    <p:animEffect transition="in" filter="wipe(down)">
                                      <p:cBhvr>
                                        <p:cTn id="168" dur="500"/>
                                        <p:tgtEl>
                                          <p:spTgt spid="72778"/>
                                        </p:tgtEl>
                                      </p:cBhvr>
                                    </p:animEffect>
                                  </p:childTnLst>
                                </p:cTn>
                              </p:par>
                              <p:par>
                                <p:cTn id="169" presetID="22" presetClass="entr" presetSubtype="4" fill="hold" grpId="0" nodeType="withEffect">
                                  <p:stCondLst>
                                    <p:cond delay="2000"/>
                                  </p:stCondLst>
                                  <p:childTnLst>
                                    <p:set>
                                      <p:cBhvr>
                                        <p:cTn id="170" dur="1" fill="hold">
                                          <p:stCondLst>
                                            <p:cond delay="0"/>
                                          </p:stCondLst>
                                        </p:cTn>
                                        <p:tgtEl>
                                          <p:spTgt spid="72762"/>
                                        </p:tgtEl>
                                        <p:attrNameLst>
                                          <p:attrName>style.visibility</p:attrName>
                                        </p:attrNameLst>
                                      </p:cBhvr>
                                      <p:to>
                                        <p:strVal val="visible"/>
                                      </p:to>
                                    </p:set>
                                    <p:animEffect transition="in" filter="wipe(down)">
                                      <p:cBhvr>
                                        <p:cTn id="171" dur="500"/>
                                        <p:tgtEl>
                                          <p:spTgt spid="72762"/>
                                        </p:tgtEl>
                                      </p:cBhvr>
                                    </p:animEffect>
                                  </p:childTnLst>
                                </p:cTn>
                              </p:par>
                              <p:par>
                                <p:cTn id="172" presetID="22" presetClass="entr" presetSubtype="4" fill="hold" grpId="0" nodeType="withEffect">
                                  <p:stCondLst>
                                    <p:cond delay="2000"/>
                                  </p:stCondLst>
                                  <p:childTnLst>
                                    <p:set>
                                      <p:cBhvr>
                                        <p:cTn id="173" dur="1" fill="hold">
                                          <p:stCondLst>
                                            <p:cond delay="0"/>
                                          </p:stCondLst>
                                        </p:cTn>
                                        <p:tgtEl>
                                          <p:spTgt spid="72763"/>
                                        </p:tgtEl>
                                        <p:attrNameLst>
                                          <p:attrName>style.visibility</p:attrName>
                                        </p:attrNameLst>
                                      </p:cBhvr>
                                      <p:to>
                                        <p:strVal val="visible"/>
                                      </p:to>
                                    </p:set>
                                    <p:animEffect transition="in" filter="wipe(down)">
                                      <p:cBhvr>
                                        <p:cTn id="174" dur="500"/>
                                        <p:tgtEl>
                                          <p:spTgt spid="72763"/>
                                        </p:tgtEl>
                                      </p:cBhvr>
                                    </p:animEffect>
                                  </p:childTnLst>
                                </p:cTn>
                              </p:par>
                              <p:par>
                                <p:cTn id="175" presetID="22" presetClass="entr" presetSubtype="4" fill="hold" grpId="0" nodeType="withEffect">
                                  <p:stCondLst>
                                    <p:cond delay="2000"/>
                                  </p:stCondLst>
                                  <p:childTnLst>
                                    <p:set>
                                      <p:cBhvr>
                                        <p:cTn id="176" dur="1" fill="hold">
                                          <p:stCondLst>
                                            <p:cond delay="0"/>
                                          </p:stCondLst>
                                        </p:cTn>
                                        <p:tgtEl>
                                          <p:spTgt spid="72714"/>
                                        </p:tgtEl>
                                        <p:attrNameLst>
                                          <p:attrName>style.visibility</p:attrName>
                                        </p:attrNameLst>
                                      </p:cBhvr>
                                      <p:to>
                                        <p:strVal val="visible"/>
                                      </p:to>
                                    </p:set>
                                    <p:animEffect transition="in" filter="wipe(down)">
                                      <p:cBhvr>
                                        <p:cTn id="177" dur="500"/>
                                        <p:tgtEl>
                                          <p:spTgt spid="72714"/>
                                        </p:tgtEl>
                                      </p:cBhvr>
                                    </p:animEffect>
                                  </p:childTnLst>
                                </p:cTn>
                              </p:par>
                              <p:par>
                                <p:cTn id="178" presetID="22" presetClass="entr" presetSubtype="4" fill="hold" grpId="0" nodeType="withEffect">
                                  <p:stCondLst>
                                    <p:cond delay="2000"/>
                                  </p:stCondLst>
                                  <p:childTnLst>
                                    <p:set>
                                      <p:cBhvr>
                                        <p:cTn id="179" dur="1" fill="hold">
                                          <p:stCondLst>
                                            <p:cond delay="0"/>
                                          </p:stCondLst>
                                        </p:cTn>
                                        <p:tgtEl>
                                          <p:spTgt spid="72789"/>
                                        </p:tgtEl>
                                        <p:attrNameLst>
                                          <p:attrName>style.visibility</p:attrName>
                                        </p:attrNameLst>
                                      </p:cBhvr>
                                      <p:to>
                                        <p:strVal val="visible"/>
                                      </p:to>
                                    </p:set>
                                    <p:animEffect transition="in" filter="wipe(down)">
                                      <p:cBhvr>
                                        <p:cTn id="180" dur="500"/>
                                        <p:tgtEl>
                                          <p:spTgt spid="72789"/>
                                        </p:tgtEl>
                                      </p:cBhvr>
                                    </p:animEffect>
                                  </p:childTnLst>
                                </p:cTn>
                              </p:par>
                              <p:par>
                                <p:cTn id="181" presetID="23" presetClass="entr" presetSubtype="16" fill="hold" nodeType="withEffect">
                                  <p:stCondLst>
                                    <p:cond delay="2000"/>
                                  </p:stCondLst>
                                  <p:childTnLst>
                                    <p:set>
                                      <p:cBhvr>
                                        <p:cTn id="182" dur="1" fill="hold">
                                          <p:stCondLst>
                                            <p:cond delay="0"/>
                                          </p:stCondLst>
                                        </p:cTn>
                                        <p:tgtEl>
                                          <p:spTgt spid="72794"/>
                                        </p:tgtEl>
                                        <p:attrNameLst>
                                          <p:attrName>style.visibility</p:attrName>
                                        </p:attrNameLst>
                                      </p:cBhvr>
                                      <p:to>
                                        <p:strVal val="visible"/>
                                      </p:to>
                                    </p:set>
                                    <p:anim calcmode="lin" valueType="num">
                                      <p:cBhvr>
                                        <p:cTn id="183" dur="500" fill="hold"/>
                                        <p:tgtEl>
                                          <p:spTgt spid="72794"/>
                                        </p:tgtEl>
                                        <p:attrNameLst>
                                          <p:attrName>ppt_w</p:attrName>
                                        </p:attrNameLst>
                                      </p:cBhvr>
                                      <p:tavLst>
                                        <p:tav tm="0">
                                          <p:val>
                                            <p:fltVal val="0"/>
                                          </p:val>
                                        </p:tav>
                                        <p:tav tm="100000">
                                          <p:val>
                                            <p:strVal val="#ppt_w"/>
                                          </p:val>
                                        </p:tav>
                                      </p:tavLst>
                                    </p:anim>
                                    <p:anim calcmode="lin" valueType="num">
                                      <p:cBhvr>
                                        <p:cTn id="184" dur="500" fill="hold"/>
                                        <p:tgtEl>
                                          <p:spTgt spid="72794"/>
                                        </p:tgtEl>
                                        <p:attrNameLst>
                                          <p:attrName>ppt_h</p:attrName>
                                        </p:attrNameLst>
                                      </p:cBhvr>
                                      <p:tavLst>
                                        <p:tav tm="0">
                                          <p:val>
                                            <p:fltVal val="0"/>
                                          </p:val>
                                        </p:tav>
                                        <p:tav tm="100000">
                                          <p:val>
                                            <p:strVal val="#ppt_h"/>
                                          </p:val>
                                        </p:tav>
                                      </p:tavLst>
                                    </p:anim>
                                  </p:childTnLst>
                                </p:cTn>
                              </p:par>
                              <p:par>
                                <p:cTn id="185" presetID="23" presetClass="entr" presetSubtype="16" fill="hold" nodeType="withEffect">
                                  <p:stCondLst>
                                    <p:cond delay="2000"/>
                                  </p:stCondLst>
                                  <p:childTnLst>
                                    <p:set>
                                      <p:cBhvr>
                                        <p:cTn id="186" dur="1" fill="hold">
                                          <p:stCondLst>
                                            <p:cond delay="0"/>
                                          </p:stCondLst>
                                        </p:cTn>
                                        <p:tgtEl>
                                          <p:spTgt spid="72793"/>
                                        </p:tgtEl>
                                        <p:attrNameLst>
                                          <p:attrName>style.visibility</p:attrName>
                                        </p:attrNameLst>
                                      </p:cBhvr>
                                      <p:to>
                                        <p:strVal val="visible"/>
                                      </p:to>
                                    </p:set>
                                    <p:anim calcmode="lin" valueType="num">
                                      <p:cBhvr>
                                        <p:cTn id="187" dur="500" fill="hold"/>
                                        <p:tgtEl>
                                          <p:spTgt spid="72793"/>
                                        </p:tgtEl>
                                        <p:attrNameLst>
                                          <p:attrName>ppt_w</p:attrName>
                                        </p:attrNameLst>
                                      </p:cBhvr>
                                      <p:tavLst>
                                        <p:tav tm="0">
                                          <p:val>
                                            <p:fltVal val="0"/>
                                          </p:val>
                                        </p:tav>
                                        <p:tav tm="100000">
                                          <p:val>
                                            <p:strVal val="#ppt_w"/>
                                          </p:val>
                                        </p:tav>
                                      </p:tavLst>
                                    </p:anim>
                                    <p:anim calcmode="lin" valueType="num">
                                      <p:cBhvr>
                                        <p:cTn id="188" dur="500" fill="hold"/>
                                        <p:tgtEl>
                                          <p:spTgt spid="72793"/>
                                        </p:tgtEl>
                                        <p:attrNameLst>
                                          <p:attrName>ppt_h</p:attrName>
                                        </p:attrNameLst>
                                      </p:cBhvr>
                                      <p:tavLst>
                                        <p:tav tm="0">
                                          <p:val>
                                            <p:fltVal val="0"/>
                                          </p:val>
                                        </p:tav>
                                        <p:tav tm="100000">
                                          <p:val>
                                            <p:strVal val="#ppt_h"/>
                                          </p:val>
                                        </p:tav>
                                      </p:tavLst>
                                    </p:anim>
                                  </p:childTnLst>
                                </p:cTn>
                              </p:par>
                              <p:par>
                                <p:cTn id="189" presetID="34" presetClass="entr" presetSubtype="0" fill="hold" nodeType="withEffect">
                                  <p:stCondLst>
                                    <p:cond delay="2500"/>
                                  </p:stCondLst>
                                  <p:childTnLst>
                                    <p:set>
                                      <p:cBhvr>
                                        <p:cTn id="190" dur="1" fill="hold">
                                          <p:stCondLst>
                                            <p:cond delay="0"/>
                                          </p:stCondLst>
                                        </p:cTn>
                                        <p:tgtEl>
                                          <p:spTgt spid="72781"/>
                                        </p:tgtEl>
                                        <p:attrNameLst>
                                          <p:attrName>style.visibility</p:attrName>
                                        </p:attrNameLst>
                                      </p:cBhvr>
                                      <p:to>
                                        <p:strVal val="visible"/>
                                      </p:to>
                                    </p:set>
                                    <p:anim from="(-#ppt_w/2)" to="(#ppt_x)" calcmode="lin" valueType="num">
                                      <p:cBhvr>
                                        <p:cTn id="191" dur="600" fill="hold">
                                          <p:stCondLst>
                                            <p:cond delay="0"/>
                                          </p:stCondLst>
                                        </p:cTn>
                                        <p:tgtEl>
                                          <p:spTgt spid="72781"/>
                                        </p:tgtEl>
                                        <p:attrNameLst>
                                          <p:attrName>ppt_x</p:attrName>
                                        </p:attrNameLst>
                                      </p:cBhvr>
                                    </p:anim>
                                    <p:anim from="0" to="-1.0" calcmode="lin" valueType="num">
                                      <p:cBhvr>
                                        <p:cTn id="192" dur="200" decel="50000" autoRev="1" fill="hold">
                                          <p:stCondLst>
                                            <p:cond delay="600"/>
                                          </p:stCondLst>
                                        </p:cTn>
                                        <p:tgtEl>
                                          <p:spTgt spid="72781"/>
                                        </p:tgtEl>
                                        <p:attrNameLst>
                                          <p:attrName>xshear</p:attrName>
                                        </p:attrNameLst>
                                      </p:cBhvr>
                                    </p:anim>
                                    <p:animScale>
                                      <p:cBhvr>
                                        <p:cTn id="193" dur="200" decel="100000" autoRev="1" fill="hold">
                                          <p:stCondLst>
                                            <p:cond delay="600"/>
                                          </p:stCondLst>
                                        </p:cTn>
                                        <p:tgtEl>
                                          <p:spTgt spid="72781"/>
                                        </p:tgtEl>
                                      </p:cBhvr>
                                      <p:from x="100000" y="100000"/>
                                      <p:to x="80000" y="100000"/>
                                    </p:animScale>
                                    <p:anim by="(#ppt_h/3+#ppt_w*0.1)" calcmode="lin" valueType="num">
                                      <p:cBhvr additive="sum">
                                        <p:cTn id="194" dur="200" decel="100000" autoRev="1" fill="hold">
                                          <p:stCondLst>
                                            <p:cond delay="600"/>
                                          </p:stCondLst>
                                        </p:cTn>
                                        <p:tgtEl>
                                          <p:spTgt spid="72781"/>
                                        </p:tgtEl>
                                        <p:attrNameLst>
                                          <p:attrName>ppt_x</p:attrName>
                                        </p:attrNameLst>
                                      </p:cBhvr>
                                    </p:anim>
                                  </p:childTnLst>
                                </p:cTn>
                              </p:par>
                              <p:par>
                                <p:cTn id="195" presetID="34" presetClass="entr" presetSubtype="0" fill="hold" grpId="0" nodeType="withEffect">
                                  <p:stCondLst>
                                    <p:cond delay="2500"/>
                                  </p:stCondLst>
                                  <p:childTnLst>
                                    <p:set>
                                      <p:cBhvr>
                                        <p:cTn id="196" dur="1" fill="hold">
                                          <p:stCondLst>
                                            <p:cond delay="0"/>
                                          </p:stCondLst>
                                        </p:cTn>
                                        <p:tgtEl>
                                          <p:spTgt spid="72760"/>
                                        </p:tgtEl>
                                        <p:attrNameLst>
                                          <p:attrName>style.visibility</p:attrName>
                                        </p:attrNameLst>
                                      </p:cBhvr>
                                      <p:to>
                                        <p:strVal val="visible"/>
                                      </p:to>
                                    </p:set>
                                    <p:anim from="(-#ppt_w/2)" to="(#ppt_x)" calcmode="lin" valueType="num">
                                      <p:cBhvr>
                                        <p:cTn id="197" dur="600" fill="hold">
                                          <p:stCondLst>
                                            <p:cond delay="0"/>
                                          </p:stCondLst>
                                        </p:cTn>
                                        <p:tgtEl>
                                          <p:spTgt spid="72760"/>
                                        </p:tgtEl>
                                        <p:attrNameLst>
                                          <p:attrName>ppt_x</p:attrName>
                                        </p:attrNameLst>
                                      </p:cBhvr>
                                    </p:anim>
                                    <p:anim from="0" to="-1.0" calcmode="lin" valueType="num">
                                      <p:cBhvr>
                                        <p:cTn id="198" dur="200" decel="50000" autoRev="1" fill="hold">
                                          <p:stCondLst>
                                            <p:cond delay="600"/>
                                          </p:stCondLst>
                                        </p:cTn>
                                        <p:tgtEl>
                                          <p:spTgt spid="72760"/>
                                        </p:tgtEl>
                                        <p:attrNameLst>
                                          <p:attrName>xshear</p:attrName>
                                        </p:attrNameLst>
                                      </p:cBhvr>
                                    </p:anim>
                                    <p:animScale>
                                      <p:cBhvr>
                                        <p:cTn id="199" dur="200" decel="100000" autoRev="1" fill="hold">
                                          <p:stCondLst>
                                            <p:cond delay="600"/>
                                          </p:stCondLst>
                                        </p:cTn>
                                        <p:tgtEl>
                                          <p:spTgt spid="72760"/>
                                        </p:tgtEl>
                                      </p:cBhvr>
                                      <p:from x="100000" y="100000"/>
                                      <p:to x="80000" y="100000"/>
                                    </p:animScale>
                                    <p:anim by="(#ppt_h/3+#ppt_w*0.1)" calcmode="lin" valueType="num">
                                      <p:cBhvr additive="sum">
                                        <p:cTn id="200" dur="200" decel="100000" autoRev="1" fill="hold">
                                          <p:stCondLst>
                                            <p:cond delay="600"/>
                                          </p:stCondLst>
                                        </p:cTn>
                                        <p:tgtEl>
                                          <p:spTgt spid="72760"/>
                                        </p:tgtEl>
                                        <p:attrNameLst>
                                          <p:attrName>ppt_x</p:attrName>
                                        </p:attrNameLst>
                                      </p:cBhvr>
                                    </p:anim>
                                  </p:childTnLst>
                                </p:cTn>
                              </p:par>
                              <p:par>
                                <p:cTn id="201" presetID="22" presetClass="entr" presetSubtype="4" fill="hold" grpId="0" nodeType="withEffect">
                                  <p:stCondLst>
                                    <p:cond delay="2500"/>
                                  </p:stCondLst>
                                  <p:childTnLst>
                                    <p:set>
                                      <p:cBhvr>
                                        <p:cTn id="202" dur="1" fill="hold">
                                          <p:stCondLst>
                                            <p:cond delay="0"/>
                                          </p:stCondLst>
                                        </p:cTn>
                                        <p:tgtEl>
                                          <p:spTgt spid="72758"/>
                                        </p:tgtEl>
                                        <p:attrNameLst>
                                          <p:attrName>style.visibility</p:attrName>
                                        </p:attrNameLst>
                                      </p:cBhvr>
                                      <p:to>
                                        <p:strVal val="visible"/>
                                      </p:to>
                                    </p:set>
                                    <p:animEffect transition="in" filter="wipe(down)">
                                      <p:cBhvr>
                                        <p:cTn id="203" dur="500"/>
                                        <p:tgtEl>
                                          <p:spTgt spid="72758"/>
                                        </p:tgtEl>
                                      </p:cBhvr>
                                    </p:animEffect>
                                  </p:childTnLst>
                                </p:cTn>
                              </p:par>
                              <p:par>
                                <p:cTn id="204" presetID="26" presetClass="entr" presetSubtype="0" fill="hold" grpId="0" nodeType="withEffect">
                                  <p:stCondLst>
                                    <p:cond delay="2500"/>
                                  </p:stCondLst>
                                  <p:childTnLst>
                                    <p:set>
                                      <p:cBhvr>
                                        <p:cTn id="205" dur="1" fill="hold">
                                          <p:stCondLst>
                                            <p:cond delay="0"/>
                                          </p:stCondLst>
                                        </p:cTn>
                                        <p:tgtEl>
                                          <p:spTgt spid="72780"/>
                                        </p:tgtEl>
                                        <p:attrNameLst>
                                          <p:attrName>style.visibility</p:attrName>
                                        </p:attrNameLst>
                                      </p:cBhvr>
                                      <p:to>
                                        <p:strVal val="visible"/>
                                      </p:to>
                                    </p:set>
                                    <p:animEffect transition="in" filter="wipe(down)">
                                      <p:cBhvr>
                                        <p:cTn id="206" dur="580">
                                          <p:stCondLst>
                                            <p:cond delay="0"/>
                                          </p:stCondLst>
                                        </p:cTn>
                                        <p:tgtEl>
                                          <p:spTgt spid="72780"/>
                                        </p:tgtEl>
                                      </p:cBhvr>
                                    </p:animEffect>
                                    <p:anim calcmode="lin" valueType="num">
                                      <p:cBhvr>
                                        <p:cTn id="207" dur="1822" tmFilter="0,0; 0.14,0.36; 0.43,0.73; 0.71,0.91; 1.0,1.0">
                                          <p:stCondLst>
                                            <p:cond delay="0"/>
                                          </p:stCondLst>
                                        </p:cTn>
                                        <p:tgtEl>
                                          <p:spTgt spid="72780"/>
                                        </p:tgtEl>
                                        <p:attrNameLst>
                                          <p:attrName>ppt_x</p:attrName>
                                        </p:attrNameLst>
                                      </p:cBhvr>
                                      <p:tavLst>
                                        <p:tav tm="0">
                                          <p:val>
                                            <p:strVal val="#ppt_x-0.25"/>
                                          </p:val>
                                        </p:tav>
                                        <p:tav tm="100000">
                                          <p:val>
                                            <p:strVal val="#ppt_x"/>
                                          </p:val>
                                        </p:tav>
                                      </p:tavLst>
                                    </p:anim>
                                    <p:anim calcmode="lin" valueType="num">
                                      <p:cBhvr>
                                        <p:cTn id="208" dur="664" tmFilter="0.0,0.0; 0.25,0.07; 0.50,0.2; 0.75,0.467; 1.0,1.0">
                                          <p:stCondLst>
                                            <p:cond delay="0"/>
                                          </p:stCondLst>
                                        </p:cTn>
                                        <p:tgtEl>
                                          <p:spTgt spid="72780"/>
                                        </p:tgtEl>
                                        <p:attrNameLst>
                                          <p:attrName>ppt_y</p:attrName>
                                        </p:attrNameLst>
                                      </p:cBhvr>
                                      <p:tavLst>
                                        <p:tav tm="0" fmla="#ppt_y-sin(pi*$)/3">
                                          <p:val>
                                            <p:fltVal val="0.5"/>
                                          </p:val>
                                        </p:tav>
                                        <p:tav tm="100000">
                                          <p:val>
                                            <p:fltVal val="1"/>
                                          </p:val>
                                        </p:tav>
                                      </p:tavLst>
                                    </p:anim>
                                    <p:anim calcmode="lin" valueType="num">
                                      <p:cBhvr>
                                        <p:cTn id="209" dur="664" tmFilter="0, 0; 0.125,0.2665; 0.25,0.4; 0.375,0.465; 0.5,0.5;  0.625,0.535; 0.75,0.6; 0.875,0.7335; 1,1">
                                          <p:stCondLst>
                                            <p:cond delay="664"/>
                                          </p:stCondLst>
                                        </p:cTn>
                                        <p:tgtEl>
                                          <p:spTgt spid="72780"/>
                                        </p:tgtEl>
                                        <p:attrNameLst>
                                          <p:attrName>ppt_y</p:attrName>
                                        </p:attrNameLst>
                                      </p:cBhvr>
                                      <p:tavLst>
                                        <p:tav tm="0" fmla="#ppt_y-sin(pi*$)/9">
                                          <p:val>
                                            <p:fltVal val="0"/>
                                          </p:val>
                                        </p:tav>
                                        <p:tav tm="100000">
                                          <p:val>
                                            <p:fltVal val="1"/>
                                          </p:val>
                                        </p:tav>
                                      </p:tavLst>
                                    </p:anim>
                                    <p:anim calcmode="lin" valueType="num">
                                      <p:cBhvr>
                                        <p:cTn id="210" dur="332" tmFilter="0, 0; 0.125,0.2665; 0.25,0.4; 0.375,0.465; 0.5,0.5;  0.625,0.535; 0.75,0.6; 0.875,0.7335; 1,1">
                                          <p:stCondLst>
                                            <p:cond delay="1324"/>
                                          </p:stCondLst>
                                        </p:cTn>
                                        <p:tgtEl>
                                          <p:spTgt spid="72780"/>
                                        </p:tgtEl>
                                        <p:attrNameLst>
                                          <p:attrName>ppt_y</p:attrName>
                                        </p:attrNameLst>
                                      </p:cBhvr>
                                      <p:tavLst>
                                        <p:tav tm="0" fmla="#ppt_y-sin(pi*$)/27">
                                          <p:val>
                                            <p:fltVal val="0"/>
                                          </p:val>
                                        </p:tav>
                                        <p:tav tm="100000">
                                          <p:val>
                                            <p:fltVal val="1"/>
                                          </p:val>
                                        </p:tav>
                                      </p:tavLst>
                                    </p:anim>
                                    <p:anim calcmode="lin" valueType="num">
                                      <p:cBhvr>
                                        <p:cTn id="211" dur="164" tmFilter="0, 0; 0.125,0.2665; 0.25,0.4; 0.375,0.465; 0.5,0.5;  0.625,0.535; 0.75,0.6; 0.875,0.7335; 1,1">
                                          <p:stCondLst>
                                            <p:cond delay="1656"/>
                                          </p:stCondLst>
                                        </p:cTn>
                                        <p:tgtEl>
                                          <p:spTgt spid="72780"/>
                                        </p:tgtEl>
                                        <p:attrNameLst>
                                          <p:attrName>ppt_y</p:attrName>
                                        </p:attrNameLst>
                                      </p:cBhvr>
                                      <p:tavLst>
                                        <p:tav tm="0" fmla="#ppt_y-sin(pi*$)/81">
                                          <p:val>
                                            <p:fltVal val="0"/>
                                          </p:val>
                                        </p:tav>
                                        <p:tav tm="100000">
                                          <p:val>
                                            <p:fltVal val="1"/>
                                          </p:val>
                                        </p:tav>
                                      </p:tavLst>
                                    </p:anim>
                                    <p:animScale>
                                      <p:cBhvr>
                                        <p:cTn id="212" dur="26">
                                          <p:stCondLst>
                                            <p:cond delay="650"/>
                                          </p:stCondLst>
                                        </p:cTn>
                                        <p:tgtEl>
                                          <p:spTgt spid="72780"/>
                                        </p:tgtEl>
                                      </p:cBhvr>
                                      <p:to x="100000" y="60000"/>
                                    </p:animScale>
                                    <p:animScale>
                                      <p:cBhvr>
                                        <p:cTn id="213" dur="166" decel="50000">
                                          <p:stCondLst>
                                            <p:cond delay="676"/>
                                          </p:stCondLst>
                                        </p:cTn>
                                        <p:tgtEl>
                                          <p:spTgt spid="72780"/>
                                        </p:tgtEl>
                                      </p:cBhvr>
                                      <p:to x="100000" y="100000"/>
                                    </p:animScale>
                                    <p:animScale>
                                      <p:cBhvr>
                                        <p:cTn id="214" dur="26">
                                          <p:stCondLst>
                                            <p:cond delay="1312"/>
                                          </p:stCondLst>
                                        </p:cTn>
                                        <p:tgtEl>
                                          <p:spTgt spid="72780"/>
                                        </p:tgtEl>
                                      </p:cBhvr>
                                      <p:to x="100000" y="80000"/>
                                    </p:animScale>
                                    <p:animScale>
                                      <p:cBhvr>
                                        <p:cTn id="215" dur="166" decel="50000">
                                          <p:stCondLst>
                                            <p:cond delay="1338"/>
                                          </p:stCondLst>
                                        </p:cTn>
                                        <p:tgtEl>
                                          <p:spTgt spid="72780"/>
                                        </p:tgtEl>
                                      </p:cBhvr>
                                      <p:to x="100000" y="100000"/>
                                    </p:animScale>
                                    <p:animScale>
                                      <p:cBhvr>
                                        <p:cTn id="216" dur="26">
                                          <p:stCondLst>
                                            <p:cond delay="1642"/>
                                          </p:stCondLst>
                                        </p:cTn>
                                        <p:tgtEl>
                                          <p:spTgt spid="72780"/>
                                        </p:tgtEl>
                                      </p:cBhvr>
                                      <p:to x="100000" y="90000"/>
                                    </p:animScale>
                                    <p:animScale>
                                      <p:cBhvr>
                                        <p:cTn id="217" dur="166" decel="50000">
                                          <p:stCondLst>
                                            <p:cond delay="1668"/>
                                          </p:stCondLst>
                                        </p:cTn>
                                        <p:tgtEl>
                                          <p:spTgt spid="72780"/>
                                        </p:tgtEl>
                                      </p:cBhvr>
                                      <p:to x="100000" y="100000"/>
                                    </p:animScale>
                                    <p:animScale>
                                      <p:cBhvr>
                                        <p:cTn id="218" dur="26">
                                          <p:stCondLst>
                                            <p:cond delay="1808"/>
                                          </p:stCondLst>
                                        </p:cTn>
                                        <p:tgtEl>
                                          <p:spTgt spid="72780"/>
                                        </p:tgtEl>
                                      </p:cBhvr>
                                      <p:to x="100000" y="95000"/>
                                    </p:animScale>
                                    <p:animScale>
                                      <p:cBhvr>
                                        <p:cTn id="219" dur="166" decel="50000">
                                          <p:stCondLst>
                                            <p:cond delay="1834"/>
                                          </p:stCondLst>
                                        </p:cTn>
                                        <p:tgtEl>
                                          <p:spTgt spid="72780"/>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56" grpId="0" animBg="1"/>
      <p:bldP spid="72744" grpId="0" animBg="1"/>
      <p:bldP spid="72708" grpId="0" animBg="1"/>
      <p:bldP spid="72713" grpId="0" animBg="1"/>
      <p:bldP spid="72743" grpId="0" animBg="1"/>
      <p:bldP spid="72712" grpId="0" animBg="1"/>
      <p:bldP spid="72714" grpId="0" animBg="1"/>
      <p:bldP spid="72738" grpId="0" animBg="1"/>
      <p:bldP spid="72724" grpId="0" animBg="1"/>
      <p:bldP spid="72725" grpId="0" animBg="1"/>
      <p:bldP spid="72726" grpId="0" animBg="1"/>
      <p:bldP spid="72749" grpId="0" animBg="1"/>
      <p:bldP spid="72750" grpId="0" animBg="1"/>
      <p:bldP spid="72751" grpId="0" animBg="1"/>
      <p:bldP spid="72752" grpId="0" animBg="1"/>
      <p:bldP spid="72728" grpId="0" animBg="1"/>
      <p:bldP spid="72729" grpId="0" animBg="1"/>
      <p:bldP spid="72730" grpId="0" animBg="1"/>
      <p:bldP spid="72731" grpId="0" animBg="1"/>
      <p:bldP spid="72761" grpId="0" animBg="1"/>
      <p:bldP spid="72763" grpId="0" animBg="1"/>
      <p:bldP spid="72762" grpId="0" animBg="1"/>
      <p:bldP spid="72760" grpId="0" animBg="1"/>
      <p:bldP spid="72770" grpId="0" animBg="1"/>
      <p:bldP spid="72773" grpId="0" animBg="1"/>
      <p:bldP spid="72709" grpId="0" animBg="1"/>
      <p:bldP spid="72774" grpId="0" animBg="1"/>
      <p:bldP spid="72775" grpId="0" animBg="1"/>
      <p:bldP spid="72758" grpId="0" animBg="1"/>
      <p:bldP spid="72785" grpId="0" animBg="1"/>
      <p:bldP spid="72771" grpId="0" animBg="1"/>
      <p:bldP spid="72776" grpId="0" animBg="1"/>
      <p:bldP spid="72777" grpId="0" animBg="1"/>
      <p:bldP spid="72778" grpId="0" animBg="1"/>
      <p:bldP spid="72779" grpId="0"/>
      <p:bldP spid="72780" grpId="0"/>
      <p:bldP spid="72789" grpId="0" animBg="1"/>
      <p:bldP spid="72790" grpId="0" animBg="1"/>
      <p:bldP spid="72791" grpId="0" animBg="1"/>
      <p:bldP spid="72792" grpId="0" animBg="1"/>
      <p:bldP spid="7278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5"/>
            </a:gs>
            <a:gs pos="50000">
              <a:srgbClr val="9CB86E"/>
            </a:gs>
            <a:gs pos="100000">
              <a:srgbClr val="156B13"/>
            </a:gs>
          </a:gsLst>
          <a:lin ang="5400000" scaled="0"/>
        </a:gradFill>
        <a:effectLst/>
      </p:bgPr>
    </p:bg>
    <p:spTree>
      <p:nvGrpSpPr>
        <p:cNvPr id="1" name=""/>
        <p:cNvGrpSpPr/>
        <p:nvPr/>
      </p:nvGrpSpPr>
      <p:grpSpPr>
        <a:xfrm>
          <a:off x="0" y="0"/>
          <a:ext cx="0" cy="0"/>
          <a:chOff x="0" y="0"/>
          <a:chExt cx="0" cy="0"/>
        </a:xfrm>
      </p:grpSpPr>
      <p:sp>
        <p:nvSpPr>
          <p:cNvPr id="75826" name="AutoShape 50"/>
          <p:cNvSpPr>
            <a:spLocks noChangeArrowheads="1"/>
          </p:cNvSpPr>
          <p:nvPr/>
        </p:nvSpPr>
        <p:spPr bwMode="auto">
          <a:xfrm>
            <a:off x="617538" y="4725988"/>
            <a:ext cx="3240087" cy="1439862"/>
          </a:xfrm>
          <a:prstGeom prst="parallelogram">
            <a:avLst>
              <a:gd name="adj" fmla="val 43328"/>
            </a:avLst>
          </a:prstGeom>
          <a:solidFill>
            <a:srgbClr val="FFCC00"/>
          </a:solidFill>
          <a:ln w="1587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ru-RU">
              <a:latin typeface="Arial" charset="0"/>
            </a:endParaRPr>
          </a:p>
        </p:txBody>
      </p:sp>
      <p:sp>
        <p:nvSpPr>
          <p:cNvPr id="75779" name="Rectangle 3"/>
          <p:cNvSpPr>
            <a:spLocks noGrp="1" noChangeArrowheads="1"/>
          </p:cNvSpPr>
          <p:nvPr>
            <p:ph type="body" sz="half" idx="1"/>
          </p:nvPr>
        </p:nvSpPr>
        <p:spPr>
          <a:xfrm>
            <a:off x="179388" y="188913"/>
            <a:ext cx="8785225" cy="3240087"/>
          </a:xfrm>
        </p:spPr>
        <p:txBody>
          <a:bodyPr/>
          <a:lstStyle/>
          <a:p>
            <a:pPr algn="just" eaLnBrk="1" hangingPunct="1">
              <a:buFont typeface="Wingdings" pitchFamily="2" charset="2"/>
              <a:buNone/>
              <a:defRPr/>
            </a:pPr>
            <a:r>
              <a:rPr lang="ru-RU" sz="1800" u="sng" smtClean="0"/>
              <a:t>Замечание.</a:t>
            </a:r>
          </a:p>
          <a:p>
            <a:pPr algn="just" eaLnBrk="1" hangingPunct="1">
              <a:buFont typeface="Wingdings" pitchFamily="2" charset="2"/>
              <a:buNone/>
              <a:defRPr/>
            </a:pPr>
            <a:r>
              <a:rPr lang="ru-RU" sz="1800" smtClean="0"/>
              <a:t>    На практике нередко встречаются предметы, которые имеют форму более сложных цилиндров. На рисунке 5.1 изображён цилиндр, каждое основание которого представляет собой фигуру, ограниченную частью параболы и отрезком. На рисунке 5.2 изображён цилиндр, основаниями которого являются круги, но образующие цилиндра не перпендикулярны к плоскостям оснований (наклонный цилиндр). Однако в дальнейшем мы будем рассматривать только такие цилиндры, которые были определены в этом пункте. Их называют иногда </a:t>
            </a:r>
            <a:r>
              <a:rPr lang="ru-RU" sz="1800" u="sng" smtClean="0"/>
              <a:t>прямыми круговыми цилиндрами</a:t>
            </a:r>
            <a:r>
              <a:rPr lang="ru-RU" sz="1800" smtClean="0"/>
              <a:t>.</a:t>
            </a:r>
          </a:p>
        </p:txBody>
      </p:sp>
      <p:sp>
        <p:nvSpPr>
          <p:cNvPr id="75827" name="AutoShape 51"/>
          <p:cNvSpPr>
            <a:spLocks noChangeArrowheads="1"/>
          </p:cNvSpPr>
          <p:nvPr/>
        </p:nvSpPr>
        <p:spPr bwMode="auto">
          <a:xfrm>
            <a:off x="5292725" y="5013325"/>
            <a:ext cx="3167063" cy="1223963"/>
          </a:xfrm>
          <a:prstGeom prst="parallelogram">
            <a:avLst>
              <a:gd name="adj" fmla="val 43713"/>
            </a:avLst>
          </a:prstGeom>
          <a:solidFill>
            <a:srgbClr val="FFCC00"/>
          </a:solidFill>
          <a:ln w="1587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grpSp>
        <p:nvGrpSpPr>
          <p:cNvPr id="75844" name="Group 68"/>
          <p:cNvGrpSpPr>
            <a:grpSpLocks/>
          </p:cNvGrpSpPr>
          <p:nvPr/>
        </p:nvGrpSpPr>
        <p:grpSpPr bwMode="auto">
          <a:xfrm>
            <a:off x="1552575" y="3424238"/>
            <a:ext cx="1446213" cy="2525712"/>
            <a:chOff x="978" y="2157"/>
            <a:chExt cx="911" cy="1591"/>
          </a:xfrm>
        </p:grpSpPr>
        <p:sp>
          <p:nvSpPr>
            <p:cNvPr id="75817" name="Rectangle 41"/>
            <p:cNvSpPr>
              <a:spLocks noChangeArrowheads="1"/>
            </p:cNvSpPr>
            <p:nvPr/>
          </p:nvSpPr>
          <p:spPr bwMode="auto">
            <a:xfrm>
              <a:off x="979" y="2523"/>
              <a:ext cx="680" cy="908"/>
            </a:xfrm>
            <a:prstGeom prst="rect">
              <a:avLst/>
            </a:prstGeom>
            <a:gradFill rotWithShape="1">
              <a:gsLst>
                <a:gs pos="0">
                  <a:schemeClr val="accent1"/>
                </a:gs>
                <a:gs pos="100000">
                  <a:schemeClr val="accent1">
                    <a:gamma/>
                    <a:tint val="34510"/>
                    <a:invGamma/>
                  </a:scheme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ru-RU"/>
            </a:p>
          </p:txBody>
        </p:sp>
        <p:sp>
          <p:nvSpPr>
            <p:cNvPr id="75810" name="Arc 34"/>
            <p:cNvSpPr>
              <a:spLocks/>
            </p:cNvSpPr>
            <p:nvPr/>
          </p:nvSpPr>
          <p:spPr bwMode="auto">
            <a:xfrm flipH="1">
              <a:off x="979" y="3094"/>
              <a:ext cx="910" cy="653"/>
            </a:xfrm>
            <a:custGeom>
              <a:avLst/>
              <a:gdLst>
                <a:gd name="G0" fmla="+- 7396 0 0"/>
                <a:gd name="G1" fmla="+- 20280 0 0"/>
                <a:gd name="G2" fmla="+- 21600 0 0"/>
                <a:gd name="T0" fmla="*/ 14831 w 28996"/>
                <a:gd name="T1" fmla="*/ 0 h 41880"/>
                <a:gd name="T2" fmla="*/ 0 w 28996"/>
                <a:gd name="T3" fmla="*/ 40574 h 41880"/>
                <a:gd name="T4" fmla="*/ 7396 w 28996"/>
                <a:gd name="T5" fmla="*/ 20280 h 41880"/>
              </a:gdLst>
              <a:ahLst/>
              <a:cxnLst>
                <a:cxn ang="0">
                  <a:pos x="T0" y="T1"/>
                </a:cxn>
                <a:cxn ang="0">
                  <a:pos x="T2" y="T3"/>
                </a:cxn>
                <a:cxn ang="0">
                  <a:pos x="T4" y="T5"/>
                </a:cxn>
              </a:cxnLst>
              <a:rect l="0" t="0" r="r" b="b"/>
              <a:pathLst>
                <a:path w="28996" h="41880" fill="none" extrusionOk="0">
                  <a:moveTo>
                    <a:pt x="14831" y="-1"/>
                  </a:moveTo>
                  <a:cubicBezTo>
                    <a:pt x="23339" y="3119"/>
                    <a:pt x="28996" y="11217"/>
                    <a:pt x="28996" y="20280"/>
                  </a:cubicBezTo>
                  <a:cubicBezTo>
                    <a:pt x="28996" y="32209"/>
                    <a:pt x="19325" y="41880"/>
                    <a:pt x="7396" y="41880"/>
                  </a:cubicBezTo>
                  <a:cubicBezTo>
                    <a:pt x="4873" y="41880"/>
                    <a:pt x="2370" y="41438"/>
                    <a:pt x="-1" y="40574"/>
                  </a:cubicBezTo>
                </a:path>
                <a:path w="28996" h="41880" stroke="0" extrusionOk="0">
                  <a:moveTo>
                    <a:pt x="14831" y="-1"/>
                  </a:moveTo>
                  <a:cubicBezTo>
                    <a:pt x="23339" y="3119"/>
                    <a:pt x="28996" y="11217"/>
                    <a:pt x="28996" y="20280"/>
                  </a:cubicBezTo>
                  <a:cubicBezTo>
                    <a:pt x="28996" y="32209"/>
                    <a:pt x="19325" y="41880"/>
                    <a:pt x="7396" y="41880"/>
                  </a:cubicBezTo>
                  <a:cubicBezTo>
                    <a:pt x="4873" y="41880"/>
                    <a:pt x="2370" y="41438"/>
                    <a:pt x="-1" y="40574"/>
                  </a:cubicBezTo>
                  <a:lnTo>
                    <a:pt x="7396" y="20280"/>
                  </a:lnTo>
                  <a:close/>
                </a:path>
              </a:pathLst>
            </a:custGeom>
            <a:gradFill rotWithShape="0">
              <a:gsLst>
                <a:gs pos="0">
                  <a:schemeClr val="accent1"/>
                </a:gs>
                <a:gs pos="50000">
                  <a:schemeClr val="accent1">
                    <a:gamma/>
                    <a:tint val="48235"/>
                    <a:invGamma/>
                  </a:schemeClr>
                </a:gs>
                <a:gs pos="100000">
                  <a:schemeClr val="accent1"/>
                </a:gs>
              </a:gsLst>
              <a:lin ang="0" scaled="1"/>
            </a:gradFill>
            <a:ln>
              <a:noFill/>
            </a:ln>
            <a:effectLst/>
            <a:extLst>
              <a:ext uri="{91240B29-F687-4F45-9708-019B960494DF}">
                <a14:hiddenLine xmlns:a14="http://schemas.microsoft.com/office/drawing/2010/main" w="1587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ru-RU"/>
            </a:p>
          </p:txBody>
        </p:sp>
        <p:sp>
          <p:nvSpPr>
            <p:cNvPr id="75815" name="AutoShape 39"/>
            <p:cNvSpPr>
              <a:spLocks noChangeArrowheads="1"/>
            </p:cNvSpPr>
            <p:nvPr/>
          </p:nvSpPr>
          <p:spPr bwMode="auto">
            <a:xfrm rot="5400000">
              <a:off x="874" y="2715"/>
              <a:ext cx="1558" cy="448"/>
            </a:xfrm>
            <a:prstGeom prst="parallelogram">
              <a:avLst>
                <a:gd name="adj" fmla="val 138254"/>
              </a:avLst>
            </a:prstGeom>
            <a:gradFill rotWithShape="1">
              <a:gsLst>
                <a:gs pos="0">
                  <a:schemeClr val="accent1"/>
                </a:gs>
                <a:gs pos="100000">
                  <a:schemeClr val="accent1">
                    <a:gamma/>
                    <a:tint val="48235"/>
                    <a:invGamma/>
                  </a:scheme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ru-RU"/>
            </a:p>
          </p:txBody>
        </p:sp>
        <p:sp>
          <p:nvSpPr>
            <p:cNvPr id="75812" name="Arc 36"/>
            <p:cNvSpPr>
              <a:spLocks/>
            </p:cNvSpPr>
            <p:nvPr/>
          </p:nvSpPr>
          <p:spPr bwMode="auto">
            <a:xfrm flipH="1">
              <a:off x="979" y="2160"/>
              <a:ext cx="910" cy="653"/>
            </a:xfrm>
            <a:custGeom>
              <a:avLst/>
              <a:gdLst>
                <a:gd name="G0" fmla="+- 7396 0 0"/>
                <a:gd name="G1" fmla="+- 20280 0 0"/>
                <a:gd name="G2" fmla="+- 21600 0 0"/>
                <a:gd name="T0" fmla="*/ 14831 w 28996"/>
                <a:gd name="T1" fmla="*/ 0 h 41880"/>
                <a:gd name="T2" fmla="*/ 0 w 28996"/>
                <a:gd name="T3" fmla="*/ 40574 h 41880"/>
                <a:gd name="T4" fmla="*/ 7396 w 28996"/>
                <a:gd name="T5" fmla="*/ 20280 h 41880"/>
              </a:gdLst>
              <a:ahLst/>
              <a:cxnLst>
                <a:cxn ang="0">
                  <a:pos x="T0" y="T1"/>
                </a:cxn>
                <a:cxn ang="0">
                  <a:pos x="T2" y="T3"/>
                </a:cxn>
                <a:cxn ang="0">
                  <a:pos x="T4" y="T5"/>
                </a:cxn>
              </a:cxnLst>
              <a:rect l="0" t="0" r="r" b="b"/>
              <a:pathLst>
                <a:path w="28996" h="41880" fill="none" extrusionOk="0">
                  <a:moveTo>
                    <a:pt x="14831" y="-1"/>
                  </a:moveTo>
                  <a:cubicBezTo>
                    <a:pt x="23339" y="3119"/>
                    <a:pt x="28996" y="11217"/>
                    <a:pt x="28996" y="20280"/>
                  </a:cubicBezTo>
                  <a:cubicBezTo>
                    <a:pt x="28996" y="32209"/>
                    <a:pt x="19325" y="41880"/>
                    <a:pt x="7396" y="41880"/>
                  </a:cubicBezTo>
                  <a:cubicBezTo>
                    <a:pt x="4873" y="41880"/>
                    <a:pt x="2370" y="41438"/>
                    <a:pt x="-1" y="40574"/>
                  </a:cubicBezTo>
                </a:path>
                <a:path w="28996" h="41880" stroke="0" extrusionOk="0">
                  <a:moveTo>
                    <a:pt x="14831" y="-1"/>
                  </a:moveTo>
                  <a:cubicBezTo>
                    <a:pt x="23339" y="3119"/>
                    <a:pt x="28996" y="11217"/>
                    <a:pt x="28996" y="20280"/>
                  </a:cubicBezTo>
                  <a:cubicBezTo>
                    <a:pt x="28996" y="32209"/>
                    <a:pt x="19325" y="41880"/>
                    <a:pt x="7396" y="41880"/>
                  </a:cubicBezTo>
                  <a:cubicBezTo>
                    <a:pt x="4873" y="41880"/>
                    <a:pt x="2370" y="41438"/>
                    <a:pt x="-1" y="40574"/>
                  </a:cubicBezTo>
                  <a:lnTo>
                    <a:pt x="7396" y="20280"/>
                  </a:lnTo>
                  <a:close/>
                </a:path>
              </a:pathLst>
            </a:custGeom>
            <a:gradFill rotWithShape="0">
              <a:gsLst>
                <a:gs pos="0">
                  <a:schemeClr val="accent1"/>
                </a:gs>
                <a:gs pos="50000">
                  <a:schemeClr val="accent1">
                    <a:gamma/>
                    <a:tint val="80392"/>
                    <a:invGamma/>
                  </a:schemeClr>
                </a:gs>
                <a:gs pos="100000">
                  <a:schemeClr val="accent1"/>
                </a:gs>
              </a:gsLst>
              <a:lin ang="0" scaled="1"/>
            </a:gradFill>
            <a:ln w="1587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ru-RU"/>
            </a:p>
          </p:txBody>
        </p:sp>
        <p:sp>
          <p:nvSpPr>
            <p:cNvPr id="18457" name="Line 37"/>
            <p:cNvSpPr>
              <a:spLocks noChangeShapeType="1"/>
            </p:cNvSpPr>
            <p:nvPr/>
          </p:nvSpPr>
          <p:spPr bwMode="auto">
            <a:xfrm>
              <a:off x="1426" y="2157"/>
              <a:ext cx="460" cy="638"/>
            </a:xfrm>
            <a:prstGeom prst="line">
              <a:avLst/>
            </a:prstGeom>
            <a:noFill/>
            <a:ln w="158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18458" name="Line 38"/>
            <p:cNvSpPr>
              <a:spLocks noChangeShapeType="1"/>
            </p:cNvSpPr>
            <p:nvPr/>
          </p:nvSpPr>
          <p:spPr bwMode="auto">
            <a:xfrm>
              <a:off x="1426" y="3092"/>
              <a:ext cx="460" cy="638"/>
            </a:xfrm>
            <a:prstGeom prst="line">
              <a:avLst/>
            </a:prstGeom>
            <a:noFill/>
            <a:ln w="15875">
              <a:solidFill>
                <a:srgbClr val="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18459" name="Line 42"/>
            <p:cNvSpPr>
              <a:spLocks noChangeShapeType="1"/>
            </p:cNvSpPr>
            <p:nvPr/>
          </p:nvSpPr>
          <p:spPr bwMode="auto">
            <a:xfrm flipV="1">
              <a:off x="1880" y="2792"/>
              <a:ext cx="0" cy="935"/>
            </a:xfrm>
            <a:prstGeom prst="line">
              <a:avLst/>
            </a:prstGeom>
            <a:noFill/>
            <a:ln w="158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18460" name="Line 43"/>
            <p:cNvSpPr>
              <a:spLocks noChangeShapeType="1"/>
            </p:cNvSpPr>
            <p:nvPr/>
          </p:nvSpPr>
          <p:spPr bwMode="auto">
            <a:xfrm flipV="1">
              <a:off x="1429" y="2160"/>
              <a:ext cx="3" cy="932"/>
            </a:xfrm>
            <a:prstGeom prst="line">
              <a:avLst/>
            </a:prstGeom>
            <a:noFill/>
            <a:ln w="15875">
              <a:solidFill>
                <a:srgbClr val="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18461" name="Line 44"/>
            <p:cNvSpPr>
              <a:spLocks noChangeShapeType="1"/>
            </p:cNvSpPr>
            <p:nvPr/>
          </p:nvSpPr>
          <p:spPr bwMode="auto">
            <a:xfrm flipV="1">
              <a:off x="979" y="2478"/>
              <a:ext cx="0" cy="935"/>
            </a:xfrm>
            <a:prstGeom prst="line">
              <a:avLst/>
            </a:prstGeom>
            <a:noFill/>
            <a:ln w="158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18462" name="Line 45"/>
            <p:cNvSpPr>
              <a:spLocks noChangeShapeType="1"/>
            </p:cNvSpPr>
            <p:nvPr/>
          </p:nvSpPr>
          <p:spPr bwMode="auto">
            <a:xfrm flipV="1">
              <a:off x="1024" y="2598"/>
              <a:ext cx="0" cy="935"/>
            </a:xfrm>
            <a:prstGeom prst="line">
              <a:avLst/>
            </a:prstGeom>
            <a:noFill/>
            <a:ln w="158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18463" name="Line 46"/>
            <p:cNvSpPr>
              <a:spLocks noChangeShapeType="1"/>
            </p:cNvSpPr>
            <p:nvPr/>
          </p:nvSpPr>
          <p:spPr bwMode="auto">
            <a:xfrm flipV="1">
              <a:off x="1115" y="2679"/>
              <a:ext cx="0" cy="935"/>
            </a:xfrm>
            <a:prstGeom prst="line">
              <a:avLst/>
            </a:prstGeom>
            <a:noFill/>
            <a:ln w="158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18464" name="Arc 47"/>
            <p:cNvSpPr>
              <a:spLocks/>
            </p:cNvSpPr>
            <p:nvPr/>
          </p:nvSpPr>
          <p:spPr bwMode="auto">
            <a:xfrm flipH="1">
              <a:off x="978" y="3095"/>
              <a:ext cx="678" cy="316"/>
            </a:xfrm>
            <a:custGeom>
              <a:avLst/>
              <a:gdLst>
                <a:gd name="T0" fmla="*/ 233 w 21599"/>
                <a:gd name="T1" fmla="*/ 0 h 20280"/>
                <a:gd name="T2" fmla="*/ 678 w 21599"/>
                <a:gd name="T3" fmla="*/ 313 h 20280"/>
                <a:gd name="T4" fmla="*/ 0 w 21599"/>
                <a:gd name="T5" fmla="*/ 316 h 20280"/>
                <a:gd name="T6" fmla="*/ 0 60000 65536"/>
                <a:gd name="T7" fmla="*/ 0 60000 65536"/>
                <a:gd name="T8" fmla="*/ 0 60000 65536"/>
              </a:gdLst>
              <a:ahLst/>
              <a:cxnLst>
                <a:cxn ang="T6">
                  <a:pos x="T0" y="T1"/>
                </a:cxn>
                <a:cxn ang="T7">
                  <a:pos x="T2" y="T3"/>
                </a:cxn>
                <a:cxn ang="T8">
                  <a:pos x="T4" y="T5"/>
                </a:cxn>
              </a:cxnLst>
              <a:rect l="0" t="0" r="r" b="b"/>
              <a:pathLst>
                <a:path w="21599" h="20280" fill="none" extrusionOk="0">
                  <a:moveTo>
                    <a:pt x="7435" y="-1"/>
                  </a:moveTo>
                  <a:cubicBezTo>
                    <a:pt x="15876" y="3094"/>
                    <a:pt x="21518" y="11095"/>
                    <a:pt x="21599" y="20085"/>
                  </a:cubicBezTo>
                </a:path>
                <a:path w="21599" h="20280" stroke="0" extrusionOk="0">
                  <a:moveTo>
                    <a:pt x="7435" y="-1"/>
                  </a:moveTo>
                  <a:cubicBezTo>
                    <a:pt x="15876" y="3094"/>
                    <a:pt x="21518" y="11095"/>
                    <a:pt x="21599" y="20085"/>
                  </a:cubicBezTo>
                  <a:lnTo>
                    <a:pt x="0" y="20280"/>
                  </a:lnTo>
                  <a:lnTo>
                    <a:pt x="7435" y="-1"/>
                  </a:lnTo>
                  <a:close/>
                </a:path>
              </a:pathLst>
            </a:custGeom>
            <a:noFill/>
            <a:ln w="15875">
              <a:solidFill>
                <a:srgbClr val="000000"/>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18465" name="Arc 48"/>
            <p:cNvSpPr>
              <a:spLocks/>
            </p:cNvSpPr>
            <p:nvPr/>
          </p:nvSpPr>
          <p:spPr bwMode="auto">
            <a:xfrm flipH="1">
              <a:off x="979" y="3409"/>
              <a:ext cx="910" cy="339"/>
            </a:xfrm>
            <a:custGeom>
              <a:avLst/>
              <a:gdLst>
                <a:gd name="T0" fmla="*/ 910 w 28996"/>
                <a:gd name="T1" fmla="*/ 0 h 21730"/>
                <a:gd name="T2" fmla="*/ 0 w 28996"/>
                <a:gd name="T3" fmla="*/ 319 h 21730"/>
                <a:gd name="T4" fmla="*/ 232 w 28996"/>
                <a:gd name="T5" fmla="*/ 2 h 21730"/>
                <a:gd name="T6" fmla="*/ 0 60000 65536"/>
                <a:gd name="T7" fmla="*/ 0 60000 65536"/>
                <a:gd name="T8" fmla="*/ 0 60000 65536"/>
              </a:gdLst>
              <a:ahLst/>
              <a:cxnLst>
                <a:cxn ang="T6">
                  <a:pos x="T0" y="T1"/>
                </a:cxn>
                <a:cxn ang="T7">
                  <a:pos x="T2" y="T3"/>
                </a:cxn>
                <a:cxn ang="T8">
                  <a:pos x="T4" y="T5"/>
                </a:cxn>
              </a:cxnLst>
              <a:rect l="0" t="0" r="r" b="b"/>
              <a:pathLst>
                <a:path w="28996" h="21730" fill="none" extrusionOk="0">
                  <a:moveTo>
                    <a:pt x="28995" y="0"/>
                  </a:moveTo>
                  <a:cubicBezTo>
                    <a:pt x="28995" y="43"/>
                    <a:pt x="28996" y="86"/>
                    <a:pt x="28996" y="130"/>
                  </a:cubicBezTo>
                  <a:cubicBezTo>
                    <a:pt x="28996" y="12059"/>
                    <a:pt x="19325" y="21730"/>
                    <a:pt x="7396" y="21730"/>
                  </a:cubicBezTo>
                  <a:cubicBezTo>
                    <a:pt x="4873" y="21730"/>
                    <a:pt x="2370" y="21288"/>
                    <a:pt x="-1" y="20424"/>
                  </a:cubicBezTo>
                </a:path>
                <a:path w="28996" h="21730" stroke="0" extrusionOk="0">
                  <a:moveTo>
                    <a:pt x="28995" y="0"/>
                  </a:moveTo>
                  <a:cubicBezTo>
                    <a:pt x="28995" y="43"/>
                    <a:pt x="28996" y="86"/>
                    <a:pt x="28996" y="130"/>
                  </a:cubicBezTo>
                  <a:cubicBezTo>
                    <a:pt x="28996" y="12059"/>
                    <a:pt x="19325" y="21730"/>
                    <a:pt x="7396" y="21730"/>
                  </a:cubicBezTo>
                  <a:cubicBezTo>
                    <a:pt x="4873" y="21730"/>
                    <a:pt x="2370" y="21288"/>
                    <a:pt x="-1" y="20424"/>
                  </a:cubicBezTo>
                  <a:lnTo>
                    <a:pt x="7396" y="130"/>
                  </a:lnTo>
                  <a:lnTo>
                    <a:pt x="28995" y="0"/>
                  </a:lnTo>
                  <a:close/>
                </a:path>
              </a:pathLst>
            </a:custGeom>
            <a:noFill/>
            <a:ln w="15875">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18466" name="Line 60"/>
            <p:cNvSpPr>
              <a:spLocks noChangeShapeType="1"/>
            </p:cNvSpPr>
            <p:nvPr/>
          </p:nvSpPr>
          <p:spPr bwMode="auto">
            <a:xfrm flipV="1">
              <a:off x="1273" y="2754"/>
              <a:ext cx="0" cy="935"/>
            </a:xfrm>
            <a:prstGeom prst="line">
              <a:avLst/>
            </a:prstGeom>
            <a:noFill/>
            <a:ln w="158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grpSp>
      <p:grpSp>
        <p:nvGrpSpPr>
          <p:cNvPr id="75845" name="Group 69"/>
          <p:cNvGrpSpPr>
            <a:grpSpLocks/>
          </p:cNvGrpSpPr>
          <p:nvPr/>
        </p:nvGrpSpPr>
        <p:grpSpPr bwMode="auto">
          <a:xfrm>
            <a:off x="5942013" y="3503613"/>
            <a:ext cx="1917700" cy="2305050"/>
            <a:chOff x="3743" y="2207"/>
            <a:chExt cx="1208" cy="1452"/>
          </a:xfrm>
        </p:grpSpPr>
        <p:sp>
          <p:nvSpPr>
            <p:cNvPr id="75829" name="AutoShape 53"/>
            <p:cNvSpPr>
              <a:spLocks noChangeArrowheads="1"/>
            </p:cNvSpPr>
            <p:nvPr/>
          </p:nvSpPr>
          <p:spPr bwMode="auto">
            <a:xfrm>
              <a:off x="3743" y="2365"/>
              <a:ext cx="1208" cy="1134"/>
            </a:xfrm>
            <a:prstGeom prst="parallelogram">
              <a:avLst>
                <a:gd name="adj" fmla="val 26631"/>
              </a:avLst>
            </a:prstGeom>
            <a:gradFill rotWithShape="1">
              <a:gsLst>
                <a:gs pos="0">
                  <a:schemeClr val="accent1"/>
                </a:gs>
                <a:gs pos="100000">
                  <a:schemeClr val="accent1">
                    <a:gamma/>
                    <a:tint val="71373"/>
                    <a:invGamma/>
                  </a:schemeClr>
                </a:gs>
              </a:gsLst>
              <a:lin ang="0" scaled="1"/>
            </a:gradFill>
            <a:ln w="1587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ru-RU"/>
            </a:p>
          </p:txBody>
        </p:sp>
        <p:sp>
          <p:nvSpPr>
            <p:cNvPr id="75828" name="Oval 52"/>
            <p:cNvSpPr>
              <a:spLocks noChangeArrowheads="1"/>
            </p:cNvSpPr>
            <p:nvPr/>
          </p:nvSpPr>
          <p:spPr bwMode="auto">
            <a:xfrm>
              <a:off x="3743" y="3341"/>
              <a:ext cx="907" cy="318"/>
            </a:xfrm>
            <a:prstGeom prst="ellipse">
              <a:avLst/>
            </a:prstGeom>
            <a:gradFill rotWithShape="1">
              <a:gsLst>
                <a:gs pos="0">
                  <a:schemeClr val="accent1"/>
                </a:gs>
                <a:gs pos="100000">
                  <a:schemeClr val="accent1">
                    <a:gamma/>
                    <a:tint val="80392"/>
                    <a:invGamma/>
                  </a:schemeClr>
                </a:gs>
              </a:gsLst>
              <a:lin ang="0" scaled="1"/>
            </a:gradFill>
            <a:ln>
              <a:noFill/>
            </a:ln>
            <a:effectLst/>
            <a:extLst>
              <a:ext uri="{91240B29-F687-4F45-9708-019B960494DF}">
                <a14:hiddenLine xmlns:a14="http://schemas.microsoft.com/office/drawing/2010/main" w="1587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ru-RU"/>
            </a:p>
          </p:txBody>
        </p:sp>
        <p:sp>
          <p:nvSpPr>
            <p:cNvPr id="75831" name="Oval 55"/>
            <p:cNvSpPr>
              <a:spLocks noChangeArrowheads="1"/>
            </p:cNvSpPr>
            <p:nvPr/>
          </p:nvSpPr>
          <p:spPr bwMode="auto">
            <a:xfrm>
              <a:off x="4044" y="2207"/>
              <a:ext cx="907" cy="318"/>
            </a:xfrm>
            <a:prstGeom prst="ellipse">
              <a:avLst/>
            </a:prstGeom>
            <a:gradFill rotWithShape="1">
              <a:gsLst>
                <a:gs pos="0">
                  <a:schemeClr val="accent1">
                    <a:gamma/>
                    <a:tint val="71373"/>
                    <a:invGamma/>
                  </a:schemeClr>
                </a:gs>
                <a:gs pos="100000">
                  <a:schemeClr val="accent1"/>
                </a:gs>
              </a:gsLst>
              <a:lin ang="0" scaled="1"/>
            </a:gradFill>
            <a:ln w="1587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ru-RU"/>
            </a:p>
          </p:txBody>
        </p:sp>
        <p:sp>
          <p:nvSpPr>
            <p:cNvPr id="18448" name="Line 59"/>
            <p:cNvSpPr>
              <a:spLocks noChangeShapeType="1"/>
            </p:cNvSpPr>
            <p:nvPr/>
          </p:nvSpPr>
          <p:spPr bwMode="auto">
            <a:xfrm flipH="1">
              <a:off x="4332" y="2517"/>
              <a:ext cx="305" cy="1137"/>
            </a:xfrm>
            <a:prstGeom prst="line">
              <a:avLst/>
            </a:prstGeom>
            <a:noFill/>
            <a:ln w="158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18449" name="Line 58"/>
            <p:cNvSpPr>
              <a:spLocks noChangeShapeType="1"/>
            </p:cNvSpPr>
            <p:nvPr/>
          </p:nvSpPr>
          <p:spPr bwMode="auto">
            <a:xfrm flipH="1">
              <a:off x="4514" y="2478"/>
              <a:ext cx="305" cy="1137"/>
            </a:xfrm>
            <a:prstGeom prst="line">
              <a:avLst/>
            </a:prstGeom>
            <a:noFill/>
            <a:ln w="158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18450" name="Line 57"/>
            <p:cNvSpPr>
              <a:spLocks noChangeShapeType="1"/>
            </p:cNvSpPr>
            <p:nvPr/>
          </p:nvSpPr>
          <p:spPr bwMode="auto">
            <a:xfrm flipH="1">
              <a:off x="4605" y="2432"/>
              <a:ext cx="303" cy="1129"/>
            </a:xfrm>
            <a:prstGeom prst="line">
              <a:avLst/>
            </a:prstGeom>
            <a:noFill/>
            <a:ln w="158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18451" name="Arc 61"/>
            <p:cNvSpPr>
              <a:spLocks/>
            </p:cNvSpPr>
            <p:nvPr/>
          </p:nvSpPr>
          <p:spPr bwMode="auto">
            <a:xfrm flipV="1">
              <a:off x="3743" y="3492"/>
              <a:ext cx="906" cy="165"/>
            </a:xfrm>
            <a:custGeom>
              <a:avLst/>
              <a:gdLst>
                <a:gd name="T0" fmla="*/ 0 w 43192"/>
                <a:gd name="T1" fmla="*/ 161 h 21600"/>
                <a:gd name="T2" fmla="*/ 906 w 43192"/>
                <a:gd name="T3" fmla="*/ 165 h 21600"/>
                <a:gd name="T4" fmla="*/ 453 w 43192"/>
                <a:gd name="T5" fmla="*/ 165 h 21600"/>
                <a:gd name="T6" fmla="*/ 0 60000 65536"/>
                <a:gd name="T7" fmla="*/ 0 60000 65536"/>
                <a:gd name="T8" fmla="*/ 0 60000 65536"/>
              </a:gdLst>
              <a:ahLst/>
              <a:cxnLst>
                <a:cxn ang="T6">
                  <a:pos x="T0" y="T1"/>
                </a:cxn>
                <a:cxn ang="T7">
                  <a:pos x="T2" y="T3"/>
                </a:cxn>
                <a:cxn ang="T8">
                  <a:pos x="T4" y="T5"/>
                </a:cxn>
              </a:cxnLst>
              <a:rect l="0" t="0" r="r" b="b"/>
              <a:pathLst>
                <a:path w="43192" h="21600" fill="none" extrusionOk="0">
                  <a:moveTo>
                    <a:pt x="-1" y="21018"/>
                  </a:moveTo>
                  <a:cubicBezTo>
                    <a:pt x="314" y="9320"/>
                    <a:pt x="9888" y="-1"/>
                    <a:pt x="21592" y="0"/>
                  </a:cubicBezTo>
                  <a:cubicBezTo>
                    <a:pt x="33521" y="0"/>
                    <a:pt x="43192" y="9670"/>
                    <a:pt x="43192" y="21600"/>
                  </a:cubicBezTo>
                </a:path>
                <a:path w="43192" h="21600" stroke="0" extrusionOk="0">
                  <a:moveTo>
                    <a:pt x="-1" y="21018"/>
                  </a:moveTo>
                  <a:cubicBezTo>
                    <a:pt x="314" y="9320"/>
                    <a:pt x="9888" y="-1"/>
                    <a:pt x="21592" y="0"/>
                  </a:cubicBezTo>
                  <a:cubicBezTo>
                    <a:pt x="33521" y="0"/>
                    <a:pt x="43192" y="9670"/>
                    <a:pt x="43192" y="21600"/>
                  </a:cubicBezTo>
                  <a:lnTo>
                    <a:pt x="21592" y="21600"/>
                  </a:lnTo>
                  <a:lnTo>
                    <a:pt x="-1" y="21018"/>
                  </a:lnTo>
                  <a:close/>
                </a:path>
              </a:pathLst>
            </a:custGeom>
            <a:noFill/>
            <a:ln w="15875">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18452" name="Arc 56"/>
            <p:cNvSpPr>
              <a:spLocks/>
            </p:cNvSpPr>
            <p:nvPr/>
          </p:nvSpPr>
          <p:spPr bwMode="auto">
            <a:xfrm>
              <a:off x="3745" y="3335"/>
              <a:ext cx="906" cy="165"/>
            </a:xfrm>
            <a:custGeom>
              <a:avLst/>
              <a:gdLst>
                <a:gd name="T0" fmla="*/ 0 w 43192"/>
                <a:gd name="T1" fmla="*/ 161 h 21600"/>
                <a:gd name="T2" fmla="*/ 906 w 43192"/>
                <a:gd name="T3" fmla="*/ 165 h 21600"/>
                <a:gd name="T4" fmla="*/ 453 w 43192"/>
                <a:gd name="T5" fmla="*/ 165 h 21600"/>
                <a:gd name="T6" fmla="*/ 0 60000 65536"/>
                <a:gd name="T7" fmla="*/ 0 60000 65536"/>
                <a:gd name="T8" fmla="*/ 0 60000 65536"/>
              </a:gdLst>
              <a:ahLst/>
              <a:cxnLst>
                <a:cxn ang="T6">
                  <a:pos x="T0" y="T1"/>
                </a:cxn>
                <a:cxn ang="T7">
                  <a:pos x="T2" y="T3"/>
                </a:cxn>
                <a:cxn ang="T8">
                  <a:pos x="T4" y="T5"/>
                </a:cxn>
              </a:cxnLst>
              <a:rect l="0" t="0" r="r" b="b"/>
              <a:pathLst>
                <a:path w="43192" h="21600" fill="none" extrusionOk="0">
                  <a:moveTo>
                    <a:pt x="-1" y="21018"/>
                  </a:moveTo>
                  <a:cubicBezTo>
                    <a:pt x="314" y="9320"/>
                    <a:pt x="9888" y="-1"/>
                    <a:pt x="21592" y="0"/>
                  </a:cubicBezTo>
                  <a:cubicBezTo>
                    <a:pt x="33521" y="0"/>
                    <a:pt x="43192" y="9670"/>
                    <a:pt x="43192" y="21600"/>
                  </a:cubicBezTo>
                </a:path>
                <a:path w="43192" h="21600" stroke="0" extrusionOk="0">
                  <a:moveTo>
                    <a:pt x="-1" y="21018"/>
                  </a:moveTo>
                  <a:cubicBezTo>
                    <a:pt x="314" y="9320"/>
                    <a:pt x="9888" y="-1"/>
                    <a:pt x="21592" y="0"/>
                  </a:cubicBezTo>
                  <a:cubicBezTo>
                    <a:pt x="33521" y="0"/>
                    <a:pt x="43192" y="9670"/>
                    <a:pt x="43192" y="21600"/>
                  </a:cubicBezTo>
                  <a:lnTo>
                    <a:pt x="21592" y="21600"/>
                  </a:lnTo>
                  <a:lnTo>
                    <a:pt x="-1" y="21018"/>
                  </a:lnTo>
                  <a:close/>
                </a:path>
              </a:pathLst>
            </a:custGeom>
            <a:noFill/>
            <a:ln w="15875">
              <a:solidFill>
                <a:srgbClr val="000000"/>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grpSp>
      <p:sp>
        <p:nvSpPr>
          <p:cNvPr id="75838" name="Line 62"/>
          <p:cNvSpPr>
            <a:spLocks noChangeShapeType="1"/>
          </p:cNvSpPr>
          <p:nvPr/>
        </p:nvSpPr>
        <p:spPr bwMode="auto">
          <a:xfrm flipH="1">
            <a:off x="1363663" y="5697538"/>
            <a:ext cx="347662" cy="80962"/>
          </a:xfrm>
          <a:prstGeom prst="line">
            <a:avLst/>
          </a:prstGeom>
          <a:noFill/>
          <a:ln w="158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75839" name="Text Box 63"/>
          <p:cNvSpPr txBox="1">
            <a:spLocks noChangeArrowheads="1"/>
          </p:cNvSpPr>
          <p:nvPr/>
        </p:nvSpPr>
        <p:spPr bwMode="auto">
          <a:xfrm>
            <a:off x="2916238" y="6381750"/>
            <a:ext cx="10795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ru-RU" b="1">
                <a:solidFill>
                  <a:srgbClr val="00FF00"/>
                </a:solidFill>
                <a:effectLst>
                  <a:outerShdw blurRad="38100" dist="38100" dir="2700000" algn="tl">
                    <a:srgbClr val="000000"/>
                  </a:outerShdw>
                </a:effectLst>
                <a:latin typeface="Arial" charset="0"/>
              </a:rPr>
              <a:t>Рис. 5.1</a:t>
            </a:r>
          </a:p>
        </p:txBody>
      </p:sp>
      <p:sp>
        <p:nvSpPr>
          <p:cNvPr id="75840" name="Text Box 64"/>
          <p:cNvSpPr txBox="1">
            <a:spLocks noChangeArrowheads="1"/>
          </p:cNvSpPr>
          <p:nvPr/>
        </p:nvSpPr>
        <p:spPr bwMode="auto">
          <a:xfrm>
            <a:off x="7667625" y="6381750"/>
            <a:ext cx="108108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ru-RU" b="1">
                <a:solidFill>
                  <a:srgbClr val="00FF00"/>
                </a:solidFill>
                <a:effectLst>
                  <a:outerShdw blurRad="38100" dist="38100" dir="2700000" algn="tl">
                    <a:srgbClr val="000000"/>
                  </a:outerShdw>
                </a:effectLst>
                <a:latin typeface="Arial" charset="0"/>
              </a:rPr>
              <a:t>Рис. 5.2</a:t>
            </a:r>
          </a:p>
        </p:txBody>
      </p:sp>
      <p:sp>
        <p:nvSpPr>
          <p:cNvPr id="75841" name="Line 65"/>
          <p:cNvSpPr>
            <a:spLocks noChangeShapeType="1"/>
          </p:cNvSpPr>
          <p:nvPr/>
        </p:nvSpPr>
        <p:spPr bwMode="auto">
          <a:xfrm flipH="1">
            <a:off x="5984875" y="5734050"/>
            <a:ext cx="165100" cy="117475"/>
          </a:xfrm>
          <a:prstGeom prst="line">
            <a:avLst/>
          </a:prstGeom>
          <a:noFill/>
          <a:ln w="158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
        <p:nvSpPr>
          <p:cNvPr id="75842" name="Text Box 66"/>
          <p:cNvSpPr txBox="1">
            <a:spLocks noChangeArrowheads="1"/>
          </p:cNvSpPr>
          <p:nvPr/>
        </p:nvSpPr>
        <p:spPr bwMode="auto">
          <a:xfrm>
            <a:off x="5514975" y="5861050"/>
            <a:ext cx="935038"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ru-RU" sz="1000">
                <a:solidFill>
                  <a:srgbClr val="FF0000"/>
                </a:solidFill>
                <a:effectLst>
                  <a:outerShdw blurRad="38100" dist="38100" dir="2700000" algn="tl">
                    <a:srgbClr val="000000"/>
                  </a:outerShdw>
                </a:effectLst>
                <a:latin typeface="Arial" charset="0"/>
              </a:rPr>
              <a:t>Окружность</a:t>
            </a:r>
          </a:p>
        </p:txBody>
      </p:sp>
      <p:sp>
        <p:nvSpPr>
          <p:cNvPr id="75843" name="Text Box 67"/>
          <p:cNvSpPr txBox="1">
            <a:spLocks noChangeArrowheads="1"/>
          </p:cNvSpPr>
          <p:nvPr/>
        </p:nvSpPr>
        <p:spPr bwMode="auto">
          <a:xfrm>
            <a:off x="968375" y="5789613"/>
            <a:ext cx="792163"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ru-RU" sz="1000">
                <a:solidFill>
                  <a:srgbClr val="FF0000"/>
                </a:solidFill>
                <a:effectLst>
                  <a:outerShdw blurRad="38100" dist="38100" dir="2700000" algn="tl">
                    <a:srgbClr val="000000"/>
                  </a:outerShdw>
                </a:effectLst>
                <a:latin typeface="Arial" charset="0"/>
              </a:rPr>
              <a:t>Парабола</a:t>
            </a:r>
          </a:p>
        </p:txBody>
      </p:sp>
    </p:spTree>
    <p:extLst>
      <p:ext uri="{BB962C8B-B14F-4D97-AF65-F5344CB8AC3E}">
        <p14:creationId xmlns:p14="http://schemas.microsoft.com/office/powerpoint/2010/main" val="4127783806"/>
      </p:ext>
    </p:extLst>
  </p:cSld>
  <p:clrMapOvr>
    <a:masterClrMapping/>
  </p:clrMapOvr>
  <p:transition spd="slow">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1" presetClass="entr" presetSubtype="0" fill="hold" nodeType="afterEffect">
                                  <p:stCondLst>
                                    <p:cond delay="0"/>
                                  </p:stCondLst>
                                  <p:iterate type="lt">
                                    <p:tmPct val="10000"/>
                                  </p:iterate>
                                  <p:childTnLst>
                                    <p:set>
                                      <p:cBhvr>
                                        <p:cTn id="6" dur="1" fill="hold">
                                          <p:stCondLst>
                                            <p:cond delay="0"/>
                                          </p:stCondLst>
                                        </p:cTn>
                                        <p:tgtEl>
                                          <p:spTgt spid="75779">
                                            <p:txEl>
                                              <p:pRg st="0" end="0"/>
                                            </p:txEl>
                                          </p:spTgt>
                                        </p:tgtEl>
                                        <p:attrNameLst>
                                          <p:attrName>style.visibility</p:attrName>
                                        </p:attrNameLst>
                                      </p:cBhvr>
                                      <p:to>
                                        <p:strVal val="visible"/>
                                      </p:to>
                                    </p:set>
                                    <p:anim calcmode="lin" valueType="num">
                                      <p:cBhvr>
                                        <p:cTn id="7" dur="500" fill="hold"/>
                                        <p:tgtEl>
                                          <p:spTgt spid="75779">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75779">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75779">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75779">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75779">
                                            <p:txEl>
                                              <p:pRg st="0" end="0"/>
                                            </p:txEl>
                                          </p:spTgt>
                                        </p:tgtEl>
                                      </p:cBhvr>
                                    </p:animEffect>
                                  </p:childTnLst>
                                </p:cTn>
                              </p:par>
                            </p:childTnLst>
                          </p:cTn>
                        </p:par>
                        <p:par>
                          <p:cTn id="12" fill="hold" nodeType="afterGroup">
                            <p:stCondLst>
                              <p:cond delay="950"/>
                            </p:stCondLst>
                            <p:childTnLst>
                              <p:par>
                                <p:cTn id="13" presetID="27" presetClass="entr" presetSubtype="0" fill="hold" nodeType="afterEffect">
                                  <p:stCondLst>
                                    <p:cond delay="0"/>
                                  </p:stCondLst>
                                  <p:iterate type="lt">
                                    <p:tmPct val="50000"/>
                                  </p:iterate>
                                  <p:childTnLst>
                                    <p:set>
                                      <p:cBhvr>
                                        <p:cTn id="14" dur="1" fill="hold">
                                          <p:stCondLst>
                                            <p:cond delay="0"/>
                                          </p:stCondLst>
                                        </p:cTn>
                                        <p:tgtEl>
                                          <p:spTgt spid="75779">
                                            <p:txEl>
                                              <p:pRg st="1" end="1"/>
                                            </p:txEl>
                                          </p:spTgt>
                                        </p:tgtEl>
                                        <p:attrNameLst>
                                          <p:attrName>style.visibility</p:attrName>
                                        </p:attrNameLst>
                                      </p:cBhvr>
                                      <p:to>
                                        <p:strVal val="visible"/>
                                      </p:to>
                                    </p:set>
                                    <p:anim calcmode="discrete" valueType="clr">
                                      <p:cBhvr override="childStyle">
                                        <p:cTn id="15" dur="80"/>
                                        <p:tgtEl>
                                          <p:spTgt spid="75779">
                                            <p:txEl>
                                              <p:pRg st="1" end="1"/>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6" dur="80"/>
                                        <p:tgtEl>
                                          <p:spTgt spid="75779">
                                            <p:txEl>
                                              <p:pRg st="1" end="1"/>
                                            </p:txEl>
                                          </p:spTgt>
                                        </p:tgtEl>
                                        <p:attrNameLst>
                                          <p:attrName>fillcolor</p:attrName>
                                        </p:attrNameLst>
                                      </p:cBhvr>
                                      <p:tavLst>
                                        <p:tav tm="0">
                                          <p:val>
                                            <p:clrVal>
                                              <a:schemeClr val="accent2"/>
                                            </p:clrVal>
                                          </p:val>
                                        </p:tav>
                                        <p:tav tm="50000">
                                          <p:val>
                                            <p:clrVal>
                                              <a:schemeClr val="hlink"/>
                                            </p:clrVal>
                                          </p:val>
                                        </p:tav>
                                      </p:tavLst>
                                    </p:anim>
                                    <p:set>
                                      <p:cBhvr>
                                        <p:cTn id="17" dur="80"/>
                                        <p:tgtEl>
                                          <p:spTgt spid="75779">
                                            <p:txEl>
                                              <p:pRg st="1" end="1"/>
                                            </p:txEl>
                                          </p:spTgt>
                                        </p:tgtEl>
                                        <p:attrNameLst>
                                          <p:attrName>fill.type</p:attrName>
                                        </p:attrNameLst>
                                      </p:cBhvr>
                                      <p:to>
                                        <p:strVal val="solid"/>
                                      </p:to>
                                    </p:set>
                                  </p:childTnLst>
                                </p:cTn>
                              </p:par>
                              <p:par>
                                <p:cTn id="18" presetID="34" presetClass="entr" presetSubtype="0" fill="hold" grpId="0" nodeType="withEffect">
                                  <p:stCondLst>
                                    <p:cond delay="3000"/>
                                  </p:stCondLst>
                                  <p:childTnLst>
                                    <p:set>
                                      <p:cBhvr>
                                        <p:cTn id="19" dur="1" fill="hold">
                                          <p:stCondLst>
                                            <p:cond delay="0"/>
                                          </p:stCondLst>
                                        </p:cTn>
                                        <p:tgtEl>
                                          <p:spTgt spid="75826"/>
                                        </p:tgtEl>
                                        <p:attrNameLst>
                                          <p:attrName>style.visibility</p:attrName>
                                        </p:attrNameLst>
                                      </p:cBhvr>
                                      <p:to>
                                        <p:strVal val="visible"/>
                                      </p:to>
                                    </p:set>
                                    <p:anim from="(-#ppt_w/2)" to="(#ppt_x)" calcmode="lin" valueType="num">
                                      <p:cBhvr>
                                        <p:cTn id="20" dur="600" fill="hold">
                                          <p:stCondLst>
                                            <p:cond delay="0"/>
                                          </p:stCondLst>
                                        </p:cTn>
                                        <p:tgtEl>
                                          <p:spTgt spid="75826"/>
                                        </p:tgtEl>
                                        <p:attrNameLst>
                                          <p:attrName>ppt_x</p:attrName>
                                        </p:attrNameLst>
                                      </p:cBhvr>
                                    </p:anim>
                                    <p:anim from="0" to="-1.0" calcmode="lin" valueType="num">
                                      <p:cBhvr>
                                        <p:cTn id="21" dur="200" decel="50000" autoRev="1" fill="hold">
                                          <p:stCondLst>
                                            <p:cond delay="600"/>
                                          </p:stCondLst>
                                        </p:cTn>
                                        <p:tgtEl>
                                          <p:spTgt spid="75826"/>
                                        </p:tgtEl>
                                        <p:attrNameLst>
                                          <p:attrName>xshear</p:attrName>
                                        </p:attrNameLst>
                                      </p:cBhvr>
                                    </p:anim>
                                    <p:animScale>
                                      <p:cBhvr>
                                        <p:cTn id="22" dur="200" decel="100000" autoRev="1" fill="hold">
                                          <p:stCondLst>
                                            <p:cond delay="600"/>
                                          </p:stCondLst>
                                        </p:cTn>
                                        <p:tgtEl>
                                          <p:spTgt spid="75826"/>
                                        </p:tgtEl>
                                      </p:cBhvr>
                                      <p:from x="100000" y="100000"/>
                                      <p:to x="80000" y="100000"/>
                                    </p:animScale>
                                    <p:anim by="(#ppt_h/3+#ppt_w*0.1)" calcmode="lin" valueType="num">
                                      <p:cBhvr additive="sum">
                                        <p:cTn id="23" dur="200" decel="100000" autoRev="1" fill="hold">
                                          <p:stCondLst>
                                            <p:cond delay="600"/>
                                          </p:stCondLst>
                                        </p:cTn>
                                        <p:tgtEl>
                                          <p:spTgt spid="75826"/>
                                        </p:tgtEl>
                                        <p:attrNameLst>
                                          <p:attrName>ppt_x</p:attrName>
                                        </p:attrNameLst>
                                      </p:cBhvr>
                                    </p:anim>
                                  </p:childTnLst>
                                </p:cTn>
                              </p:par>
                              <p:par>
                                <p:cTn id="24" presetID="26" presetClass="entr" presetSubtype="0" fill="hold" grpId="0" nodeType="withEffect">
                                  <p:stCondLst>
                                    <p:cond delay="3000"/>
                                  </p:stCondLst>
                                  <p:childTnLst>
                                    <p:set>
                                      <p:cBhvr>
                                        <p:cTn id="25" dur="1" fill="hold">
                                          <p:stCondLst>
                                            <p:cond delay="0"/>
                                          </p:stCondLst>
                                        </p:cTn>
                                        <p:tgtEl>
                                          <p:spTgt spid="75839"/>
                                        </p:tgtEl>
                                        <p:attrNameLst>
                                          <p:attrName>style.visibility</p:attrName>
                                        </p:attrNameLst>
                                      </p:cBhvr>
                                      <p:to>
                                        <p:strVal val="visible"/>
                                      </p:to>
                                    </p:set>
                                    <p:animEffect transition="in" filter="wipe(down)">
                                      <p:cBhvr>
                                        <p:cTn id="26" dur="580">
                                          <p:stCondLst>
                                            <p:cond delay="0"/>
                                          </p:stCondLst>
                                        </p:cTn>
                                        <p:tgtEl>
                                          <p:spTgt spid="75839"/>
                                        </p:tgtEl>
                                      </p:cBhvr>
                                    </p:animEffect>
                                    <p:anim calcmode="lin" valueType="num">
                                      <p:cBhvr>
                                        <p:cTn id="27" dur="1822" tmFilter="0,0; 0.14,0.36; 0.43,0.73; 0.71,0.91; 1.0,1.0">
                                          <p:stCondLst>
                                            <p:cond delay="0"/>
                                          </p:stCondLst>
                                        </p:cTn>
                                        <p:tgtEl>
                                          <p:spTgt spid="75839"/>
                                        </p:tgtEl>
                                        <p:attrNameLst>
                                          <p:attrName>ppt_x</p:attrName>
                                        </p:attrNameLst>
                                      </p:cBhvr>
                                      <p:tavLst>
                                        <p:tav tm="0">
                                          <p:val>
                                            <p:strVal val="#ppt_x-0.25"/>
                                          </p:val>
                                        </p:tav>
                                        <p:tav tm="100000">
                                          <p:val>
                                            <p:strVal val="#ppt_x"/>
                                          </p:val>
                                        </p:tav>
                                      </p:tavLst>
                                    </p:anim>
                                    <p:anim calcmode="lin" valueType="num">
                                      <p:cBhvr>
                                        <p:cTn id="28" dur="664" tmFilter="0.0,0.0; 0.25,0.07; 0.50,0.2; 0.75,0.467; 1.0,1.0">
                                          <p:stCondLst>
                                            <p:cond delay="0"/>
                                          </p:stCondLst>
                                        </p:cTn>
                                        <p:tgtEl>
                                          <p:spTgt spid="75839"/>
                                        </p:tgtEl>
                                        <p:attrNameLst>
                                          <p:attrName>ppt_y</p:attrName>
                                        </p:attrNameLst>
                                      </p:cBhvr>
                                      <p:tavLst>
                                        <p:tav tm="0" fmla="#ppt_y-sin(pi*$)/3">
                                          <p:val>
                                            <p:fltVal val="0.5"/>
                                          </p:val>
                                        </p:tav>
                                        <p:tav tm="100000">
                                          <p:val>
                                            <p:fltVal val="1"/>
                                          </p:val>
                                        </p:tav>
                                      </p:tavLst>
                                    </p:anim>
                                    <p:anim calcmode="lin" valueType="num">
                                      <p:cBhvr>
                                        <p:cTn id="29" dur="664" tmFilter="0, 0; 0.125,0.2665; 0.25,0.4; 0.375,0.465; 0.5,0.5;  0.625,0.535; 0.75,0.6; 0.875,0.7335; 1,1">
                                          <p:stCondLst>
                                            <p:cond delay="664"/>
                                          </p:stCondLst>
                                        </p:cTn>
                                        <p:tgtEl>
                                          <p:spTgt spid="75839"/>
                                        </p:tgtEl>
                                        <p:attrNameLst>
                                          <p:attrName>ppt_y</p:attrName>
                                        </p:attrNameLst>
                                      </p:cBhvr>
                                      <p:tavLst>
                                        <p:tav tm="0" fmla="#ppt_y-sin(pi*$)/9">
                                          <p:val>
                                            <p:fltVal val="0"/>
                                          </p:val>
                                        </p:tav>
                                        <p:tav tm="100000">
                                          <p:val>
                                            <p:fltVal val="1"/>
                                          </p:val>
                                        </p:tav>
                                      </p:tavLst>
                                    </p:anim>
                                    <p:anim calcmode="lin" valueType="num">
                                      <p:cBhvr>
                                        <p:cTn id="30" dur="332" tmFilter="0, 0; 0.125,0.2665; 0.25,0.4; 0.375,0.465; 0.5,0.5;  0.625,0.535; 0.75,0.6; 0.875,0.7335; 1,1">
                                          <p:stCondLst>
                                            <p:cond delay="1324"/>
                                          </p:stCondLst>
                                        </p:cTn>
                                        <p:tgtEl>
                                          <p:spTgt spid="75839"/>
                                        </p:tgtEl>
                                        <p:attrNameLst>
                                          <p:attrName>ppt_y</p:attrName>
                                        </p:attrNameLst>
                                      </p:cBhvr>
                                      <p:tavLst>
                                        <p:tav tm="0" fmla="#ppt_y-sin(pi*$)/27">
                                          <p:val>
                                            <p:fltVal val="0"/>
                                          </p:val>
                                        </p:tav>
                                        <p:tav tm="100000">
                                          <p:val>
                                            <p:fltVal val="1"/>
                                          </p:val>
                                        </p:tav>
                                      </p:tavLst>
                                    </p:anim>
                                    <p:anim calcmode="lin" valueType="num">
                                      <p:cBhvr>
                                        <p:cTn id="31" dur="164" tmFilter="0, 0; 0.125,0.2665; 0.25,0.4; 0.375,0.465; 0.5,0.5;  0.625,0.535; 0.75,0.6; 0.875,0.7335; 1,1">
                                          <p:stCondLst>
                                            <p:cond delay="1656"/>
                                          </p:stCondLst>
                                        </p:cTn>
                                        <p:tgtEl>
                                          <p:spTgt spid="75839"/>
                                        </p:tgtEl>
                                        <p:attrNameLst>
                                          <p:attrName>ppt_y</p:attrName>
                                        </p:attrNameLst>
                                      </p:cBhvr>
                                      <p:tavLst>
                                        <p:tav tm="0" fmla="#ppt_y-sin(pi*$)/81">
                                          <p:val>
                                            <p:fltVal val="0"/>
                                          </p:val>
                                        </p:tav>
                                        <p:tav tm="100000">
                                          <p:val>
                                            <p:fltVal val="1"/>
                                          </p:val>
                                        </p:tav>
                                      </p:tavLst>
                                    </p:anim>
                                    <p:animScale>
                                      <p:cBhvr>
                                        <p:cTn id="32" dur="26">
                                          <p:stCondLst>
                                            <p:cond delay="650"/>
                                          </p:stCondLst>
                                        </p:cTn>
                                        <p:tgtEl>
                                          <p:spTgt spid="75839"/>
                                        </p:tgtEl>
                                      </p:cBhvr>
                                      <p:to x="100000" y="60000"/>
                                    </p:animScale>
                                    <p:animScale>
                                      <p:cBhvr>
                                        <p:cTn id="33" dur="166" decel="50000">
                                          <p:stCondLst>
                                            <p:cond delay="676"/>
                                          </p:stCondLst>
                                        </p:cTn>
                                        <p:tgtEl>
                                          <p:spTgt spid="75839"/>
                                        </p:tgtEl>
                                      </p:cBhvr>
                                      <p:to x="100000" y="100000"/>
                                    </p:animScale>
                                    <p:animScale>
                                      <p:cBhvr>
                                        <p:cTn id="34" dur="26">
                                          <p:stCondLst>
                                            <p:cond delay="1312"/>
                                          </p:stCondLst>
                                        </p:cTn>
                                        <p:tgtEl>
                                          <p:spTgt spid="75839"/>
                                        </p:tgtEl>
                                      </p:cBhvr>
                                      <p:to x="100000" y="80000"/>
                                    </p:animScale>
                                    <p:animScale>
                                      <p:cBhvr>
                                        <p:cTn id="35" dur="166" decel="50000">
                                          <p:stCondLst>
                                            <p:cond delay="1338"/>
                                          </p:stCondLst>
                                        </p:cTn>
                                        <p:tgtEl>
                                          <p:spTgt spid="75839"/>
                                        </p:tgtEl>
                                      </p:cBhvr>
                                      <p:to x="100000" y="100000"/>
                                    </p:animScale>
                                    <p:animScale>
                                      <p:cBhvr>
                                        <p:cTn id="36" dur="26">
                                          <p:stCondLst>
                                            <p:cond delay="1642"/>
                                          </p:stCondLst>
                                        </p:cTn>
                                        <p:tgtEl>
                                          <p:spTgt spid="75839"/>
                                        </p:tgtEl>
                                      </p:cBhvr>
                                      <p:to x="100000" y="90000"/>
                                    </p:animScale>
                                    <p:animScale>
                                      <p:cBhvr>
                                        <p:cTn id="37" dur="166" decel="50000">
                                          <p:stCondLst>
                                            <p:cond delay="1668"/>
                                          </p:stCondLst>
                                        </p:cTn>
                                        <p:tgtEl>
                                          <p:spTgt spid="75839"/>
                                        </p:tgtEl>
                                      </p:cBhvr>
                                      <p:to x="100000" y="100000"/>
                                    </p:animScale>
                                    <p:animScale>
                                      <p:cBhvr>
                                        <p:cTn id="38" dur="26">
                                          <p:stCondLst>
                                            <p:cond delay="1808"/>
                                          </p:stCondLst>
                                        </p:cTn>
                                        <p:tgtEl>
                                          <p:spTgt spid="75839"/>
                                        </p:tgtEl>
                                      </p:cBhvr>
                                      <p:to x="100000" y="95000"/>
                                    </p:animScale>
                                    <p:animScale>
                                      <p:cBhvr>
                                        <p:cTn id="39" dur="166" decel="50000">
                                          <p:stCondLst>
                                            <p:cond delay="1834"/>
                                          </p:stCondLst>
                                        </p:cTn>
                                        <p:tgtEl>
                                          <p:spTgt spid="75839"/>
                                        </p:tgtEl>
                                      </p:cBhvr>
                                      <p:to x="100000" y="100000"/>
                                    </p:animScale>
                                  </p:childTnLst>
                                </p:cTn>
                              </p:par>
                              <p:par>
                                <p:cTn id="40" presetID="22" presetClass="entr" presetSubtype="4" fill="hold" nodeType="withEffect">
                                  <p:stCondLst>
                                    <p:cond delay="3000"/>
                                  </p:stCondLst>
                                  <p:childTnLst>
                                    <p:set>
                                      <p:cBhvr>
                                        <p:cTn id="41" dur="1" fill="hold">
                                          <p:stCondLst>
                                            <p:cond delay="0"/>
                                          </p:stCondLst>
                                        </p:cTn>
                                        <p:tgtEl>
                                          <p:spTgt spid="75844"/>
                                        </p:tgtEl>
                                        <p:attrNameLst>
                                          <p:attrName>style.visibility</p:attrName>
                                        </p:attrNameLst>
                                      </p:cBhvr>
                                      <p:to>
                                        <p:strVal val="visible"/>
                                      </p:to>
                                    </p:set>
                                    <p:animEffect transition="in" filter="wipe(down)">
                                      <p:cBhvr>
                                        <p:cTn id="42" dur="500"/>
                                        <p:tgtEl>
                                          <p:spTgt spid="75844"/>
                                        </p:tgtEl>
                                      </p:cBhvr>
                                    </p:animEffect>
                                  </p:childTnLst>
                                </p:cTn>
                              </p:par>
                              <p:par>
                                <p:cTn id="43" presetID="23" presetClass="entr" presetSubtype="16" fill="hold" grpId="0" nodeType="withEffect">
                                  <p:stCondLst>
                                    <p:cond delay="3000"/>
                                  </p:stCondLst>
                                  <p:childTnLst>
                                    <p:set>
                                      <p:cBhvr>
                                        <p:cTn id="44" dur="1" fill="hold">
                                          <p:stCondLst>
                                            <p:cond delay="0"/>
                                          </p:stCondLst>
                                        </p:cTn>
                                        <p:tgtEl>
                                          <p:spTgt spid="75838"/>
                                        </p:tgtEl>
                                        <p:attrNameLst>
                                          <p:attrName>style.visibility</p:attrName>
                                        </p:attrNameLst>
                                      </p:cBhvr>
                                      <p:to>
                                        <p:strVal val="visible"/>
                                      </p:to>
                                    </p:set>
                                    <p:anim calcmode="lin" valueType="num">
                                      <p:cBhvr>
                                        <p:cTn id="45" dur="500" fill="hold"/>
                                        <p:tgtEl>
                                          <p:spTgt spid="75838"/>
                                        </p:tgtEl>
                                        <p:attrNameLst>
                                          <p:attrName>ppt_w</p:attrName>
                                        </p:attrNameLst>
                                      </p:cBhvr>
                                      <p:tavLst>
                                        <p:tav tm="0">
                                          <p:val>
                                            <p:fltVal val="0"/>
                                          </p:val>
                                        </p:tav>
                                        <p:tav tm="100000">
                                          <p:val>
                                            <p:strVal val="#ppt_w"/>
                                          </p:val>
                                        </p:tav>
                                      </p:tavLst>
                                    </p:anim>
                                    <p:anim calcmode="lin" valueType="num">
                                      <p:cBhvr>
                                        <p:cTn id="46" dur="500" fill="hold"/>
                                        <p:tgtEl>
                                          <p:spTgt spid="75838"/>
                                        </p:tgtEl>
                                        <p:attrNameLst>
                                          <p:attrName>ppt_h</p:attrName>
                                        </p:attrNameLst>
                                      </p:cBhvr>
                                      <p:tavLst>
                                        <p:tav tm="0">
                                          <p:val>
                                            <p:fltVal val="0"/>
                                          </p:val>
                                        </p:tav>
                                        <p:tav tm="100000">
                                          <p:val>
                                            <p:strVal val="#ppt_h"/>
                                          </p:val>
                                        </p:tav>
                                      </p:tavLst>
                                    </p:anim>
                                  </p:childTnLst>
                                </p:cTn>
                              </p:par>
                              <p:par>
                                <p:cTn id="47" presetID="49" presetClass="entr" presetSubtype="0" decel="100000" fill="hold" grpId="0" nodeType="withEffect">
                                  <p:stCondLst>
                                    <p:cond delay="3000"/>
                                  </p:stCondLst>
                                  <p:childTnLst>
                                    <p:set>
                                      <p:cBhvr>
                                        <p:cTn id="48" dur="1" fill="hold">
                                          <p:stCondLst>
                                            <p:cond delay="0"/>
                                          </p:stCondLst>
                                        </p:cTn>
                                        <p:tgtEl>
                                          <p:spTgt spid="75843"/>
                                        </p:tgtEl>
                                        <p:attrNameLst>
                                          <p:attrName>style.visibility</p:attrName>
                                        </p:attrNameLst>
                                      </p:cBhvr>
                                      <p:to>
                                        <p:strVal val="visible"/>
                                      </p:to>
                                    </p:set>
                                    <p:anim calcmode="lin" valueType="num">
                                      <p:cBhvr>
                                        <p:cTn id="49" dur="500" fill="hold"/>
                                        <p:tgtEl>
                                          <p:spTgt spid="75843"/>
                                        </p:tgtEl>
                                        <p:attrNameLst>
                                          <p:attrName>ppt_w</p:attrName>
                                        </p:attrNameLst>
                                      </p:cBhvr>
                                      <p:tavLst>
                                        <p:tav tm="0">
                                          <p:val>
                                            <p:fltVal val="0"/>
                                          </p:val>
                                        </p:tav>
                                        <p:tav tm="100000">
                                          <p:val>
                                            <p:strVal val="#ppt_w"/>
                                          </p:val>
                                        </p:tav>
                                      </p:tavLst>
                                    </p:anim>
                                    <p:anim calcmode="lin" valueType="num">
                                      <p:cBhvr>
                                        <p:cTn id="50" dur="500" fill="hold"/>
                                        <p:tgtEl>
                                          <p:spTgt spid="75843"/>
                                        </p:tgtEl>
                                        <p:attrNameLst>
                                          <p:attrName>ppt_h</p:attrName>
                                        </p:attrNameLst>
                                      </p:cBhvr>
                                      <p:tavLst>
                                        <p:tav tm="0">
                                          <p:val>
                                            <p:fltVal val="0"/>
                                          </p:val>
                                        </p:tav>
                                        <p:tav tm="100000">
                                          <p:val>
                                            <p:strVal val="#ppt_h"/>
                                          </p:val>
                                        </p:tav>
                                      </p:tavLst>
                                    </p:anim>
                                    <p:anim calcmode="lin" valueType="num">
                                      <p:cBhvr>
                                        <p:cTn id="51" dur="500" fill="hold"/>
                                        <p:tgtEl>
                                          <p:spTgt spid="75843"/>
                                        </p:tgtEl>
                                        <p:attrNameLst>
                                          <p:attrName>style.rotation</p:attrName>
                                        </p:attrNameLst>
                                      </p:cBhvr>
                                      <p:tavLst>
                                        <p:tav tm="0">
                                          <p:val>
                                            <p:fltVal val="360"/>
                                          </p:val>
                                        </p:tav>
                                        <p:tav tm="100000">
                                          <p:val>
                                            <p:fltVal val="0"/>
                                          </p:val>
                                        </p:tav>
                                      </p:tavLst>
                                    </p:anim>
                                    <p:animEffect transition="in" filter="fade">
                                      <p:cBhvr>
                                        <p:cTn id="52" dur="500"/>
                                        <p:tgtEl>
                                          <p:spTgt spid="75843"/>
                                        </p:tgtEl>
                                      </p:cBhvr>
                                    </p:animEffect>
                                  </p:childTnLst>
                                </p:cTn>
                              </p:par>
                              <p:par>
                                <p:cTn id="53" presetID="34" presetClass="entr" presetSubtype="0" fill="hold" grpId="0" nodeType="withEffect">
                                  <p:stCondLst>
                                    <p:cond delay="7000"/>
                                  </p:stCondLst>
                                  <p:childTnLst>
                                    <p:set>
                                      <p:cBhvr>
                                        <p:cTn id="54" dur="1" fill="hold">
                                          <p:stCondLst>
                                            <p:cond delay="0"/>
                                          </p:stCondLst>
                                        </p:cTn>
                                        <p:tgtEl>
                                          <p:spTgt spid="75827"/>
                                        </p:tgtEl>
                                        <p:attrNameLst>
                                          <p:attrName>style.visibility</p:attrName>
                                        </p:attrNameLst>
                                      </p:cBhvr>
                                      <p:to>
                                        <p:strVal val="visible"/>
                                      </p:to>
                                    </p:set>
                                    <p:anim from="(-#ppt_w/2)" to="(#ppt_x)" calcmode="lin" valueType="num">
                                      <p:cBhvr>
                                        <p:cTn id="55" dur="600" fill="hold">
                                          <p:stCondLst>
                                            <p:cond delay="0"/>
                                          </p:stCondLst>
                                        </p:cTn>
                                        <p:tgtEl>
                                          <p:spTgt spid="75827"/>
                                        </p:tgtEl>
                                        <p:attrNameLst>
                                          <p:attrName>ppt_x</p:attrName>
                                        </p:attrNameLst>
                                      </p:cBhvr>
                                    </p:anim>
                                    <p:anim from="0" to="-1.0" calcmode="lin" valueType="num">
                                      <p:cBhvr>
                                        <p:cTn id="56" dur="200" decel="50000" autoRev="1" fill="hold">
                                          <p:stCondLst>
                                            <p:cond delay="600"/>
                                          </p:stCondLst>
                                        </p:cTn>
                                        <p:tgtEl>
                                          <p:spTgt spid="75827"/>
                                        </p:tgtEl>
                                        <p:attrNameLst>
                                          <p:attrName>xshear</p:attrName>
                                        </p:attrNameLst>
                                      </p:cBhvr>
                                    </p:anim>
                                    <p:animScale>
                                      <p:cBhvr>
                                        <p:cTn id="57" dur="200" decel="100000" autoRev="1" fill="hold">
                                          <p:stCondLst>
                                            <p:cond delay="600"/>
                                          </p:stCondLst>
                                        </p:cTn>
                                        <p:tgtEl>
                                          <p:spTgt spid="75827"/>
                                        </p:tgtEl>
                                      </p:cBhvr>
                                      <p:from x="100000" y="100000"/>
                                      <p:to x="80000" y="100000"/>
                                    </p:animScale>
                                    <p:anim by="(#ppt_h/3+#ppt_w*0.1)" calcmode="lin" valueType="num">
                                      <p:cBhvr additive="sum">
                                        <p:cTn id="58" dur="200" decel="100000" autoRev="1" fill="hold">
                                          <p:stCondLst>
                                            <p:cond delay="600"/>
                                          </p:stCondLst>
                                        </p:cTn>
                                        <p:tgtEl>
                                          <p:spTgt spid="75827"/>
                                        </p:tgtEl>
                                        <p:attrNameLst>
                                          <p:attrName>ppt_x</p:attrName>
                                        </p:attrNameLst>
                                      </p:cBhvr>
                                    </p:anim>
                                  </p:childTnLst>
                                </p:cTn>
                              </p:par>
                              <p:par>
                                <p:cTn id="59" presetID="26" presetClass="entr" presetSubtype="0" fill="hold" grpId="0" nodeType="withEffect">
                                  <p:stCondLst>
                                    <p:cond delay="7000"/>
                                  </p:stCondLst>
                                  <p:childTnLst>
                                    <p:set>
                                      <p:cBhvr>
                                        <p:cTn id="60" dur="1" fill="hold">
                                          <p:stCondLst>
                                            <p:cond delay="0"/>
                                          </p:stCondLst>
                                        </p:cTn>
                                        <p:tgtEl>
                                          <p:spTgt spid="75840"/>
                                        </p:tgtEl>
                                        <p:attrNameLst>
                                          <p:attrName>style.visibility</p:attrName>
                                        </p:attrNameLst>
                                      </p:cBhvr>
                                      <p:to>
                                        <p:strVal val="visible"/>
                                      </p:to>
                                    </p:set>
                                    <p:animEffect transition="in" filter="wipe(down)">
                                      <p:cBhvr>
                                        <p:cTn id="61" dur="580">
                                          <p:stCondLst>
                                            <p:cond delay="0"/>
                                          </p:stCondLst>
                                        </p:cTn>
                                        <p:tgtEl>
                                          <p:spTgt spid="75840"/>
                                        </p:tgtEl>
                                      </p:cBhvr>
                                    </p:animEffect>
                                    <p:anim calcmode="lin" valueType="num">
                                      <p:cBhvr>
                                        <p:cTn id="62" dur="1822" tmFilter="0,0; 0.14,0.36; 0.43,0.73; 0.71,0.91; 1.0,1.0">
                                          <p:stCondLst>
                                            <p:cond delay="0"/>
                                          </p:stCondLst>
                                        </p:cTn>
                                        <p:tgtEl>
                                          <p:spTgt spid="75840"/>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75840"/>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75840"/>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75840"/>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75840"/>
                                        </p:tgtEl>
                                        <p:attrNameLst>
                                          <p:attrName>ppt_y</p:attrName>
                                        </p:attrNameLst>
                                      </p:cBhvr>
                                      <p:tavLst>
                                        <p:tav tm="0" fmla="#ppt_y-sin(pi*$)/81">
                                          <p:val>
                                            <p:fltVal val="0"/>
                                          </p:val>
                                        </p:tav>
                                        <p:tav tm="100000">
                                          <p:val>
                                            <p:fltVal val="1"/>
                                          </p:val>
                                        </p:tav>
                                      </p:tavLst>
                                    </p:anim>
                                    <p:animScale>
                                      <p:cBhvr>
                                        <p:cTn id="67" dur="26">
                                          <p:stCondLst>
                                            <p:cond delay="650"/>
                                          </p:stCondLst>
                                        </p:cTn>
                                        <p:tgtEl>
                                          <p:spTgt spid="75840"/>
                                        </p:tgtEl>
                                      </p:cBhvr>
                                      <p:to x="100000" y="60000"/>
                                    </p:animScale>
                                    <p:animScale>
                                      <p:cBhvr>
                                        <p:cTn id="68" dur="166" decel="50000">
                                          <p:stCondLst>
                                            <p:cond delay="676"/>
                                          </p:stCondLst>
                                        </p:cTn>
                                        <p:tgtEl>
                                          <p:spTgt spid="75840"/>
                                        </p:tgtEl>
                                      </p:cBhvr>
                                      <p:to x="100000" y="100000"/>
                                    </p:animScale>
                                    <p:animScale>
                                      <p:cBhvr>
                                        <p:cTn id="69" dur="26">
                                          <p:stCondLst>
                                            <p:cond delay="1312"/>
                                          </p:stCondLst>
                                        </p:cTn>
                                        <p:tgtEl>
                                          <p:spTgt spid="75840"/>
                                        </p:tgtEl>
                                      </p:cBhvr>
                                      <p:to x="100000" y="80000"/>
                                    </p:animScale>
                                    <p:animScale>
                                      <p:cBhvr>
                                        <p:cTn id="70" dur="166" decel="50000">
                                          <p:stCondLst>
                                            <p:cond delay="1338"/>
                                          </p:stCondLst>
                                        </p:cTn>
                                        <p:tgtEl>
                                          <p:spTgt spid="75840"/>
                                        </p:tgtEl>
                                      </p:cBhvr>
                                      <p:to x="100000" y="100000"/>
                                    </p:animScale>
                                    <p:animScale>
                                      <p:cBhvr>
                                        <p:cTn id="71" dur="26">
                                          <p:stCondLst>
                                            <p:cond delay="1642"/>
                                          </p:stCondLst>
                                        </p:cTn>
                                        <p:tgtEl>
                                          <p:spTgt spid="75840"/>
                                        </p:tgtEl>
                                      </p:cBhvr>
                                      <p:to x="100000" y="90000"/>
                                    </p:animScale>
                                    <p:animScale>
                                      <p:cBhvr>
                                        <p:cTn id="72" dur="166" decel="50000">
                                          <p:stCondLst>
                                            <p:cond delay="1668"/>
                                          </p:stCondLst>
                                        </p:cTn>
                                        <p:tgtEl>
                                          <p:spTgt spid="75840"/>
                                        </p:tgtEl>
                                      </p:cBhvr>
                                      <p:to x="100000" y="100000"/>
                                    </p:animScale>
                                    <p:animScale>
                                      <p:cBhvr>
                                        <p:cTn id="73" dur="26">
                                          <p:stCondLst>
                                            <p:cond delay="1808"/>
                                          </p:stCondLst>
                                        </p:cTn>
                                        <p:tgtEl>
                                          <p:spTgt spid="75840"/>
                                        </p:tgtEl>
                                      </p:cBhvr>
                                      <p:to x="100000" y="95000"/>
                                    </p:animScale>
                                    <p:animScale>
                                      <p:cBhvr>
                                        <p:cTn id="74" dur="166" decel="50000">
                                          <p:stCondLst>
                                            <p:cond delay="1834"/>
                                          </p:stCondLst>
                                        </p:cTn>
                                        <p:tgtEl>
                                          <p:spTgt spid="75840"/>
                                        </p:tgtEl>
                                      </p:cBhvr>
                                      <p:to x="100000" y="100000"/>
                                    </p:animScale>
                                  </p:childTnLst>
                                </p:cTn>
                              </p:par>
                              <p:par>
                                <p:cTn id="75" presetID="22" presetClass="entr" presetSubtype="4" fill="hold" nodeType="withEffect">
                                  <p:stCondLst>
                                    <p:cond delay="7000"/>
                                  </p:stCondLst>
                                  <p:childTnLst>
                                    <p:set>
                                      <p:cBhvr>
                                        <p:cTn id="76" dur="1" fill="hold">
                                          <p:stCondLst>
                                            <p:cond delay="0"/>
                                          </p:stCondLst>
                                        </p:cTn>
                                        <p:tgtEl>
                                          <p:spTgt spid="75845"/>
                                        </p:tgtEl>
                                        <p:attrNameLst>
                                          <p:attrName>style.visibility</p:attrName>
                                        </p:attrNameLst>
                                      </p:cBhvr>
                                      <p:to>
                                        <p:strVal val="visible"/>
                                      </p:to>
                                    </p:set>
                                    <p:animEffect transition="in" filter="wipe(down)">
                                      <p:cBhvr>
                                        <p:cTn id="77" dur="500"/>
                                        <p:tgtEl>
                                          <p:spTgt spid="75845"/>
                                        </p:tgtEl>
                                      </p:cBhvr>
                                    </p:animEffect>
                                  </p:childTnLst>
                                </p:cTn>
                              </p:par>
                              <p:par>
                                <p:cTn id="78" presetID="23" presetClass="entr" presetSubtype="16" fill="hold" grpId="0" nodeType="withEffect">
                                  <p:stCondLst>
                                    <p:cond delay="7000"/>
                                  </p:stCondLst>
                                  <p:childTnLst>
                                    <p:set>
                                      <p:cBhvr>
                                        <p:cTn id="79" dur="1" fill="hold">
                                          <p:stCondLst>
                                            <p:cond delay="0"/>
                                          </p:stCondLst>
                                        </p:cTn>
                                        <p:tgtEl>
                                          <p:spTgt spid="75841"/>
                                        </p:tgtEl>
                                        <p:attrNameLst>
                                          <p:attrName>style.visibility</p:attrName>
                                        </p:attrNameLst>
                                      </p:cBhvr>
                                      <p:to>
                                        <p:strVal val="visible"/>
                                      </p:to>
                                    </p:set>
                                    <p:anim calcmode="lin" valueType="num">
                                      <p:cBhvr>
                                        <p:cTn id="80" dur="500" fill="hold"/>
                                        <p:tgtEl>
                                          <p:spTgt spid="75841"/>
                                        </p:tgtEl>
                                        <p:attrNameLst>
                                          <p:attrName>ppt_w</p:attrName>
                                        </p:attrNameLst>
                                      </p:cBhvr>
                                      <p:tavLst>
                                        <p:tav tm="0">
                                          <p:val>
                                            <p:fltVal val="0"/>
                                          </p:val>
                                        </p:tav>
                                        <p:tav tm="100000">
                                          <p:val>
                                            <p:strVal val="#ppt_w"/>
                                          </p:val>
                                        </p:tav>
                                      </p:tavLst>
                                    </p:anim>
                                    <p:anim calcmode="lin" valueType="num">
                                      <p:cBhvr>
                                        <p:cTn id="81" dur="500" fill="hold"/>
                                        <p:tgtEl>
                                          <p:spTgt spid="75841"/>
                                        </p:tgtEl>
                                        <p:attrNameLst>
                                          <p:attrName>ppt_h</p:attrName>
                                        </p:attrNameLst>
                                      </p:cBhvr>
                                      <p:tavLst>
                                        <p:tav tm="0">
                                          <p:val>
                                            <p:fltVal val="0"/>
                                          </p:val>
                                        </p:tav>
                                        <p:tav tm="100000">
                                          <p:val>
                                            <p:strVal val="#ppt_h"/>
                                          </p:val>
                                        </p:tav>
                                      </p:tavLst>
                                    </p:anim>
                                  </p:childTnLst>
                                </p:cTn>
                              </p:par>
                              <p:par>
                                <p:cTn id="82" presetID="49" presetClass="entr" presetSubtype="0" decel="100000" fill="hold" grpId="0" nodeType="withEffect">
                                  <p:stCondLst>
                                    <p:cond delay="7000"/>
                                  </p:stCondLst>
                                  <p:childTnLst>
                                    <p:set>
                                      <p:cBhvr>
                                        <p:cTn id="83" dur="1" fill="hold">
                                          <p:stCondLst>
                                            <p:cond delay="0"/>
                                          </p:stCondLst>
                                        </p:cTn>
                                        <p:tgtEl>
                                          <p:spTgt spid="75842"/>
                                        </p:tgtEl>
                                        <p:attrNameLst>
                                          <p:attrName>style.visibility</p:attrName>
                                        </p:attrNameLst>
                                      </p:cBhvr>
                                      <p:to>
                                        <p:strVal val="visible"/>
                                      </p:to>
                                    </p:set>
                                    <p:anim calcmode="lin" valueType="num">
                                      <p:cBhvr>
                                        <p:cTn id="84" dur="500" fill="hold"/>
                                        <p:tgtEl>
                                          <p:spTgt spid="75842"/>
                                        </p:tgtEl>
                                        <p:attrNameLst>
                                          <p:attrName>ppt_w</p:attrName>
                                        </p:attrNameLst>
                                      </p:cBhvr>
                                      <p:tavLst>
                                        <p:tav tm="0">
                                          <p:val>
                                            <p:fltVal val="0"/>
                                          </p:val>
                                        </p:tav>
                                        <p:tav tm="100000">
                                          <p:val>
                                            <p:strVal val="#ppt_w"/>
                                          </p:val>
                                        </p:tav>
                                      </p:tavLst>
                                    </p:anim>
                                    <p:anim calcmode="lin" valueType="num">
                                      <p:cBhvr>
                                        <p:cTn id="85" dur="500" fill="hold"/>
                                        <p:tgtEl>
                                          <p:spTgt spid="75842"/>
                                        </p:tgtEl>
                                        <p:attrNameLst>
                                          <p:attrName>ppt_h</p:attrName>
                                        </p:attrNameLst>
                                      </p:cBhvr>
                                      <p:tavLst>
                                        <p:tav tm="0">
                                          <p:val>
                                            <p:fltVal val="0"/>
                                          </p:val>
                                        </p:tav>
                                        <p:tav tm="100000">
                                          <p:val>
                                            <p:strVal val="#ppt_h"/>
                                          </p:val>
                                        </p:tav>
                                      </p:tavLst>
                                    </p:anim>
                                    <p:anim calcmode="lin" valueType="num">
                                      <p:cBhvr>
                                        <p:cTn id="86" dur="500" fill="hold"/>
                                        <p:tgtEl>
                                          <p:spTgt spid="75842"/>
                                        </p:tgtEl>
                                        <p:attrNameLst>
                                          <p:attrName>style.rotation</p:attrName>
                                        </p:attrNameLst>
                                      </p:cBhvr>
                                      <p:tavLst>
                                        <p:tav tm="0">
                                          <p:val>
                                            <p:fltVal val="360"/>
                                          </p:val>
                                        </p:tav>
                                        <p:tav tm="100000">
                                          <p:val>
                                            <p:fltVal val="0"/>
                                          </p:val>
                                        </p:tav>
                                      </p:tavLst>
                                    </p:anim>
                                    <p:animEffect transition="in" filter="fade">
                                      <p:cBhvr>
                                        <p:cTn id="87" dur="500"/>
                                        <p:tgtEl>
                                          <p:spTgt spid="758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826" grpId="0" animBg="1"/>
      <p:bldP spid="75827" grpId="0" animBg="1"/>
      <p:bldP spid="75838" grpId="0" animBg="1"/>
      <p:bldP spid="75839" grpId="0"/>
      <p:bldP spid="75840" grpId="0"/>
      <p:bldP spid="75841" grpId="0" animBg="1"/>
      <p:bldP spid="75842" grpId="0"/>
      <p:bldP spid="75843" grpId="0"/>
    </p:bld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1949</Words>
  <Application>Microsoft Office PowerPoint</Application>
  <PresentationFormat>Экран (4:3)</PresentationFormat>
  <Paragraphs>118</Paragraphs>
  <Slides>15</Slides>
  <Notes>0</Notes>
  <HiddenSlides>0</HiddenSlides>
  <MMClips>0</MMClips>
  <ScaleCrop>false</ScaleCrop>
  <HeadingPairs>
    <vt:vector size="6" baseType="variant">
      <vt:variant>
        <vt:lpstr>Тема</vt:lpstr>
      </vt:variant>
      <vt:variant>
        <vt:i4>1</vt:i4>
      </vt:variant>
      <vt:variant>
        <vt:lpstr>Внедренные серверы OLE</vt:lpstr>
      </vt:variant>
      <vt:variant>
        <vt:i4>1</vt:i4>
      </vt:variant>
      <vt:variant>
        <vt:lpstr>Заголовки слайдов</vt:lpstr>
      </vt:variant>
      <vt:variant>
        <vt:i4>15</vt:i4>
      </vt:variant>
    </vt:vector>
  </HeadingPairs>
  <TitlesOfParts>
    <vt:vector size="17" baseType="lpstr">
      <vt:lpstr>Тема Office</vt:lpstr>
      <vt:lpstr>Microsoft Equation 3.0</vt:lpstr>
      <vt:lpstr>Презентация PowerPoint</vt:lpstr>
      <vt:lpstr>Введение</vt:lpstr>
      <vt:lpstr>Презентация PowerPoint</vt:lpstr>
      <vt:lpstr>Презентация PowerPoint</vt:lpstr>
      <vt:lpstr>Цилиндр</vt:lpstr>
      <vt:lpstr>Презентация PowerPoint</vt:lpstr>
      <vt:lpstr>Презентация PowerPoint</vt:lpstr>
      <vt:lpstr>Презентация PowerPoint</vt:lpstr>
      <vt:lpstr>Презентация PowerPoint</vt:lpstr>
      <vt:lpstr>Объём цилиндра</vt:lpstr>
      <vt:lpstr>Презентация PowerPoint</vt:lpstr>
      <vt:lpstr>Площадь цилиндра</vt:lpstr>
      <vt:lpstr>Пирамида</vt:lpstr>
      <vt:lpstr>Презентация PowerPoint</vt:lpstr>
      <vt:lpstr>Правильная пирамида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Тимофеевы</dc:creator>
  <cp:lastModifiedBy>Людмилка и Ко</cp:lastModifiedBy>
  <cp:revision>1</cp:revision>
  <dcterms:created xsi:type="dcterms:W3CDTF">2012-04-19T17:26:41Z</dcterms:created>
  <dcterms:modified xsi:type="dcterms:W3CDTF">2012-04-19T17:32:07Z</dcterms:modified>
</cp:coreProperties>
</file>