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7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custShowLst>
    <p:custShow name="Произвольный показ 1" id="0">
      <p:sldLst>
        <p:sld r:id="rId4"/>
      </p:sldLst>
    </p:custShow>
    <p:custShow name="Произвольный показ 2" id="1">
      <p:sldLst>
        <p:sld r:id="rId5"/>
      </p:sldLst>
    </p:custShow>
    <p:custShow name="Произвольный показ 3" id="2">
      <p:sldLst>
        <p:sld r:id="rId6"/>
      </p:sldLst>
    </p:custShow>
    <p:custShow name="Произвольный показ 5" id="3">
      <p:sldLst>
        <p:sld r:id="rId8"/>
      </p:sldLst>
    </p:custShow>
    <p:custShow name="Произвольный показ 4" id="4">
      <p:sldLst>
        <p:sld r:id="rId8"/>
      </p:sldLst>
    </p:custShow>
    <p:custShow name="Произвольный показ 6" id="5">
      <p:sldLst>
        <p:sld r:id="rId14"/>
      </p:sldLst>
    </p:custShow>
    <p:custShow name="Произвольный показ 7" id="6">
      <p:sldLst>
        <p:sld r:id="rId7"/>
      </p:sldLst>
    </p:custShow>
    <p:custShow name="Произвольный показ 8" id="7">
      <p:sldLst>
        <p:sld r:id="rId13"/>
      </p:sldLst>
    </p:custShow>
    <p:custShow name="Произвольный показ 9" id="8">
      <p:sldLst>
        <p:sld r:id="rId9"/>
      </p:sldLst>
    </p:custShow>
    <p:custShow name="Произвольный показ 10" id="9">
      <p:sldLst>
        <p:sld r:id="rId11"/>
      </p:sldLst>
    </p:custShow>
    <p:custShow name="Произвольный показ 11" id="10">
      <p:sldLst>
        <p:sld r:id="rId14"/>
      </p:sldLst>
    </p:custShow>
    <p:custShow name="Произвольный показ 12" id="11">
      <p:sldLst>
        <p:sld r:id="rId15"/>
      </p:sldLst>
    </p:custShow>
    <p:custShow name="Произвольный показ 13" id="12">
      <p:sldLst>
        <p:sld r:id="rId16"/>
      </p:sldLst>
    </p:custShow>
    <p:custShow name="Произвольный показ 14" id="13">
      <p:sldLst>
        <p:sld r:id="rId12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FF0066"/>
    <a:srgbClr val="FFCC66"/>
    <a:srgbClr val="CC66FF"/>
    <a:srgbClr val="F2ED1F"/>
    <a:srgbClr val="2CE035"/>
    <a:srgbClr val="17F5F0"/>
    <a:srgbClr val="C844AF"/>
    <a:srgbClr val="FF3399"/>
    <a:srgbClr val="FF8D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401" autoAdjust="0"/>
    <p:restoredTop sz="94660"/>
  </p:normalViewPr>
  <p:slideViewPr>
    <p:cSldViewPr>
      <p:cViewPr varScale="1">
        <p:scale>
          <a:sx n="104" d="100"/>
          <a:sy n="104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D7F5-6D29-439E-8F84-137472BF40DC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A31E-5BC6-4F6D-9499-6D4DE0B17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14314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Поле чудес</a:t>
            </a:r>
            <a:endParaRPr lang="ru-RU" sz="54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1857388"/>
          </a:xfrm>
          <a:solidFill>
            <a:srgbClr val="00B0F0"/>
          </a:solidFill>
          <a:ln>
            <a:solidFill>
              <a:srgbClr val="C34BB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математики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г. Астрахани «СОШ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57»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Баландина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Н.А.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задание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1. как называется кривая, которая обходит многократно одну и ту же точку? (дорожки на </a:t>
            </a:r>
            <a:r>
              <a:rPr lang="ru-RU" sz="2400" b="1" dirty="0" smtClean="0">
                <a:solidFill>
                  <a:srgbClr val="0000CC"/>
                </a:solidFill>
              </a:rPr>
              <a:t>грампластинке</a:t>
            </a:r>
            <a:r>
              <a:rPr lang="ru-RU" sz="2400" dirty="0" smtClean="0">
                <a:solidFill>
                  <a:srgbClr val="0000CC"/>
                </a:solidFill>
              </a:rPr>
              <a:t>)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customshow?id=4&amp;return=true"/>
          </p:cNvPr>
          <p:cNvSpPr/>
          <p:nvPr/>
        </p:nvSpPr>
        <p:spPr>
          <a:xfrm>
            <a:off x="3500430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00430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786446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929454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pic>
        <p:nvPicPr>
          <p:cNvPr id="19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552197" y="2707539"/>
            <a:ext cx="887412" cy="1528763"/>
          </a:xfrm>
          <a:prstGeom prst="rect">
            <a:avLst/>
          </a:prstGeom>
          <a:noFill/>
        </p:spPr>
      </p:pic>
      <p:sp>
        <p:nvSpPr>
          <p:cNvPr id="24" name="Управляющая кнопка: домой 23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350043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6" name="Управляющая кнопка: настраиваемая 25">
            <a:hlinkClick r:id="" action="ppaction://noaction" highlightClick="1"/>
          </p:cNvPr>
          <p:cNvSpPr/>
          <p:nvPr/>
        </p:nvSpPr>
        <p:spPr>
          <a:xfrm>
            <a:off x="4143372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4714876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528638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5857884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6429388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2" name="Управляющая кнопка: настраиваемая 31">
            <a:hlinkClick r:id="" action="ppaction://noaction" highlightClick="1"/>
          </p:cNvPr>
          <p:cNvSpPr/>
          <p:nvPr/>
        </p:nvSpPr>
        <p:spPr>
          <a:xfrm>
            <a:off x="7000892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задание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1.С помощью какого инструмента можно строить правильные многоугольники?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hlinkClick r:id="" action="ppaction://customshow?id=4&amp;return=true"/>
          </p:cNvPr>
          <p:cNvSpPr/>
          <p:nvPr/>
        </p:nvSpPr>
        <p:spPr>
          <a:xfrm>
            <a:off x="357186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286248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46434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86446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29388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929454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pic>
        <p:nvPicPr>
          <p:cNvPr id="21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695073" y="3064728"/>
            <a:ext cx="887412" cy="1528763"/>
          </a:xfrm>
          <a:prstGeom prst="rect">
            <a:avLst/>
          </a:prstGeom>
          <a:noFill/>
        </p:spPr>
      </p:pic>
      <p:sp>
        <p:nvSpPr>
          <p:cNvPr id="22" name="Управляющая кнопка: домой 21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3571868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4143372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6" name="Управляющая кнопка: настраиваемая 25">
            <a:hlinkClick r:id="" action="ppaction://noaction" highlightClick="1"/>
          </p:cNvPr>
          <p:cNvSpPr/>
          <p:nvPr/>
        </p:nvSpPr>
        <p:spPr>
          <a:xfrm>
            <a:off x="4714876" y="5072074"/>
            <a:ext cx="428628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5214942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5786446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6357950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6858016" y="5072074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финал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Как называли куб или шестигранник в Греции?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customshow?id=4&amp;return=true"/>
          </p:cNvPr>
          <p:cNvSpPr/>
          <p:nvPr/>
        </p:nvSpPr>
        <p:spPr>
          <a:xfrm>
            <a:off x="3500430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429520" y="457200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71474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071934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46434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57818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86446" y="464344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29388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000892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500958" y="47863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pic>
        <p:nvPicPr>
          <p:cNvPr id="22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623635" y="3350480"/>
            <a:ext cx="887412" cy="1528763"/>
          </a:xfrm>
          <a:prstGeom prst="rect">
            <a:avLst/>
          </a:prstGeom>
          <a:noFill/>
        </p:spPr>
      </p:pic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350043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4143372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6" name="Управляющая кнопка: настраиваемая 25">
            <a:hlinkClick r:id="" action="ppaction://noaction" highlightClick="1"/>
          </p:cNvPr>
          <p:cNvSpPr/>
          <p:nvPr/>
        </p:nvSpPr>
        <p:spPr>
          <a:xfrm>
            <a:off x="7000892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7500958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6429388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4714876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528638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5857884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1.Какой треугольник на рисунке лишний?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928662" y="285728"/>
            <a:ext cx="1143008" cy="1271590"/>
          </a:xfrm>
          <a:prstGeom prst="star12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CC"/>
                </a:solidFill>
              </a:rPr>
              <a:t>7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42976" y="3429000"/>
            <a:ext cx="1785950" cy="1700218"/>
          </a:xfrm>
          <a:prstGeom prst="triangle">
            <a:avLst>
              <a:gd name="adj" fmla="val 50862"/>
            </a:avLst>
          </a:prstGeom>
          <a:solidFill>
            <a:srgbClr val="C844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1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20444938">
            <a:off x="3308677" y="2586628"/>
            <a:ext cx="2931897" cy="775895"/>
          </a:xfrm>
          <a:prstGeom prst="triangle">
            <a:avLst>
              <a:gd name="adj" fmla="val 32828"/>
            </a:avLst>
          </a:prstGeom>
          <a:solidFill>
            <a:srgbClr val="17F5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2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949569">
            <a:off x="4042605" y="4736937"/>
            <a:ext cx="1001770" cy="1466753"/>
          </a:xfrm>
          <a:prstGeom prst="triangle">
            <a:avLst>
              <a:gd name="adj" fmla="val 49607"/>
            </a:avLst>
          </a:prstGeom>
          <a:solidFill>
            <a:srgbClr val="2CE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3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4353795">
            <a:off x="6282285" y="3147147"/>
            <a:ext cx="1865843" cy="1510573"/>
          </a:xfrm>
          <a:prstGeom prst="triangle">
            <a:avLst>
              <a:gd name="adj" fmla="val 48525"/>
            </a:avLst>
          </a:prstGeom>
          <a:solidFill>
            <a:srgbClr val="F2ED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4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1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409322" y="1921720"/>
            <a:ext cx="887412" cy="1528763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5572140"/>
            <a:ext cx="2071702" cy="914400"/>
          </a:xfrm>
          <a:prstGeom prst="rect">
            <a:avLst/>
          </a:prstGeom>
          <a:solidFill>
            <a:srgbClr val="00B0F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Ответ: 2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1328718" cy="1143000"/>
          </a:xfrm>
          <a:prstGeom prst="star12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8</a:t>
            </a: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8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623635" y="4207736"/>
            <a:ext cx="887412" cy="1528763"/>
          </a:xfrm>
          <a:prstGeom prst="rect">
            <a:avLst/>
          </a:prstGeom>
          <a:noFill/>
        </p:spPr>
      </p:pic>
      <p:pic>
        <p:nvPicPr>
          <p:cNvPr id="2050" name="Picture 2" descr="http://klub-drug.ru/wp-content/uploads/2011/04/6520036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1500" y="0"/>
            <a:ext cx="952500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642918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CC"/>
                </a:solidFill>
              </a:rPr>
              <a:t>Сколько</a:t>
            </a: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0000CC"/>
                </a:solidFill>
              </a:rPr>
              <a:t>на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00CC"/>
                </a:solidFill>
              </a:rPr>
              <a:t>рисунке углов, меньших 180 градусов?</a:t>
            </a:r>
            <a:endParaRPr lang="ru-RU" sz="2800" dirty="0">
              <a:solidFill>
                <a:srgbClr val="0000CC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6643702" y="2357430"/>
            <a:ext cx="1857388" cy="18573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215074" y="2500306"/>
            <a:ext cx="2286016" cy="14287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5879309" y="2750339"/>
            <a:ext cx="3086128" cy="1285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28992" y="2357430"/>
            <a:ext cx="11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72198" y="5572140"/>
            <a:ext cx="171451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en-US" dirty="0" smtClean="0"/>
              <a:t>:  12 </a:t>
            </a:r>
            <a:r>
              <a:rPr lang="ru-RU" dirty="0" smtClean="0"/>
              <a:t>углов</a:t>
            </a:r>
            <a:endParaRPr lang="ru-RU" dirty="0"/>
          </a:p>
        </p:txBody>
      </p:sp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79288 -0.4456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71594" cy="1143000"/>
          </a:xfrm>
          <a:prstGeom prst="star12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9</a:t>
            </a: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5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1409454" y="4922116"/>
            <a:ext cx="887412" cy="15287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57422" y="357166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Пересеките четырехугольник прямой так, чтобы образовалось четыре треугольника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000364" y="1214422"/>
            <a:ext cx="2000264" cy="1428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678231" y="2536025"/>
            <a:ext cx="264400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000364" y="2357430"/>
            <a:ext cx="1214446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3857620" y="2714620"/>
            <a:ext cx="1500198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785918" y="2714620"/>
            <a:ext cx="3857652" cy="23574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Управляющая кнопка: домой 23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" action="ppaction://customshow?id=13&amp;return=true" highlightClick="1"/>
          </p:cNvPr>
          <p:cNvSpPr/>
          <p:nvPr/>
        </p:nvSpPr>
        <p:spPr>
          <a:xfrm>
            <a:off x="8501058" y="6429396"/>
            <a:ext cx="64294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7875 -0.0210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51076E-6 L 0.07083 -0.12607 " pathEditMode="relative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6-конечная звезда 16">
            <a:hlinkClick r:id="" action="ppaction://customshow?id=7&amp;return=true"/>
          </p:cNvPr>
          <p:cNvSpPr/>
          <p:nvPr/>
        </p:nvSpPr>
        <p:spPr>
          <a:xfrm>
            <a:off x="0" y="0"/>
            <a:ext cx="1628780" cy="1571612"/>
          </a:xfrm>
          <a:prstGeom prst="star6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customshow?id=7&amp;return=true"/>
              </a:rPr>
              <a:t>ФИНАЛ</a:t>
            </a:r>
            <a:endParaRPr lang="ru-RU" dirty="0"/>
          </a:p>
        </p:txBody>
      </p:sp>
      <p:sp>
        <p:nvSpPr>
          <p:cNvPr id="2" name="12-конечная звезда 1"/>
          <p:cNvSpPr/>
          <p:nvPr/>
        </p:nvSpPr>
        <p:spPr>
          <a:xfrm>
            <a:off x="1714480" y="1000108"/>
            <a:ext cx="914400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12-конечная звезда 2"/>
          <p:cNvSpPr/>
          <p:nvPr/>
        </p:nvSpPr>
        <p:spPr>
          <a:xfrm>
            <a:off x="4286248" y="928670"/>
            <a:ext cx="914400" cy="914400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hlinkClick r:id="" action="ppaction://customshow?id=1&amp;return=true"/>
              </a:rPr>
              <a:t>2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6929454" y="928670"/>
            <a:ext cx="914400" cy="914400"/>
          </a:xfrm>
          <a:prstGeom prst="star1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3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1714480" y="1000108"/>
            <a:ext cx="914400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12-конечная звезда 6">
            <a:hlinkClick r:id="" action="ppaction://customshow?id=0&amp;return=true"/>
          </p:cNvPr>
          <p:cNvSpPr/>
          <p:nvPr/>
        </p:nvSpPr>
        <p:spPr>
          <a:xfrm>
            <a:off x="1714480" y="1000108"/>
            <a:ext cx="914400" cy="914400"/>
          </a:xfrm>
          <a:prstGeom prst="star12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hlinkClick r:id="" action="ppaction://customshow?id=0&amp;return=true"/>
              </a:rPr>
              <a:t>1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9" name="12-конечная звезда 8">
            <a:hlinkClick r:id="" action="ppaction://customshow?id=4&amp;return=true"/>
          </p:cNvPr>
          <p:cNvSpPr/>
          <p:nvPr/>
        </p:nvSpPr>
        <p:spPr>
          <a:xfrm>
            <a:off x="1714480" y="2928934"/>
            <a:ext cx="914400" cy="914400"/>
          </a:xfrm>
          <a:prstGeom prst="star1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4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0" name="12-конечная звезда 9">
            <a:hlinkClick r:id="" action="ppaction://customshow?id=8&amp;return=true"/>
          </p:cNvPr>
          <p:cNvSpPr/>
          <p:nvPr/>
        </p:nvSpPr>
        <p:spPr>
          <a:xfrm>
            <a:off x="4286248" y="2857496"/>
            <a:ext cx="914400" cy="914400"/>
          </a:xfrm>
          <a:prstGeom prst="star1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5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2" name="12-конечная звезда 11">
            <a:hlinkClick r:id="rId2" action="ppaction://hlinksldjump"/>
          </p:cNvPr>
          <p:cNvSpPr/>
          <p:nvPr/>
        </p:nvSpPr>
        <p:spPr>
          <a:xfrm>
            <a:off x="7000892" y="2786058"/>
            <a:ext cx="914400" cy="914400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6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3" name="12-конечная звезда 12">
            <a:hlinkClick r:id="rId3" action="ppaction://hlinksldjump"/>
          </p:cNvPr>
          <p:cNvSpPr/>
          <p:nvPr/>
        </p:nvSpPr>
        <p:spPr>
          <a:xfrm>
            <a:off x="1714480" y="5143512"/>
            <a:ext cx="914400" cy="914400"/>
          </a:xfrm>
          <a:prstGeom prst="star1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hlinkClick r:id="" action="ppaction://customshow?id=5&amp;return=true"/>
              </a:rPr>
              <a:t>7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4" name="12-конечная звезда 13"/>
          <p:cNvSpPr/>
          <p:nvPr/>
        </p:nvSpPr>
        <p:spPr>
          <a:xfrm>
            <a:off x="4214810" y="5143512"/>
            <a:ext cx="914400" cy="914400"/>
          </a:xfrm>
          <a:prstGeom prst="star12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hlinkClick r:id="" action="ppaction://customshow?id=11&amp;return=true"/>
              </a:rPr>
              <a:t>8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5" name="12-конечная звезда 14"/>
          <p:cNvSpPr/>
          <p:nvPr/>
        </p:nvSpPr>
        <p:spPr>
          <a:xfrm>
            <a:off x="7072330" y="5143512"/>
            <a:ext cx="914400" cy="914400"/>
          </a:xfrm>
          <a:prstGeom prst="star12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  <a:hlinkClick r:id="" action="ppaction://customshow?id=12&amp;return=true"/>
              </a:rPr>
              <a:t>9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6" name="12-конечная звезда 15"/>
          <p:cNvSpPr/>
          <p:nvPr/>
        </p:nvSpPr>
        <p:spPr>
          <a:xfrm>
            <a:off x="6858016" y="1000108"/>
            <a:ext cx="914400" cy="914400"/>
          </a:xfrm>
          <a:prstGeom prst="star1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hlinkClick r:id="" action="ppaction://customshow?id=2&amp;return=true"/>
              </a:rPr>
              <a:t>3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CC"/>
                </a:solidFill>
              </a:rPr>
              <a:t>1.Сосчитайте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00CC"/>
                </a:solidFill>
              </a:rPr>
              <a:t>сколько углов, меньших 180  ̊,изображено на рисунке?</a:t>
            </a:r>
            <a:endParaRPr lang="ru-RU" sz="2000" dirty="0">
              <a:solidFill>
                <a:srgbClr val="0000CC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35751" y="4679165"/>
            <a:ext cx="250033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14414" y="5929330"/>
            <a:ext cx="371477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35753" y="3964785"/>
            <a:ext cx="2643206" cy="12858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107257" y="3607595"/>
            <a:ext cx="2428892" cy="2214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14414" y="4572008"/>
            <a:ext cx="3286148" cy="13573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12-конечная звезда 20"/>
          <p:cNvSpPr/>
          <p:nvPr/>
        </p:nvSpPr>
        <p:spPr>
          <a:xfrm>
            <a:off x="357158" y="214290"/>
            <a:ext cx="1285884" cy="1285884"/>
          </a:xfrm>
          <a:prstGeom prst="star12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1</a:t>
            </a: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10" name="Picture 26" descr="j044141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14620"/>
            <a:ext cx="698518" cy="627639"/>
          </a:xfrm>
          <a:prstGeom prst="rect">
            <a:avLst/>
          </a:prstGeom>
          <a:noFill/>
        </p:spPr>
      </p:pic>
      <p:pic>
        <p:nvPicPr>
          <p:cNvPr id="12" name="Picture 4" descr="aluno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87853">
            <a:off x="5195667" y="2850414"/>
            <a:ext cx="887412" cy="1528763"/>
          </a:xfrm>
          <a:prstGeom prst="rect">
            <a:avLst/>
          </a:prstGeom>
          <a:noFill/>
        </p:spPr>
      </p:pic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3929058" y="6357958"/>
            <a:ext cx="1571636" cy="500042"/>
          </a:xfrm>
          <a:prstGeom prst="actionButtonBlan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ответ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143636" y="5072074"/>
            <a:ext cx="1914532" cy="714380"/>
          </a:xfrm>
          <a:prstGeom prst="wedgeRoundRectCallout">
            <a:avLst>
              <a:gd name="adj1" fmla="val -79327"/>
              <a:gd name="adj2" fmla="val 17755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5092 C 0.02535 0.02245 0.04601 -0.00602 0.06945 -0.00926 C 0.09288 -0.0125 0.12413 0.03217 0.14514 0.03171 C 0.16615 0.03125 0.18108 -0.00602 0.19514 -0.01135 C 0.2092 -0.01667 0.22049 -0.00788 0.22917 -0.00047 C 0.23785 0.00694 0.2434 0.02245 0.24688 0.03379 C 0.25035 0.04513 0.24462 0.06828 0.25 0.06828 C 0.25538 0.06828 0.26858 0.04236 0.27917 0.03379 C 0.28976 0.02523 0.29861 0.01944 0.31302 0.01666 C 0.32743 0.01388 0.35295 0.00694 0.36615 0.01666 C 0.37934 0.02638 0.3915 0.04027 0.39202 0.07476 C 0.39254 0.10925 0.36997 0.19953 0.36945 0.22314 C 0.36893 0.24675 0.38021 0.21597 0.38872 0.21666 C 0.39722 0.21736 0.41354 0.21504 0.42101 0.22731 C 0.42847 0.23958 0.43229 0.26944 0.43386 0.28981 C 0.43542 0.31018 0.43334 0.32777 0.43073 0.35 C 0.42813 0.37222 0.42066 0.41087 0.41788 0.42314 " pathEditMode="relative" ptsTypes="aaaaaaaaaaaaaaaaA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9206 L 0.30069 -0.01666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1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2786058"/>
            <a:ext cx="4714908" cy="2486036"/>
          </a:xfrm>
          <a:prstGeom prst="rect">
            <a:avLst/>
          </a:prstGeom>
          <a:solidFill>
            <a:srgbClr val="FF8D81">
              <a:alpha val="44706"/>
            </a:srgb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1.Сколько углов на рисунке?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428596" y="214290"/>
            <a:ext cx="1200152" cy="1271590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2</a:t>
            </a:r>
            <a:endParaRPr lang="ru-RU" sz="3600" dirty="0">
              <a:solidFill>
                <a:srgbClr val="0000CC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5" idx="0"/>
            <a:endCxn id="5" idx="3"/>
          </p:cNvCxnSpPr>
          <p:nvPr/>
        </p:nvCxnSpPr>
        <p:spPr>
          <a:xfrm rot="16200000" flipH="1">
            <a:off x="4343400" y="2228840"/>
            <a:ext cx="1243018" cy="2357454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8" y="564357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>
                <a:solidFill>
                  <a:srgbClr val="FF0000"/>
                </a:solidFill>
              </a:rPr>
              <a:t>   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409322" y="1921720"/>
            <a:ext cx="887412" cy="1528763"/>
          </a:xfrm>
          <a:prstGeom prst="rect">
            <a:avLst/>
          </a:prstGeom>
          <a:noFill/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1.Как</a:t>
            </a:r>
            <a:r>
              <a:rPr lang="ru-RU" sz="2400" dirty="0" smtClean="0"/>
              <a:t>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называется</a:t>
            </a:r>
            <a:r>
              <a:rPr lang="ru-RU" sz="2400" dirty="0" smtClean="0"/>
              <a:t>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утверждение</a:t>
            </a:r>
            <a:r>
              <a:rPr lang="ru-RU" sz="2400" dirty="0" smtClean="0"/>
              <a:t> ,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которое</a:t>
            </a:r>
            <a:r>
              <a:rPr lang="ru-RU" sz="2400" dirty="0" smtClean="0"/>
              <a:t>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принимается</a:t>
            </a:r>
            <a:r>
              <a:rPr lang="ru-RU" sz="2400" dirty="0" smtClean="0"/>
              <a:t> 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без</a:t>
            </a:r>
            <a:r>
              <a:rPr lang="ru-RU" sz="2400" dirty="0" smtClean="0"/>
              <a:t> </a:t>
            </a:r>
            <a:r>
              <a:rPr lang="ru-RU" sz="2400" dirty="0" smtClean="0">
                <a:ln>
                  <a:solidFill>
                    <a:srgbClr val="0000CC"/>
                  </a:solidFill>
                </a:ln>
              </a:rPr>
              <a:t>доказательств?</a:t>
            </a:r>
            <a:endParaRPr lang="ru-RU" sz="2400" dirty="0">
              <a:ln>
                <a:solidFill>
                  <a:srgbClr val="0000CC"/>
                </a:solidFill>
              </a:ln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400156" cy="1154098"/>
          </a:xfrm>
          <a:prstGeom prst="star1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3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57694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85720" y="3143248"/>
            <a:ext cx="4000528" cy="2928958"/>
            <a:chOff x="285720" y="3143248"/>
            <a:chExt cx="4000528" cy="292895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285720" y="3143248"/>
              <a:ext cx="2571768" cy="178595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714480" y="4214818"/>
              <a:ext cx="2571768" cy="18573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 flipH="1" flipV="1">
              <a:off x="3000364" y="5072075"/>
              <a:ext cx="71438" cy="7143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71604" y="550070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Ь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14612" y="471488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</a:t>
              </a:r>
              <a:endParaRPr lang="ru-RU" dirty="0"/>
            </a:p>
          </p:txBody>
        </p:sp>
      </p:grpSp>
      <p:pic>
        <p:nvPicPr>
          <p:cNvPr id="12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4909915" y="4279174"/>
            <a:ext cx="887412" cy="152876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429256" y="5786454"/>
            <a:ext cx="2643174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аксиома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Управляющая кнопка: домой 15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" action="ppaction://customshow?id=6" highlightClick="1"/>
          </p:cNvPr>
          <p:cNvSpPr/>
          <p:nvPr/>
        </p:nvSpPr>
        <p:spPr>
          <a:xfrm>
            <a:off x="8501058" y="6429396"/>
            <a:ext cx="64294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00CC"/>
                </a:solidFill>
              </a:rPr>
              <a:t>1. Как называется фигура ,которая получается от вращения прямоугольного треугольника вокруг катета(принадлежность клоуна)?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customshow?id=4&amp;return=true"/>
          </p:cNvPr>
          <p:cNvSpPr/>
          <p:nvPr/>
        </p:nvSpPr>
        <p:spPr>
          <a:xfrm>
            <a:off x="3500430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457200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28992" y="464344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464344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464344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464344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8" y="464344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5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623635" y="3279042"/>
            <a:ext cx="887412" cy="1528763"/>
          </a:xfrm>
          <a:prstGeom prst="rect">
            <a:avLst/>
          </a:prstGeom>
          <a:noFill/>
        </p:spPr>
      </p:pic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350043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Управляющая кнопка: настраиваемая 16">
            <a:hlinkClick r:id="" action="ppaction://noaction" highlightClick="1"/>
          </p:cNvPr>
          <p:cNvSpPr/>
          <p:nvPr/>
        </p:nvSpPr>
        <p:spPr>
          <a:xfrm>
            <a:off x="4071934" y="5214950"/>
            <a:ext cx="571504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Управляющая кнопка: настраиваемая 17">
            <a:hlinkClick r:id="" action="ppaction://noaction" highlightClick="1"/>
          </p:cNvPr>
          <p:cNvSpPr/>
          <p:nvPr/>
        </p:nvSpPr>
        <p:spPr>
          <a:xfrm>
            <a:off x="4714876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5286380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5857884" y="5214950"/>
            <a:ext cx="500066" cy="500066"/>
          </a:xfrm>
          <a:prstGeom prst="actionButtonBlan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1" name="Управляющая кнопка: домой 20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1.Сколько треугольников на рисунке?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1142976" y="285728"/>
            <a:ext cx="1214446" cy="1143008"/>
          </a:xfrm>
          <a:prstGeom prst="star1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CC"/>
                </a:solidFill>
              </a:rPr>
              <a:t>4</a:t>
            </a:r>
            <a:endParaRPr lang="ru-RU" sz="2400" dirty="0">
              <a:solidFill>
                <a:srgbClr val="0000CC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57356" y="350043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6-конечная звезда 52"/>
          <p:cNvSpPr/>
          <p:nvPr/>
        </p:nvSpPr>
        <p:spPr>
          <a:xfrm>
            <a:off x="714348" y="3000372"/>
            <a:ext cx="2000264" cy="2214578"/>
          </a:xfrm>
          <a:prstGeom prst="star6">
            <a:avLst/>
          </a:prstGeom>
          <a:solidFill>
            <a:srgbClr val="FFCC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16200000" flipH="1">
            <a:off x="1178695" y="3750471"/>
            <a:ext cx="1071570" cy="71438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 flipH="1" flipV="1">
            <a:off x="1178695" y="3750471"/>
            <a:ext cx="1071570" cy="71438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964513" y="4250537"/>
            <a:ext cx="500066" cy="28575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964381" y="4250537"/>
            <a:ext cx="500066" cy="28575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000100" y="4143380"/>
            <a:ext cx="1428760" cy="1588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928662" y="3714752"/>
            <a:ext cx="571504" cy="28575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H="1">
            <a:off x="1928794" y="3714752"/>
            <a:ext cx="571504" cy="28575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357290" y="3571876"/>
            <a:ext cx="714380" cy="1588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1357290" y="4643446"/>
            <a:ext cx="714380" cy="9524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143636" y="5572140"/>
            <a:ext cx="2071702" cy="914400"/>
          </a:xfrm>
          <a:prstGeom prst="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Ответ: 18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94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2981089" y="3850546"/>
            <a:ext cx="887412" cy="1528763"/>
          </a:xfrm>
          <a:prstGeom prst="rect">
            <a:avLst/>
          </a:prstGeom>
          <a:noFill/>
        </p:spPr>
      </p:pic>
      <p:sp>
        <p:nvSpPr>
          <p:cNvPr id="95" name="Управляющая кнопка: домой 94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1.Сосчитайте количество прямоугольников.</a:t>
            </a:r>
            <a:endParaRPr lang="ru-RU" sz="2400" dirty="0"/>
          </a:p>
        </p:txBody>
      </p:sp>
      <p:sp>
        <p:nvSpPr>
          <p:cNvPr id="4" name="12-конечная звезда 3"/>
          <p:cNvSpPr/>
          <p:nvPr/>
        </p:nvSpPr>
        <p:spPr>
          <a:xfrm>
            <a:off x="785786" y="357166"/>
            <a:ext cx="1357322" cy="1200152"/>
          </a:xfrm>
          <a:prstGeom prst="star1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CC"/>
                </a:solidFill>
              </a:rPr>
              <a:t>5</a:t>
            </a:r>
            <a:endParaRPr lang="ru-RU" sz="2400" dirty="0">
              <a:solidFill>
                <a:srgbClr val="0000CC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571604" y="3429000"/>
            <a:ext cx="2571768" cy="914400"/>
            <a:chOff x="1571604" y="3429000"/>
            <a:chExt cx="2571768" cy="9144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71604" y="3429000"/>
              <a:ext cx="2571768" cy="9144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2401082" y="3885406"/>
              <a:ext cx="914400" cy="1588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5" idx="1"/>
              <a:endCxn id="5" idx="3"/>
            </p:cNvCxnSpPr>
            <p:nvPr/>
          </p:nvCxnSpPr>
          <p:spPr>
            <a:xfrm rot="10800000" flipH="1">
              <a:off x="1571604" y="3886200"/>
              <a:ext cx="257176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7143768" y="5643578"/>
            <a:ext cx="1256730" cy="642942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Ответ: 9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2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837949" y="4707802"/>
            <a:ext cx="887412" cy="1528763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1.Как называется раздел геометрии , который изучает фигуры на плоскости?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4" name="12-конечная звезда 3"/>
          <p:cNvSpPr/>
          <p:nvPr/>
        </p:nvSpPr>
        <p:spPr>
          <a:xfrm>
            <a:off x="1071538" y="285728"/>
            <a:ext cx="1143008" cy="1128714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CC"/>
                </a:solidFill>
              </a:rPr>
              <a:t>6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6429388" y="5572140"/>
            <a:ext cx="2000264" cy="75666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Ответ: планиметрия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6" name="Picture 4" descr="aluno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87853">
            <a:off x="695073" y="4636365"/>
            <a:ext cx="887412" cy="1528763"/>
          </a:xfrm>
          <a:prstGeom prst="rect">
            <a:avLst/>
          </a:prstGeom>
          <a:noFill/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0" y="6215082"/>
            <a:ext cx="642910" cy="642918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customshow?id=9&amp;return=true" highlightClick="1"/>
          </p:cNvPr>
          <p:cNvSpPr/>
          <p:nvPr/>
        </p:nvSpPr>
        <p:spPr>
          <a:xfrm>
            <a:off x="8501058" y="6429396"/>
            <a:ext cx="64294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0.71076 -0.2451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826</TotalTime>
  <Words>248</Words>
  <Application>Microsoft Office PowerPoint</Application>
  <PresentationFormat>Экран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  <vt:variant>
        <vt:lpstr>Произвольные показы</vt:lpstr>
      </vt:variant>
      <vt:variant>
        <vt:i4>14</vt:i4>
      </vt:variant>
    </vt:vector>
  </HeadingPairs>
  <TitlesOfParts>
    <vt:vector size="30" baseType="lpstr">
      <vt:lpstr>Тема Office</vt:lpstr>
      <vt:lpstr>Поле чудес</vt:lpstr>
      <vt:lpstr>Слайд 2</vt:lpstr>
      <vt:lpstr>Слайд 3</vt:lpstr>
      <vt:lpstr>Слайд 4</vt:lpstr>
      <vt:lpstr>3</vt:lpstr>
      <vt:lpstr>Задание</vt:lpstr>
      <vt:lpstr>Слайд 7</vt:lpstr>
      <vt:lpstr>Слайд 8</vt:lpstr>
      <vt:lpstr>Слайд 9</vt:lpstr>
      <vt:lpstr>задание</vt:lpstr>
      <vt:lpstr>задание</vt:lpstr>
      <vt:lpstr>финал</vt:lpstr>
      <vt:lpstr>Слайд 13</vt:lpstr>
      <vt:lpstr>8</vt:lpstr>
      <vt:lpstr>9</vt:lpstr>
      <vt:lpstr>Произвольный показ 1</vt:lpstr>
      <vt:lpstr>Произвольный показ 2</vt:lpstr>
      <vt:lpstr>Произвольный показ 3</vt:lpstr>
      <vt:lpstr>Произвольный показ 5</vt:lpstr>
      <vt:lpstr>Произвольный показ 4</vt:lpstr>
      <vt:lpstr>Произвольный показ 6</vt:lpstr>
      <vt:lpstr>Произвольный показ 7</vt:lpstr>
      <vt:lpstr>Произвольный показ 8</vt:lpstr>
      <vt:lpstr>Произвольный показ 9</vt:lpstr>
      <vt:lpstr>Произвольный показ 10</vt:lpstr>
      <vt:lpstr>Произвольный показ 11</vt:lpstr>
      <vt:lpstr>Произвольный показ 12</vt:lpstr>
      <vt:lpstr>Произвольный показ 13</vt:lpstr>
      <vt:lpstr>Произвольный показ 14</vt:lpstr>
    </vt:vector>
  </TitlesOfParts>
  <Company>shkola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чудес</dc:title>
  <dc:creator>Admin</dc:creator>
  <cp:lastModifiedBy>admin</cp:lastModifiedBy>
  <cp:revision>128</cp:revision>
  <dcterms:created xsi:type="dcterms:W3CDTF">2011-08-22T06:21:15Z</dcterms:created>
  <dcterms:modified xsi:type="dcterms:W3CDTF">2012-04-26T04:28:16Z</dcterms:modified>
</cp:coreProperties>
</file>