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2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60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7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8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6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36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80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5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8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75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14.08.2003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61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4632" cy="4824536"/>
          </a:xfrm>
        </p:spPr>
        <p:txBody>
          <a:bodyPr>
            <a:normAutofit/>
          </a:bodyPr>
          <a:lstStyle/>
          <a:p>
            <a:endParaRPr lang="ru-RU" sz="6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1043608" y="1484784"/>
            <a:ext cx="2088232" cy="1296144"/>
          </a:xfrm>
          <a:prstGeom prst="parallelogram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ручной ввод 4"/>
          <p:cNvSpPr/>
          <p:nvPr/>
        </p:nvSpPr>
        <p:spPr>
          <a:xfrm rot="3051102">
            <a:off x="3552825" y="3567497"/>
            <a:ext cx="1597226" cy="1648881"/>
          </a:xfrm>
          <a:prstGeom prst="flowChartManualInp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3140968"/>
            <a:ext cx="2304256" cy="155481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119652" y="3918374"/>
            <a:ext cx="2088232" cy="1742874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3809716" y="1484784"/>
            <a:ext cx="1872209" cy="1296144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692696"/>
            <a:ext cx="695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 каких рисунках изображены параллелограммы?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6309320"/>
            <a:ext cx="896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Сформулировать свойства параллелограмма и его признаки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260648"/>
            <a:ext cx="7604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Сформулируйте определение параллелограмма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780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03648" y="692696"/>
            <a:ext cx="734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Назвать противоположные стороны параллелограмма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6309320"/>
            <a:ext cx="896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Назвать смежные стороны параллелограмма</a:t>
            </a:r>
            <a:endParaRPr lang="ru-RU" sz="2400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2195736" y="2420888"/>
            <a:ext cx="4464496" cy="216024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83768" y="1844824"/>
            <a:ext cx="484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18448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42930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429309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551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Является ли четырехугольник параллелограммом?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23728" y="249289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73988" y="3681028"/>
            <a:ext cx="129614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519528" y="2492896"/>
            <a:ext cx="576064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123728" y="3717032"/>
            <a:ext cx="64807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2492896"/>
            <a:ext cx="64640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05460" y="3699030"/>
            <a:ext cx="618268" cy="1170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979712" y="3104964"/>
            <a:ext cx="288032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979712" y="4005064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807560" y="3501008"/>
            <a:ext cx="0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79712" y="3501008"/>
            <a:ext cx="0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267744" y="3501008"/>
            <a:ext cx="0" cy="3600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447764" y="3501008"/>
            <a:ext cx="0" cy="3600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араллелограмм 42"/>
          <p:cNvSpPr/>
          <p:nvPr/>
        </p:nvSpPr>
        <p:spPr>
          <a:xfrm>
            <a:off x="4716016" y="2852936"/>
            <a:ext cx="3600400" cy="1872208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flipH="1">
            <a:off x="4932040" y="4149080"/>
            <a:ext cx="5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220072" y="2492896"/>
            <a:ext cx="614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120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7740352" y="2492896"/>
            <a:ext cx="497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60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7020272" y="3861048"/>
            <a:ext cx="1334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115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796653" y="2483604"/>
            <a:ext cx="513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354623" y="2492896"/>
            <a:ext cx="415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7988977" y="4518412"/>
            <a:ext cx="36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4355976" y="4507379"/>
            <a:ext cx="44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1814594" y="1844825"/>
            <a:ext cx="655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№1</a:t>
            </a:r>
            <a:endParaRPr lang="ru-RU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300192" y="2075657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№2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55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Трапеция</a:t>
            </a:r>
            <a:endParaRPr lang="ru-RU" sz="8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Определение трапеции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496944" cy="49971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М                                               Р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О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Н                                    В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</a:t>
            </a:r>
            <a:r>
              <a:rPr lang="en-US" dirty="0" smtClean="0"/>
              <a:t>   </a:t>
            </a:r>
            <a:r>
              <a:rPr lang="ru-RU" dirty="0" smtClean="0"/>
              <a:t>          А                          С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 rot="3005694">
            <a:off x="1219833" y="2031199"/>
            <a:ext cx="2649220" cy="2620517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ручной ввод 4"/>
          <p:cNvSpPr/>
          <p:nvPr/>
        </p:nvSpPr>
        <p:spPr>
          <a:xfrm>
            <a:off x="5580112" y="2025122"/>
            <a:ext cx="2232248" cy="1737274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5047136"/>
            <a:ext cx="453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                     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325102" y="4723970"/>
            <a:ext cx="4033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Назвать основания </a:t>
            </a:r>
          </a:p>
          <a:p>
            <a:r>
              <a:rPr lang="ru-RU" sz="2400" dirty="0" smtClean="0"/>
              <a:t>и боковые стороны трапеции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99314" y="6093296"/>
            <a:ext cx="363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Определить вид трапеции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762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Найти все углы равнобедренной трапеции,</a:t>
            </a:r>
            <a:br>
              <a:rPr lang="ru-RU" sz="2800" dirty="0" smtClean="0"/>
            </a:br>
            <a:r>
              <a:rPr lang="ru-RU" sz="2800" dirty="0" smtClean="0"/>
              <a:t>если угол М = 120</a:t>
            </a:r>
            <a:r>
              <a:rPr lang="ru-RU" sz="2800" baseline="30000" dirty="0" smtClean="0"/>
              <a:t>0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М                                 Н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О                                              Р                             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3059832" y="2348880"/>
            <a:ext cx="4104456" cy="2448272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9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Найти углы прямоугольной трапеции,</a:t>
            </a:r>
            <a:br>
              <a:rPr lang="ru-RU" sz="2800" dirty="0" smtClean="0"/>
            </a:br>
            <a:r>
              <a:rPr lang="ru-RU" sz="2800" dirty="0" smtClean="0"/>
              <a:t>если угол С = 35</a:t>
            </a:r>
            <a:r>
              <a:rPr lang="ru-RU" sz="2800" baseline="30000" dirty="0" smtClean="0"/>
              <a:t>0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О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С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В</a:t>
            </a:r>
            <a:endParaRPr lang="ru-RU" dirty="0"/>
          </a:p>
        </p:txBody>
      </p:sp>
      <p:sp>
        <p:nvSpPr>
          <p:cNvPr id="4" name="Блок-схема: ручной ввод 3"/>
          <p:cNvSpPr/>
          <p:nvPr/>
        </p:nvSpPr>
        <p:spPr>
          <a:xfrm rot="4312701">
            <a:off x="2987824" y="2132856"/>
            <a:ext cx="2952328" cy="3600400"/>
          </a:xfrm>
          <a:prstGeom prst="flowChartManualInpu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трапеции РНКЕ углы Е и Н соответственно</a:t>
            </a:r>
            <a:br>
              <a:rPr lang="ru-RU" sz="2800" dirty="0" smtClean="0"/>
            </a:br>
            <a:r>
              <a:rPr lang="ru-RU" sz="2800" dirty="0" smtClean="0"/>
              <a:t> равны 100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 и 45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. Найти остальные углы.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К                               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Н                                                             Р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27784" y="2636912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051720" y="2636912"/>
            <a:ext cx="57606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51720" y="4509120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64088" y="2636912"/>
            <a:ext cx="259228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9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 равнобедренной трапеции АВСМ проведены</a:t>
            </a:r>
            <a:br>
              <a:rPr lang="ru-RU" sz="2800" dirty="0" smtClean="0"/>
            </a:br>
            <a:r>
              <a:rPr lang="ru-RU" sz="2800" dirty="0" smtClean="0"/>
              <a:t> высоты к основаниям.</a:t>
            </a:r>
            <a:br>
              <a:rPr lang="ru-RU" sz="2800" dirty="0" smtClean="0"/>
            </a:br>
            <a:r>
              <a:rPr lang="ru-RU" sz="2800" dirty="0" smtClean="0"/>
              <a:t>Докажите, что равны треугольники АВН и СМК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В                         С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А       Н                    К      М                           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2411760" y="2420888"/>
            <a:ext cx="3456384" cy="28083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73900" y="2420888"/>
            <a:ext cx="72008" cy="2808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77868" y="2420888"/>
            <a:ext cx="72008" cy="2808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8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127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Является ли четырехугольник параллелограммом?</vt:lpstr>
      <vt:lpstr>Трапеция</vt:lpstr>
      <vt:lpstr>Определение трапеции</vt:lpstr>
      <vt:lpstr>Найти все углы равнобедренной трапеции, если угол М = 1200</vt:lpstr>
      <vt:lpstr>Найти углы прямоугольной трапеции, если угол С = 350</vt:lpstr>
      <vt:lpstr>В трапеции РНКЕ углы Е и Н соответственно  равны 1000 и 450. Найти остальные углы.</vt:lpstr>
      <vt:lpstr>В равнобедренной трапеции АВСМ проведены  высоты к основаниям. Докажите, что равны треугольники АВН и СМК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Трапеция</dc:title>
  <dc:creator>Home;Крылова Н.В.</dc:creator>
  <cp:lastModifiedBy>Home</cp:lastModifiedBy>
  <cp:revision>12</cp:revision>
  <dcterms:created xsi:type="dcterms:W3CDTF">2003-07-14T14:41:04Z</dcterms:created>
  <dcterms:modified xsi:type="dcterms:W3CDTF">2003-08-14T11:19:54Z</dcterms:modified>
</cp:coreProperties>
</file>