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3481-DCEB-4EF7-A75E-1A19A2133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0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6A2F-2DB7-4A82-AFBD-5B120BF48A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9057-FB20-4626-932E-8719D5FF9D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3481-DCEB-4EF7-A75E-1A19A2133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7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4F21-21E9-4EC5-8E0D-EB8B5ACEB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9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F092-2E14-4C97-BFA2-D6CC709E0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87A9-C32B-4F5C-A87E-BEF52552E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24C8-A562-4703-B318-7E324FA76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74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C514-B76E-46F2-B889-807079EB80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3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674E-69AD-44E7-9976-44867BAC5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2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6E1-E9E7-4D47-8399-94FB70940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4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4F21-21E9-4EC5-8E0D-EB8B5ACEB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69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6F3A-1904-4B5C-A8BE-F6981B2B0E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49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6A2F-2DB7-4A82-AFBD-5B120BF48A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50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9057-FB20-4626-932E-8719D5FF9D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91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3481-DCEB-4EF7-A75E-1A19A2133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61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4F21-21E9-4EC5-8E0D-EB8B5ACEB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50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F092-2E14-4C97-BFA2-D6CC709E0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84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87A9-C32B-4F5C-A87E-BEF52552E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55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24C8-A562-4703-B318-7E324FA76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6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C514-B76E-46F2-B889-807079EB80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91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674E-69AD-44E7-9976-44867BAC5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F092-2E14-4C97-BFA2-D6CC709E0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7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6E1-E9E7-4D47-8399-94FB70940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40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6F3A-1904-4B5C-A8BE-F6981B2B0E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76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6A2F-2DB7-4A82-AFBD-5B120BF48A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3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9057-FB20-4626-932E-8719D5FF9D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35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3481-DCEB-4EF7-A75E-1A19A2133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84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4F21-21E9-4EC5-8E0D-EB8B5ACEB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23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F092-2E14-4C97-BFA2-D6CC709E0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58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87A9-C32B-4F5C-A87E-BEF52552E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55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24C8-A562-4703-B318-7E324FA76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53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C514-B76E-46F2-B889-807079EB80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3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87A9-C32B-4F5C-A87E-BEF52552E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90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674E-69AD-44E7-9976-44867BAC5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00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6E1-E9E7-4D47-8399-94FB70940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43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6F3A-1904-4B5C-A8BE-F6981B2B0E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59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6A2F-2DB7-4A82-AFBD-5B120BF48A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2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9057-FB20-4626-932E-8719D5FF9D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85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3481-DCEB-4EF7-A75E-1A19A2133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95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4F21-21E9-4EC5-8E0D-EB8B5ACEB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53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F092-2E14-4C97-BFA2-D6CC709E0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43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87A9-C32B-4F5C-A87E-BEF52552E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97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24C8-A562-4703-B318-7E324FA76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3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24C8-A562-4703-B318-7E324FA76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11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C514-B76E-46F2-B889-807079EB80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9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674E-69AD-44E7-9976-44867BAC5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23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6E1-E9E7-4D47-8399-94FB70940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91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6F3A-1904-4B5C-A8BE-F6981B2B0E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11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6A2F-2DB7-4A82-AFBD-5B120BF48A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84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9057-FB20-4626-932E-8719D5FF9D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63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3481-DCEB-4EF7-A75E-1A19A2133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75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4F21-21E9-4EC5-8E0D-EB8B5ACEB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60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F092-2E14-4C97-BFA2-D6CC709E0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36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87A9-C32B-4F5C-A87E-BEF52552E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7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C514-B76E-46F2-B889-807079EB80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76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24C8-A562-4703-B318-7E324FA76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79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C514-B76E-46F2-B889-807079EB80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17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674E-69AD-44E7-9976-44867BAC5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97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6E1-E9E7-4D47-8399-94FB70940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21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6F3A-1904-4B5C-A8BE-F6981B2B0E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536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6A2F-2DB7-4A82-AFBD-5B120BF48A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18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9057-FB20-4626-932E-8719D5FF9D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0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3481-DCEB-4EF7-A75E-1A19A2133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6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4F21-21E9-4EC5-8E0D-EB8B5ACEB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150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F092-2E14-4C97-BFA2-D6CC709E0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4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674E-69AD-44E7-9976-44867BAC5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54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87A9-C32B-4F5C-A87E-BEF52552E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64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24C8-A562-4703-B318-7E324FA76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33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C514-B76E-46F2-B889-807079EB80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536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674E-69AD-44E7-9976-44867BAC5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97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6E1-E9E7-4D47-8399-94FB70940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791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6F3A-1904-4B5C-A8BE-F6981B2B0E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00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6A2F-2DB7-4A82-AFBD-5B120BF48A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13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9057-FB20-4626-932E-8719D5FF9D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986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3481-DCEB-4EF7-A75E-1A19A2133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98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4F21-21E9-4EC5-8E0D-EB8B5ACEB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0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6E1-E9E7-4D47-8399-94FB70940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262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F092-2E14-4C97-BFA2-D6CC709E0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587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87A9-C32B-4F5C-A87E-BEF52552E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85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24C8-A562-4703-B318-7E324FA76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1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C514-B76E-46F2-B889-807079EB80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391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674E-69AD-44E7-9976-44867BAC5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845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6E1-E9E7-4D47-8399-94FB70940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166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6F3A-1904-4B5C-A8BE-F6981B2B0E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337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6A2F-2DB7-4A82-AFBD-5B120BF48A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973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9057-FB20-4626-932E-8719D5FF9D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056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3481-DCEB-4EF7-A75E-1A19A2133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7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6F3A-1904-4B5C-A8BE-F6981B2B0E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14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4F21-21E9-4EC5-8E0D-EB8B5ACEB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111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2F092-2E14-4C97-BFA2-D6CC709E05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278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87A9-C32B-4F5C-A87E-BEF52552E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05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24C8-A562-4703-B318-7E324FA76B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229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1C514-B76E-46F2-B889-807079EB80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046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4674E-69AD-44E7-9976-44867BAC53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8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6E1-E9E7-4D47-8399-94FB70940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835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6F3A-1904-4B5C-A8BE-F6981B2B0E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957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16A2F-2DB7-4A82-AFBD-5B120BF48A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896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9057-FB20-4626-932E-8719D5FF9D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DC152-AB7B-4427-AF02-9DA84AA0B2F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8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DC152-AB7B-4427-AF02-9DA84AA0B2F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DC152-AB7B-4427-AF02-9DA84AA0B2F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DC152-AB7B-4427-AF02-9DA84AA0B2F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DC152-AB7B-4427-AF02-9DA84AA0B2F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3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DC152-AB7B-4427-AF02-9DA84AA0B2F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8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DC152-AB7B-4427-AF02-9DA84AA0B2F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DC152-AB7B-4427-AF02-9DA84AA0B2F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DC152-AB7B-4427-AF02-9DA84AA0B2F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0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УРОК ГЕОГРАФИИ</a:t>
            </a:r>
            <a:endParaRPr lang="ru-RU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«ПЛАН МЕСТНОСТИ»</a:t>
            </a:r>
            <a:endParaRPr 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История плана местности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0063" y="1285875"/>
            <a:ext cx="8229600" cy="5105400"/>
          </a:xfrm>
        </p:spPr>
        <p:txBody>
          <a:bodyPr/>
          <a:lstStyle/>
          <a:p>
            <a:r>
              <a:rPr lang="ru-RU" sz="2800"/>
              <a:t>Одно из древнейших изображений, напоминающее план местности относится к III тыс. до н. э. — на серебряной вазе из Майкопского кургана показаны две реки, стекающие с залесенных гор и впадающие в озеро, а так же пасущиеся вокруг животные. На территории Греции найдены изображения долины реки с богатой растительностью, дикими животными и плывущей флотилией — им 3500 лет.</a:t>
            </a:r>
          </a:p>
        </p:txBody>
      </p:sp>
    </p:spTree>
    <p:extLst>
      <p:ext uri="{BB962C8B-B14F-4D97-AF65-F5344CB8AC3E}">
        <p14:creationId xmlns:p14="http://schemas.microsoft.com/office/powerpoint/2010/main" val="38216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&amp;Pcy;&amp;lcy;&amp;acy;&amp;ncy; &amp;Scy;&amp;icy;&amp;gcy;&amp;icy;&amp;zcy;&amp;mcy;&amp;ucy;&amp;ncy;&amp;dcy;&amp;acy; &amp;Gcy;&amp;iecy;&amp;rcy;&amp;bcy;&amp;iecy;&amp;rcy;&amp;shcy;&amp;tcy;&amp;iecy;&amp;j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39946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971550" y="214313"/>
            <a:ext cx="7172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</a:rPr>
              <a:t>План Сигизмунда Гербенштейна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</a:rPr>
              <a:t>Копия старинной карты</a:t>
            </a:r>
          </a:p>
        </p:txBody>
      </p:sp>
    </p:spTree>
    <p:extLst>
      <p:ext uri="{BB962C8B-B14F-4D97-AF65-F5344CB8AC3E}">
        <p14:creationId xmlns:p14="http://schemas.microsoft.com/office/powerpoint/2010/main" val="24026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3" name="Picture 5" descr="image0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01_01_0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39243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ptolom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50056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PhotoHand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97200"/>
            <a:ext cx="4932362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ChangeArrowheads="1"/>
          </p:cNvSpPr>
          <p:nvPr/>
        </p:nvSpPr>
        <p:spPr bwMode="auto">
          <a:xfrm>
            <a:off x="0" y="265113"/>
            <a:ext cx="8912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ПЛАН (от лат . planum - плоскость)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000000"/>
                </a:solidFill>
                <a:latin typeface="Times New Roman" pitchFamily="18" charset="0"/>
              </a:rPr>
              <a:t>это простейший вид карты.</a:t>
            </a:r>
          </a:p>
        </p:txBody>
      </p:sp>
      <p:pic>
        <p:nvPicPr>
          <p:cNvPr id="3077" name="Picture 5" descr="C:\Documents and Settings\Admin\Рабочий стол\05gk000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916113"/>
            <a:ext cx="4578350" cy="3419475"/>
          </a:xfrm>
          <a:prstGeom prst="rect">
            <a:avLst/>
          </a:prstGeom>
          <a:ln w="34925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D:\КАРТИНКИ\Коллекция картинок1\bs01143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75"/>
            <a:ext cx="19827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12"/>
          <p:cNvSpPr>
            <a:spLocks noChangeArrowheads="1"/>
          </p:cNvSpPr>
          <p:nvPr/>
        </p:nvSpPr>
        <p:spPr bwMode="auto">
          <a:xfrm>
            <a:off x="323850" y="1916113"/>
            <a:ext cx="3878263" cy="22923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99CC00"/>
                </a:solidFill>
                <a:latin typeface="Verdana" pitchFamily="34" charset="0"/>
              </a:rPr>
              <a:t>План местности - это чертеж небольшого участка местности в крупном масштабе в условных знаках.</a:t>
            </a:r>
          </a:p>
        </p:txBody>
      </p:sp>
    </p:spTree>
    <p:extLst>
      <p:ext uri="{BB962C8B-B14F-4D97-AF65-F5344CB8AC3E}">
        <p14:creationId xmlns:p14="http://schemas.microsoft.com/office/powerpoint/2010/main" val="184999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1357313"/>
            <a:ext cx="3143250" cy="2071687"/>
          </a:xfrm>
        </p:spPr>
        <p:txBody>
          <a:bodyPr anchor="b"/>
          <a:lstStyle/>
          <a:p>
            <a:pPr algn="l"/>
            <a:r>
              <a:rPr lang="ru-RU" sz="3600" b="1">
                <a:solidFill>
                  <a:srgbClr val="091334"/>
                </a:solidFill>
              </a:rPr>
              <a:t>Условные знаки </a:t>
            </a:r>
            <a:r>
              <a:rPr lang="ru-RU" sz="3200" b="1">
                <a:solidFill>
                  <a:srgbClr val="091334"/>
                </a:solidFill>
              </a:rPr>
              <a:t>– это символы, обозначающие различные объекты</a:t>
            </a:r>
            <a:r>
              <a:rPr lang="ru-RU" sz="3200" b="1"/>
              <a:t>.</a:t>
            </a:r>
          </a:p>
        </p:txBody>
      </p:sp>
      <p:pic>
        <p:nvPicPr>
          <p:cNvPr id="47107" name="Picture 2" descr="http://www.pohodvles.ru/wp-content/uploads/2012/10/100112_2256_15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r="18221"/>
          <a:stretch>
            <a:fillRect/>
          </a:stretch>
        </p:blipFill>
        <p:spPr>
          <a:xfrm>
            <a:off x="3214688" y="1357313"/>
            <a:ext cx="5640387" cy="3387725"/>
          </a:xfrm>
          <a:noFill/>
        </p:spPr>
      </p:pic>
      <p:sp>
        <p:nvSpPr>
          <p:cNvPr id="4710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85750" y="4857750"/>
            <a:ext cx="8429625" cy="1500188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ru-RU" sz="2000"/>
          </a:p>
          <a:p>
            <a:pPr marL="0" indent="0" algn="just">
              <a:buFontTx/>
              <a:buNone/>
            </a:pPr>
            <a:r>
              <a:rPr lang="ru-RU" sz="2000"/>
              <a:t>С помощью условных знаков можно узнать характеристики  географического объекта, определить его положение относительно других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38404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85750"/>
            <a:ext cx="8066087" cy="487363"/>
          </a:xfrm>
        </p:spPr>
        <p:txBody>
          <a:bodyPr/>
          <a:lstStyle/>
          <a:p>
            <a:r>
              <a:rPr lang="ru-RU" sz="2400" b="1"/>
              <a:t>Подпишите названия условных знаков</a:t>
            </a:r>
          </a:p>
        </p:txBody>
      </p:sp>
      <p:pic>
        <p:nvPicPr>
          <p:cNvPr id="65539" name="Picture 4" descr="усл знак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2305050"/>
          </a:xfr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5288" y="3533775"/>
            <a:ext cx="60150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1.__________________________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2.__________________________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3.__________________________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4.__________________________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5.__________________________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6.__________________________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7. _________________________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8. _________________________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9. _________________________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10._________________________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11.________________________</a:t>
            </a:r>
            <a:endParaRPr lang="ru-RU" sz="16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12. 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674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4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i="1">
                <a:solidFill>
                  <a:schemeClr val="tx1"/>
                </a:solidFill>
              </a:rPr>
              <a:t>Замените топографические знаки  словами</a:t>
            </a:r>
            <a:r>
              <a:rPr lang="ru-RU">
                <a:solidFill>
                  <a:schemeClr val="tx1"/>
                </a:solidFill>
              </a:rPr>
              <a:t/>
            </a:r>
            <a:br>
              <a:rPr lang="ru-RU">
                <a:solidFill>
                  <a:schemeClr val="tx1"/>
                </a:solidFill>
              </a:rPr>
            </a:br>
            <a:endParaRPr lang="ru-RU"/>
          </a:p>
        </p:txBody>
      </p:sp>
      <p:sp>
        <p:nvSpPr>
          <p:cNvPr id="58371" name="Содержимое 46"/>
          <p:cNvSpPr>
            <a:spLocks noGrp="1"/>
          </p:cNvSpPr>
          <p:nvPr>
            <p:ph idx="4294967295"/>
          </p:nvPr>
        </p:nvSpPr>
        <p:spPr>
          <a:xfrm>
            <a:off x="0" y="1219200"/>
            <a:ext cx="9144000" cy="5424488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/>
              <a:t> </a:t>
            </a:r>
            <a:r>
              <a:rPr lang="ru-RU" sz="2000"/>
              <a:t>В             решили организовать поход. Из         ___по              мы вышли</a:t>
            </a:r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r>
              <a:rPr lang="ru-RU" sz="2000"/>
              <a:t>на           . Она привела нас в            к            ,оттуда по            мы пересекли</a:t>
            </a:r>
          </a:p>
          <a:p>
            <a:pPr>
              <a:buFontTx/>
              <a:buNone/>
            </a:pPr>
            <a:r>
              <a:rPr lang="ru-RU" sz="2000"/>
              <a:t>                      </a:t>
            </a:r>
          </a:p>
          <a:p>
            <a:pPr>
              <a:buFontTx/>
              <a:buNone/>
            </a:pPr>
            <a:r>
              <a:rPr lang="ru-RU" sz="2000"/>
              <a:t>           и  вышли на             .Перед нашим взором предстала               .Мы </a:t>
            </a:r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r>
              <a:rPr lang="ru-RU" sz="2000"/>
              <a:t>подошли к    (___   , перешли на другой берег в    (___. Здесь мы побывали </a:t>
            </a:r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r>
              <a:rPr lang="ru-RU" sz="2000"/>
              <a:t>в   (___ и увидели  (____ , напились студеной воды из  (___\ , побывали в    </a:t>
            </a:r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r>
              <a:rPr lang="ru-RU" sz="2000"/>
              <a:t>(____.Затем мы сели в поезд на (____ . Он вез нас по    (___  мимо   ).  и   . </a:t>
            </a:r>
          </a:p>
          <a:p>
            <a:pPr>
              <a:buFontTx/>
              <a:buNone/>
            </a:pPr>
            <a:r>
              <a:rPr lang="ru-RU" sz="2000"/>
              <a:t>Мы   вернулись в     (___ на окраине которого стоит наша              .     </a:t>
            </a:r>
            <a:r>
              <a:rPr lang="ru-RU"/>
              <a:t>            </a:t>
            </a:r>
          </a:p>
          <a:p>
            <a:pPr>
              <a:buFontTx/>
              <a:buNone/>
            </a:pPr>
            <a:endParaRPr lang="ru-RU"/>
          </a:p>
          <a:p>
            <a:r>
              <a:rPr lang="ru-RU"/>
              <a:t> </a:t>
            </a:r>
          </a:p>
          <a:p>
            <a:endParaRPr lang="ru-RU"/>
          </a:p>
        </p:txBody>
      </p:sp>
      <p:pic>
        <p:nvPicPr>
          <p:cNvPr id="58372" name="Picture 2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6937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14438"/>
            <a:ext cx="790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4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14438"/>
            <a:ext cx="714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5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70088"/>
            <a:ext cx="6429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6" descr="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928813"/>
            <a:ext cx="6762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7" descr="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28813"/>
            <a:ext cx="685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8" descr="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928813"/>
            <a:ext cx="76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9" descr="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76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643188"/>
            <a:ext cx="68421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1" descr="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643188"/>
            <a:ext cx="76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2" descr="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286125"/>
            <a:ext cx="771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Picture 13" descr="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7563"/>
            <a:ext cx="76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14" descr="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143375"/>
            <a:ext cx="6175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5" descr="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71938"/>
            <a:ext cx="714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6" descr="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000500"/>
            <a:ext cx="714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7" descr="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685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18" descr="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786313"/>
            <a:ext cx="68421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19" descr="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786313"/>
            <a:ext cx="6429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20" descr="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714875"/>
            <a:ext cx="7143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2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500688"/>
            <a:ext cx="790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22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500688"/>
            <a:ext cx="771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35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Параграф 18,пересказ</a:t>
            </a:r>
          </a:p>
          <a:p>
            <a:r>
              <a:rPr lang="ru-RU">
                <a:latin typeface="Times New Roman" pitchFamily="18" charset="0"/>
              </a:rPr>
              <a:t>Составьте рассказ, используя условные знаки.</a:t>
            </a:r>
          </a:p>
          <a:p>
            <a:pPr>
              <a:buFontTx/>
              <a:buNone/>
            </a:pPr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5400">
                <a:latin typeface="Times New Roman" pitchFamily="18" charset="0"/>
              </a:rPr>
              <a:t>СПАСИБО ЗА УРОК!!!)</a:t>
            </a:r>
          </a:p>
        </p:txBody>
      </p:sp>
    </p:spTree>
    <p:extLst>
      <p:ext uri="{BB962C8B-B14F-4D97-AF65-F5344CB8AC3E}">
        <p14:creationId xmlns:p14="http://schemas.microsoft.com/office/powerpoint/2010/main" val="18001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189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УРОК ГЕОГРАФИИ</vt:lpstr>
      <vt:lpstr>История плана местности</vt:lpstr>
      <vt:lpstr>Презентация PowerPoint</vt:lpstr>
      <vt:lpstr>Презентация PowerPoint</vt:lpstr>
      <vt:lpstr>Презентация PowerPoint</vt:lpstr>
      <vt:lpstr>Условные знаки – это символы, обозначающие различные объекты.</vt:lpstr>
      <vt:lpstr>Подпишите названия условных знаков</vt:lpstr>
      <vt:lpstr>Замените топографические знаки  словами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ГЕОГРАФИИ</dc:title>
  <dc:creator>user</dc:creator>
  <cp:lastModifiedBy>user</cp:lastModifiedBy>
  <cp:revision>1</cp:revision>
  <dcterms:created xsi:type="dcterms:W3CDTF">2015-02-19T14:42:00Z</dcterms:created>
  <dcterms:modified xsi:type="dcterms:W3CDTF">2015-02-19T14:46:24Z</dcterms:modified>
</cp:coreProperties>
</file>