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4" r:id="rId19"/>
    <p:sldId id="285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7F7A-BA59-4E9F-AB45-9E8D99246AF1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3AE-4000-4810-8A5B-86E883140E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7F7A-BA59-4E9F-AB45-9E8D99246AF1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3AE-4000-4810-8A5B-86E883140E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7F7A-BA59-4E9F-AB45-9E8D99246AF1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3AE-4000-4810-8A5B-86E883140E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7F7A-BA59-4E9F-AB45-9E8D99246AF1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3AE-4000-4810-8A5B-86E883140E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7F7A-BA59-4E9F-AB45-9E8D99246AF1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3AE-4000-4810-8A5B-86E883140E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7F7A-BA59-4E9F-AB45-9E8D99246AF1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3AE-4000-4810-8A5B-86E883140E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7F7A-BA59-4E9F-AB45-9E8D99246AF1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3AE-4000-4810-8A5B-86E883140E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7F7A-BA59-4E9F-AB45-9E8D99246AF1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3AE-4000-4810-8A5B-86E883140E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7F7A-BA59-4E9F-AB45-9E8D99246AF1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3AE-4000-4810-8A5B-86E883140E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7F7A-BA59-4E9F-AB45-9E8D99246AF1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3AE-4000-4810-8A5B-86E883140E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7F7A-BA59-4E9F-AB45-9E8D99246AF1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C3AE-4000-4810-8A5B-86E883140E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7F7A-BA59-4E9F-AB45-9E8D99246AF1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0C3AE-4000-4810-8A5B-86E883140E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571480"/>
            <a:ext cx="6000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Путешествие к восточным славянам</a:t>
            </a:r>
            <a:endParaRPr lang="ru-RU" sz="54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 descr="0002-002-KHod-uroka-Proverka-DZ-test-kartochki-Izuchenija-novogo-materia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000372"/>
            <a:ext cx="5523674" cy="340347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Скотоводство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 (6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428736"/>
            <a:ext cx="3357586" cy="2000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428736"/>
            <a:ext cx="3000396" cy="2000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3857628"/>
            <a:ext cx="3357586" cy="2214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3857628"/>
            <a:ext cx="3071834" cy="2214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Бортничество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00px-Lithuania_Stripeikiai_Honeymaking_Muse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4786346" cy="3829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-kuplyu-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214554"/>
            <a:ext cx="3500437" cy="276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орудия труда славян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886639-800f7e63820971e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272415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928802"/>
            <a:ext cx="1247619" cy="2133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az_etno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1643050"/>
            <a:ext cx="3071197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br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429132"/>
            <a:ext cx="3810000" cy="1781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Ремесла восточных славян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Гончарное ремесло</a:t>
            </a:r>
          </a:p>
          <a:p>
            <a:pPr>
              <a:buNone/>
            </a:pPr>
            <a:r>
              <a:rPr lang="ru-RU" sz="2400" b="1" dirty="0" smtClean="0"/>
              <a:t>Гончар – мастер по изготовлению изделий из глины.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" name="Рисунок 3" descr="5d785133b7827f8010328d96e112e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20" y="2928934"/>
            <a:ext cx="450059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ed6c49dae2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000372"/>
            <a:ext cx="4095759" cy="3071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b="1" dirty="0" smtClean="0"/>
              <a:t>Кузнечное ремесло</a:t>
            </a:r>
          </a:p>
          <a:p>
            <a:pPr>
              <a:buNone/>
            </a:pPr>
            <a:r>
              <a:rPr lang="ru-RU" sz="2400" b="1" dirty="0" smtClean="0"/>
              <a:t>Кузнец – мастер по изготовлению изделий из железа</a:t>
            </a:r>
            <a:endParaRPr lang="ru-RU" sz="2400" b="1" dirty="0"/>
          </a:p>
        </p:txBody>
      </p:sp>
      <p:pic>
        <p:nvPicPr>
          <p:cNvPr id="4" name="Рисунок 3" descr="72975470_1263295726_kov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3450" y="1643050"/>
            <a:ext cx="5179967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it_remeslo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857364"/>
            <a:ext cx="20383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ens minist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3881414"/>
            <a:ext cx="2489198" cy="2976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/>
              <a:t>Бондарь – мастер по изготовлению бочек и кадок.</a:t>
            </a:r>
            <a:endParaRPr lang="ru-RU" dirty="0"/>
          </a:p>
        </p:txBody>
      </p:sp>
      <p:pic>
        <p:nvPicPr>
          <p:cNvPr id="4" name="Рисунок 3" descr="120123_1327319957_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3929070" cy="393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arge_18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214554"/>
            <a:ext cx="3719667" cy="317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err="1" smtClean="0"/>
              <a:t>Ладейщики</a:t>
            </a:r>
            <a:r>
              <a:rPr lang="ru-RU" dirty="0" smtClean="0"/>
              <a:t> – мастера по изготовлению ладей.</a:t>
            </a:r>
            <a:endParaRPr lang="ru-RU" dirty="0"/>
          </a:p>
        </p:txBody>
      </p:sp>
      <p:pic>
        <p:nvPicPr>
          <p:cNvPr id="4" name="Рисунок 3" descr="i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785926"/>
            <a:ext cx="3833834" cy="3143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b="1" dirty="0" smtClean="0"/>
              <a:t>Ткацкое дело</a:t>
            </a:r>
            <a:endParaRPr lang="ru-RU" b="1" dirty="0"/>
          </a:p>
        </p:txBody>
      </p:sp>
      <p:pic>
        <p:nvPicPr>
          <p:cNvPr id="4" name="Рисунок 3" descr="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785794"/>
            <a:ext cx="4124343" cy="561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_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928802"/>
            <a:ext cx="2500330" cy="3759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Верования восточных славян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БОГИ                            ДУХИ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Язычество</a:t>
            </a:r>
            <a:r>
              <a:rPr lang="ru-RU" dirty="0" smtClean="0"/>
              <a:t> – вера в природных богов и духов, поклонение им.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3" idx="0"/>
          </p:cNvCxnSpPr>
          <p:nvPr/>
        </p:nvCxnSpPr>
        <p:spPr>
          <a:xfrm>
            <a:off x="4572000" y="1600200"/>
            <a:ext cx="1800200" cy="820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0"/>
          </p:cNvCxnSpPr>
          <p:nvPr/>
        </p:nvCxnSpPr>
        <p:spPr>
          <a:xfrm flipH="1">
            <a:off x="2843808" y="1600200"/>
            <a:ext cx="1728192" cy="748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425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СВАРОГ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Сварог</a:t>
            </a:r>
            <a:r>
              <a:rPr lang="ru-RU" dirty="0" smtClean="0"/>
              <a:t> – бог неба, владыка Вселенной.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01" y="2132856"/>
            <a:ext cx="3486683" cy="4572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0676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40" dirty="0" smtClean="0">
                <a:solidFill>
                  <a:srgbClr val="FF0000"/>
                </a:solidFill>
              </a:rPr>
              <a:t>Что такое археология?</a:t>
            </a:r>
            <a:endParaRPr lang="ru-RU" sz="304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70" b="1" i="1" dirty="0" smtClean="0">
                <a:solidFill>
                  <a:srgbClr val="002060"/>
                </a:solidFill>
              </a:rPr>
              <a:t>Археология- это наука , </a:t>
            </a:r>
            <a:r>
              <a:rPr lang="ru-RU" sz="2470" b="1" i="1" dirty="0">
                <a:solidFill>
                  <a:srgbClr val="002060"/>
                </a:solidFill>
              </a:rPr>
              <a:t>изучающая быт и культуру древних народов по сохранившимся вещественным памятникам.</a:t>
            </a: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857232"/>
            <a:ext cx="4714908" cy="485778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ДАЖДЬБОГ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Бог солнца , света</a:t>
            </a:r>
          </a:p>
          <a:p>
            <a:pPr marL="0" indent="0">
              <a:buNone/>
            </a:pPr>
            <a:r>
              <a:rPr lang="ru-RU" dirty="0" smtClean="0"/>
              <a:t>и тепла.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72" y="1268760"/>
            <a:ext cx="4082045" cy="5456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2705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ПЕРУН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Бог дождя , грома </a:t>
            </a:r>
          </a:p>
          <a:p>
            <a:pPr marL="0" indent="0">
              <a:buNone/>
            </a:pPr>
            <a:r>
              <a:rPr lang="ru-RU" dirty="0" smtClean="0"/>
              <a:t>и молнии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44" y="1083748"/>
            <a:ext cx="4104456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214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ВЕЛЕС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Покровитель </a:t>
            </a:r>
          </a:p>
          <a:p>
            <a:pPr marL="0" indent="0">
              <a:buNone/>
            </a:pPr>
            <a:r>
              <a:rPr lang="ru-RU" dirty="0" smtClean="0"/>
              <a:t>животных.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60" y="1124744"/>
            <a:ext cx="3960440" cy="5607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229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СТРИБОГ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Бог ветра.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03" y="1205880"/>
            <a:ext cx="3804397" cy="531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936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Сунгирская </a:t>
            </a:r>
            <a:r>
              <a:rPr lang="ru-RU" b="1" dirty="0">
                <a:solidFill>
                  <a:srgbClr val="FF0000"/>
                </a:solidFill>
              </a:rPr>
              <a:t>стоянка</a:t>
            </a:r>
          </a:p>
        </p:txBody>
      </p:sp>
      <p:pic>
        <p:nvPicPr>
          <p:cNvPr id="5" name="Содержимое 4" descr="pic-08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357298"/>
            <a:ext cx="357190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85852" y="62865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О.Н.Бадер</a:t>
            </a:r>
            <a:endParaRPr lang="ru-RU" dirty="0"/>
          </a:p>
        </p:txBody>
      </p:sp>
      <p:pic>
        <p:nvPicPr>
          <p:cNvPr id="8" name="Рисунок 7" descr="pic-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643050"/>
            <a:ext cx="400052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00694" y="53578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раскопки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Находки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pic-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60"/>
            <a:ext cx="351472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ic-0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286124"/>
            <a:ext cx="3514725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ic-0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1500174"/>
            <a:ext cx="3514725" cy="141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50043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Фигурка лошади (сайги). Амулет.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0232" y="607220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</a:t>
            </a:r>
            <a:r>
              <a:rPr lang="ru-RU" dirty="0"/>
              <a:t> Браслет. Украшение.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6512" y="342900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Ожерелье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Сунгирские люди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69473114_sungir_1re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4810" y="273050"/>
            <a:ext cx="4286279" cy="585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  <a:r>
              <a:rPr lang="ru-RU" sz="2800" dirty="0"/>
              <a:t>Вызывает удивление мощное телосложение мужчины </a:t>
            </a:r>
            <a:r>
              <a:rPr lang="ru-RU" sz="2800" dirty="0" err="1"/>
              <a:t>Сунгирь</a:t>
            </a:r>
            <a:r>
              <a:rPr lang="ru-RU" sz="2800" dirty="0"/>
              <a:t> 1. При росте 180 см он был гораздо сильнее современного человека и шире в плечах – длина его ключицы составляла 190 мм. Его одежда была богато расшита изящными украшениями из бивня мамонта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Восточные славяне-предки русских , украинцев , белорусов 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Karta-slavyne-593x7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23923" y="273050"/>
            <a:ext cx="4814003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Когда-то в давние времена наши предки – славяне жили вместе . Их окружали густые леса , непроходимые болота, реки и озера , на берегах которых паслись стада . Постепенно славяне  расселились на  обширной территории и разделились на южных , западных и восточных славян.</a:t>
            </a:r>
            <a:endParaRPr lang="ru-RU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Славяне жили в мазанках , избах , землянках.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_0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4051300" cy="207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x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785926"/>
            <a:ext cx="278608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006-005-ZHilischa-drevnikh-slavj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3929066"/>
            <a:ext cx="378621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Земледелие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08-004-Zanjatija-slavjan.jpg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5786478" cy="452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500826" y="1643050"/>
            <a:ext cx="2214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Славяне выращивали пшеницу, рожь, просо , овес, ячмень, гречиху.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Охота и рыболовство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0877668_3279085_serf_xxx_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3800591" cy="2400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0009-019-Drevnie-slavjane-zanimalis-zemledelie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286256"/>
            <a:ext cx="3191056" cy="2023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f047e23af540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1285860"/>
            <a:ext cx="4595821" cy="3271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220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Что такое археология?</vt:lpstr>
      <vt:lpstr>Сунгирская стоянка</vt:lpstr>
      <vt:lpstr>Находки</vt:lpstr>
      <vt:lpstr>Сунгирские люди</vt:lpstr>
      <vt:lpstr>Восточные славяне-предки русских , украинцев , белорусов .</vt:lpstr>
      <vt:lpstr>Славяне жили в мазанках , избах , землянках.</vt:lpstr>
      <vt:lpstr>Земледелие</vt:lpstr>
      <vt:lpstr>Охота и рыболовство</vt:lpstr>
      <vt:lpstr>Скотоводство</vt:lpstr>
      <vt:lpstr>Бортничество</vt:lpstr>
      <vt:lpstr>Основные орудия труда славян</vt:lpstr>
      <vt:lpstr>Ремесла восточных славян</vt:lpstr>
      <vt:lpstr>Слайд 14</vt:lpstr>
      <vt:lpstr>Слайд 15</vt:lpstr>
      <vt:lpstr>Слайд 16</vt:lpstr>
      <vt:lpstr>Слайд 17</vt:lpstr>
      <vt:lpstr>Верования восточных славян</vt:lpstr>
      <vt:lpstr>СВАРОГ</vt:lpstr>
      <vt:lpstr>ДАЖДЬБОГ</vt:lpstr>
      <vt:lpstr>ПЕРУН</vt:lpstr>
      <vt:lpstr>ВЕЛЕС</vt:lpstr>
      <vt:lpstr>СТРИБОГ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87</cp:revision>
  <dcterms:created xsi:type="dcterms:W3CDTF">2013-10-10T10:54:51Z</dcterms:created>
  <dcterms:modified xsi:type="dcterms:W3CDTF">2013-11-15T08:36:06Z</dcterms:modified>
</cp:coreProperties>
</file>