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9" r:id="rId4"/>
    <p:sldId id="258" r:id="rId5"/>
    <p:sldId id="264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CF67842-80D6-41F4-B72F-DC27E35DA696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7C1E640-19C8-4E55-B0E6-8C03532AA7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F67842-80D6-41F4-B72F-DC27E35DA696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E640-19C8-4E55-B0E6-8C03532AA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F67842-80D6-41F4-B72F-DC27E35DA696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E640-19C8-4E55-B0E6-8C03532AA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F67842-80D6-41F4-B72F-DC27E35DA696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E640-19C8-4E55-B0E6-8C03532AA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CF67842-80D6-41F4-B72F-DC27E35DA696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7C1E640-19C8-4E55-B0E6-8C03532AA7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F67842-80D6-41F4-B72F-DC27E35DA696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7C1E640-19C8-4E55-B0E6-8C03532AA7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F67842-80D6-41F4-B72F-DC27E35DA696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7C1E640-19C8-4E55-B0E6-8C03532AA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F67842-80D6-41F4-B72F-DC27E35DA696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E640-19C8-4E55-B0E6-8C03532AA7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F67842-80D6-41F4-B72F-DC27E35DA696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C1E640-19C8-4E55-B0E6-8C03532AA7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CF67842-80D6-41F4-B72F-DC27E35DA696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7C1E640-19C8-4E55-B0E6-8C03532AA7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CF67842-80D6-41F4-B72F-DC27E35DA696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7C1E640-19C8-4E55-B0E6-8C03532AA7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CF67842-80D6-41F4-B72F-DC27E35DA696}" type="datetimeFigureOut">
              <a:rPr lang="ru-RU" smtClean="0"/>
              <a:pPr/>
              <a:t>01.05.2012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7C1E640-19C8-4E55-B0E6-8C03532AA7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 smtClean="0"/>
              <a:t>Альбом рисунков, выполненных в программе </a:t>
            </a:r>
            <a:br>
              <a:rPr lang="ru-RU" dirty="0" smtClean="0"/>
            </a:br>
            <a:r>
              <a:rPr lang="ru-RU" dirty="0" smtClean="0"/>
              <a:t>«Живая геометрия»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3539864"/>
            <a:ext cx="6897616" cy="2746656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Автор: </a:t>
            </a:r>
            <a:r>
              <a:rPr lang="ru-RU" dirty="0" err="1" smtClean="0"/>
              <a:t>Монакова</a:t>
            </a:r>
            <a:r>
              <a:rPr lang="ru-RU" dirty="0" smtClean="0"/>
              <a:t>  Клара Захаровна-</a:t>
            </a:r>
          </a:p>
          <a:p>
            <a:pPr algn="ctr"/>
            <a:r>
              <a:rPr lang="ru-RU" dirty="0" smtClean="0"/>
              <a:t>учитель математики школы надомного обучения №367 </a:t>
            </a:r>
          </a:p>
          <a:p>
            <a:pPr algn="ctr"/>
            <a:r>
              <a:rPr lang="ru-RU" dirty="0" smtClean="0"/>
              <a:t>г. Москва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Содержание альбома: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1</a:t>
            </a:r>
            <a:r>
              <a:rPr lang="ru-RU" dirty="0" smtClean="0"/>
              <a:t>. </a:t>
            </a:r>
            <a:r>
              <a:rPr lang="ru-RU" dirty="0" smtClean="0"/>
              <a:t>Карусель.</a:t>
            </a:r>
          </a:p>
          <a:p>
            <a:r>
              <a:rPr lang="ru-RU" dirty="0" smtClean="0"/>
              <a:t>2</a:t>
            </a:r>
            <a:r>
              <a:rPr lang="ru-RU" dirty="0" smtClean="0"/>
              <a:t>. </a:t>
            </a:r>
            <a:r>
              <a:rPr lang="ru-RU" dirty="0" smtClean="0"/>
              <a:t>Спирали в правильном </a:t>
            </a:r>
            <a:r>
              <a:rPr lang="ru-RU" smtClean="0"/>
              <a:t>многоугольнике</a:t>
            </a:r>
            <a:r>
              <a:rPr lang="ru-RU" smtClean="0"/>
              <a:t>.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 smtClean="0"/>
              <a:t>. </a:t>
            </a:r>
            <a:r>
              <a:rPr lang="ru-RU" dirty="0" smtClean="0"/>
              <a:t>Паркеты из правильного шестиугольника.</a:t>
            </a:r>
          </a:p>
          <a:p>
            <a:r>
              <a:rPr lang="ru-RU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Паркет из неправильных многоугольников.</a:t>
            </a:r>
          </a:p>
          <a:p>
            <a:r>
              <a:rPr lang="ru-RU" dirty="0" smtClean="0"/>
              <a:t>5</a:t>
            </a:r>
            <a:r>
              <a:rPr lang="ru-RU" dirty="0" smtClean="0"/>
              <a:t>. </a:t>
            </a:r>
            <a:r>
              <a:rPr lang="ru-RU" dirty="0" smtClean="0"/>
              <a:t>Штриховка квадрата.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 Карусель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Используется анимация.</a:t>
            </a:r>
            <a:endParaRPr lang="ru-R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157663" y="3186113"/>
          <a:ext cx="828675" cy="485775"/>
        </p:xfrm>
        <a:graphic>
          <a:graphicData uri="http://schemas.openxmlformats.org/presentationml/2006/ole">
            <p:oleObj spid="_x0000_s2050" name="Пакет" r:id="rId3" imgW="828720" imgH="485640" progId="Package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 Спирали в правильном многоугольнике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Используется анимация.</a:t>
            </a:r>
            <a:endParaRPr lang="ru-RU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205163" y="3186113"/>
          <a:ext cx="2733675" cy="485775"/>
        </p:xfrm>
        <a:graphic>
          <a:graphicData uri="http://schemas.openxmlformats.org/presentationml/2006/ole">
            <p:oleObj spid="_x0000_s3074" name="Пакет" r:id="rId3" imgW="2733840" imgH="485640" progId="Package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Паркеты из правильного шестиугольника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167063" y="3186113"/>
          <a:ext cx="2809875" cy="485775"/>
        </p:xfrm>
        <a:graphic>
          <a:graphicData uri="http://schemas.openxmlformats.org/presentationml/2006/ole">
            <p:oleObj spid="_x0000_s6146" name="Пакет" r:id="rId3" imgW="2809800" imgH="485640" progId="Package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Паркет из неправильных многоугольников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286125" y="3186113"/>
          <a:ext cx="2571750" cy="485775"/>
        </p:xfrm>
        <a:graphic>
          <a:graphicData uri="http://schemas.openxmlformats.org/presentationml/2006/ole">
            <p:oleObj spid="_x0000_s5122" name="Пакет" r:id="rId3" imgW="2571840" imgH="485640" progId="Package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Штриховка квадратов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776663" y="3186113"/>
          <a:ext cx="1590675" cy="485775"/>
        </p:xfrm>
        <a:graphic>
          <a:graphicData uri="http://schemas.openxmlformats.org/presentationml/2006/ole">
            <p:oleObj spid="_x0000_s7170" name="Пакет" r:id="rId3" imgW="1590840" imgH="485640" progId="Package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126</TotalTime>
  <Words>77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Литейная</vt:lpstr>
      <vt:lpstr>Пакет</vt:lpstr>
      <vt:lpstr>Альбом рисунков, выполненных в программе  «Живая геометрия»</vt:lpstr>
      <vt:lpstr>Содержание альбома:</vt:lpstr>
      <vt:lpstr> Карусель</vt:lpstr>
      <vt:lpstr> Спирали в правильном многоугольнике</vt:lpstr>
      <vt:lpstr>Паркеты из правильного шестиугольника</vt:lpstr>
      <vt:lpstr>Паркет из неправильных многоугольников</vt:lpstr>
      <vt:lpstr>Штриховка квадратов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Владелец</cp:lastModifiedBy>
  <cp:revision>13</cp:revision>
  <dcterms:created xsi:type="dcterms:W3CDTF">2012-05-01T03:59:41Z</dcterms:created>
  <dcterms:modified xsi:type="dcterms:W3CDTF">2012-05-01T06:22:16Z</dcterms:modified>
</cp:coreProperties>
</file>