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6" r:id="rId8"/>
    <p:sldId id="267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5A5EC-4DAA-4311-8EDB-57C3E9E6C7F4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5AC-EB1B-435C-A87C-40C855130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5A5EC-4DAA-4311-8EDB-57C3E9E6C7F4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5AC-EB1B-435C-A87C-40C855130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5A5EC-4DAA-4311-8EDB-57C3E9E6C7F4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5AC-EB1B-435C-A87C-40C855130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5A5EC-4DAA-4311-8EDB-57C3E9E6C7F4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5AC-EB1B-435C-A87C-40C855130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5A5EC-4DAA-4311-8EDB-57C3E9E6C7F4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5AC-EB1B-435C-A87C-40C855130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5A5EC-4DAA-4311-8EDB-57C3E9E6C7F4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5AC-EB1B-435C-A87C-40C855130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5A5EC-4DAA-4311-8EDB-57C3E9E6C7F4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5AC-EB1B-435C-A87C-40C855130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5A5EC-4DAA-4311-8EDB-57C3E9E6C7F4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5AC-EB1B-435C-A87C-40C855130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5A5EC-4DAA-4311-8EDB-57C3E9E6C7F4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5AC-EB1B-435C-A87C-40C855130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5A5EC-4DAA-4311-8EDB-57C3E9E6C7F4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5AC-EB1B-435C-A87C-40C855130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5A5EC-4DAA-4311-8EDB-57C3E9E6C7F4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5AC-EB1B-435C-A87C-40C8551307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FD5A5EC-4DAA-4311-8EDB-57C3E9E6C7F4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41385AC-EB1B-435C-A87C-40C855130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300037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Презентация</a:t>
            </a:r>
            <a:br>
              <a:rPr lang="ru-RU" sz="3600" dirty="0" smtClean="0"/>
            </a:br>
            <a:r>
              <a:rPr lang="ru-RU" sz="3600" dirty="0" smtClean="0"/>
              <a:t>«</a:t>
            </a:r>
            <a:r>
              <a:rPr lang="ru-RU" sz="3600" dirty="0" smtClean="0"/>
              <a:t>Ожившие задачи и теоремы» (ЖМ)</a:t>
            </a:r>
            <a:br>
              <a:rPr lang="ru-RU" sz="3600" dirty="0" smtClean="0"/>
            </a:br>
            <a:r>
              <a:rPr lang="ru-RU" sz="3600" dirty="0" smtClean="0"/>
              <a:t>Погорелов, 7-8 класс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143380"/>
            <a:ext cx="7772400" cy="17859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Автор: </a:t>
            </a:r>
            <a:r>
              <a:rPr lang="ru-RU" sz="2400" b="1" dirty="0" err="1" smtClean="0"/>
              <a:t>Монакова</a:t>
            </a:r>
            <a:r>
              <a:rPr lang="ru-RU" sz="2400" b="1" dirty="0" smtClean="0"/>
              <a:t> Клара Захаровна- учитель математики школы надомного обучения №367</a:t>
            </a:r>
          </a:p>
          <a:p>
            <a:pPr algn="ctr"/>
            <a:r>
              <a:rPr lang="ru-RU" sz="2400" b="1" dirty="0" smtClean="0"/>
              <a:t>Г. Москва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0"/>
            <a:ext cx="8183880" cy="11429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Содержание: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14488"/>
            <a:ext cx="8183880" cy="300381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1.Задача на построение окружности данного радиуса, проходящую через две данные точки.</a:t>
            </a:r>
          </a:p>
          <a:p>
            <a:r>
              <a:rPr lang="ru-RU" sz="1800" dirty="0" smtClean="0"/>
              <a:t>2. Задача на построение треугольника по двум сторонам и радиусу описанной окружности.</a:t>
            </a:r>
          </a:p>
          <a:p>
            <a:r>
              <a:rPr lang="ru-RU" sz="1800" dirty="0" smtClean="0"/>
              <a:t>3.Теорема о средней линии треугольника.</a:t>
            </a:r>
          </a:p>
          <a:p>
            <a:r>
              <a:rPr lang="ru-RU" sz="1800" dirty="0" smtClean="0"/>
              <a:t>4. Теорема о свойстве углов равнобедренного треугольника.</a:t>
            </a:r>
          </a:p>
          <a:p>
            <a:r>
              <a:rPr lang="ru-RU" sz="1800" dirty="0" smtClean="0"/>
              <a:t>5. Первый признак равенства треугольников.</a:t>
            </a:r>
          </a:p>
          <a:p>
            <a:r>
              <a:rPr lang="ru-RU" sz="1800" dirty="0" smtClean="0"/>
              <a:t>6. Второй признак равенства треугольников.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Задача на построение окружности.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14488"/>
            <a:ext cx="8183880" cy="114300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Погорелов 7-9. 7 класс. стр.64</a:t>
            </a:r>
            <a:r>
              <a:rPr lang="ru-RU" dirty="0" smtClean="0"/>
              <a:t>.№21</a:t>
            </a:r>
            <a:endParaRPr lang="ru-RU" dirty="0" smtClean="0"/>
          </a:p>
          <a:p>
            <a:r>
              <a:rPr lang="ru-RU" dirty="0" smtClean="0"/>
              <a:t>Построить окружность данного радиуса, проходящую через две данные точки.</a:t>
            </a:r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738563" y="3186113"/>
          <a:ext cx="1666875" cy="485775"/>
        </p:xfrm>
        <a:graphic>
          <a:graphicData uri="http://schemas.openxmlformats.org/presentationml/2006/ole">
            <p:oleObj spid="_x0000_s1026" name="Пакет" r:id="rId3" imgW="1666800" imgH="485640" progId="Packag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857232"/>
            <a:ext cx="818388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Задача на построение треугольника.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000240"/>
            <a:ext cx="8183880" cy="1000132"/>
          </a:xfrm>
        </p:spPr>
        <p:txBody>
          <a:bodyPr>
            <a:noAutofit/>
          </a:bodyPr>
          <a:lstStyle/>
          <a:p>
            <a:r>
              <a:rPr lang="ru-RU" sz="1400" dirty="0" smtClean="0"/>
              <a:t>Погорелов 7-9, 7 класс. Параграф 5. Тема: Геометрические построения.</a:t>
            </a:r>
          </a:p>
          <a:p>
            <a:r>
              <a:rPr lang="ru-RU" sz="1400" dirty="0" smtClean="0"/>
              <a:t>Задача №22. Построить треугольник по двум сторонам и радиусу описанной окружности.</a:t>
            </a:r>
            <a:endParaRPr lang="ru-RU" sz="14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333750" y="3186113"/>
          <a:ext cx="2476500" cy="485775"/>
        </p:xfrm>
        <a:graphic>
          <a:graphicData uri="http://schemas.openxmlformats.org/presentationml/2006/ole">
            <p:oleObj spid="_x0000_s2050" name="Пакет" r:id="rId3" imgW="2476440" imgH="485640" progId="Packag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54323"/>
            <a:ext cx="8183880" cy="133160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Теорема о средней линии треугольника. 8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928802"/>
            <a:ext cx="8183880" cy="278950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Средняя линия треугольника, соединяющая середины двух данных сторон, параллельна третьей стороне и равна её половине.</a:t>
            </a:r>
            <a:endParaRPr lang="ru-RU" sz="1800" dirty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233738" y="3186113"/>
          <a:ext cx="2676525" cy="485775"/>
        </p:xfrm>
        <a:graphic>
          <a:graphicData uri="http://schemas.openxmlformats.org/presentationml/2006/ole">
            <p:oleObj spid="_x0000_s16386" name="Пакет" r:id="rId3" imgW="2676600" imgH="485640" progId="Packag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Равнобедренный треугольник, </a:t>
            </a:r>
            <a:br>
              <a:rPr lang="ru-RU" dirty="0" smtClean="0"/>
            </a:br>
            <a:r>
              <a:rPr lang="ru-RU" dirty="0" smtClean="0"/>
              <a:t>7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571612"/>
            <a:ext cx="8183880" cy="3146692"/>
          </a:xfrm>
        </p:spPr>
        <p:txBody>
          <a:bodyPr/>
          <a:lstStyle/>
          <a:p>
            <a:r>
              <a:rPr lang="ru-RU" dirty="0" smtClean="0"/>
              <a:t>Свойство углов при основании равнобедренного  треугольника.</a:t>
            </a:r>
            <a:endParaRPr lang="ru-RU" dirty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3371850" y="3186113"/>
          <a:ext cx="2400300" cy="485775"/>
        </p:xfrm>
        <a:graphic>
          <a:graphicData uri="http://schemas.openxmlformats.org/presentationml/2006/ole">
            <p:oleObj spid="_x0000_s17410" name="Пакет" r:id="rId3" imgW="2400480" imgH="485640" progId="Packag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Первый признак равенства треугольников.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500174"/>
            <a:ext cx="8183880" cy="1428760"/>
          </a:xfrm>
        </p:spPr>
        <p:txBody>
          <a:bodyPr/>
          <a:lstStyle/>
          <a:p>
            <a:r>
              <a:rPr lang="ru-RU" dirty="0" smtClean="0"/>
              <a:t>Теорема</a:t>
            </a:r>
            <a:endParaRPr lang="ru-RU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348038" y="3186113"/>
          <a:ext cx="2447925" cy="485775"/>
        </p:xfrm>
        <a:graphic>
          <a:graphicData uri="http://schemas.openxmlformats.org/presentationml/2006/ole">
            <p:oleObj spid="_x0000_s22530" name="Пакет" r:id="rId3" imgW="2448000" imgH="485640" progId="Package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42918"/>
            <a:ext cx="818388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Второй признак равенства треугольников.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85926"/>
            <a:ext cx="8183880" cy="857256"/>
          </a:xfrm>
        </p:spPr>
        <p:txBody>
          <a:bodyPr/>
          <a:lstStyle/>
          <a:p>
            <a:r>
              <a:rPr lang="ru-RU" dirty="0" smtClean="0"/>
              <a:t>Теорема</a:t>
            </a:r>
            <a:endParaRPr lang="ru-RU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324225" y="3186113"/>
          <a:ext cx="2495550" cy="485775"/>
        </p:xfrm>
        <a:graphic>
          <a:graphicData uri="http://schemas.openxmlformats.org/presentationml/2006/ole">
            <p:oleObj spid="_x0000_s23554" name="Пакет" r:id="rId3" imgW="2495520" imgH="485640" progId="Package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85728"/>
            <a:ext cx="8183880" cy="928694"/>
          </a:xfrm>
        </p:spPr>
        <p:txBody>
          <a:bodyPr/>
          <a:lstStyle/>
          <a:p>
            <a:pPr algn="ctr"/>
            <a:r>
              <a:rPr lang="ru-RU" dirty="0" err="1" smtClean="0"/>
              <a:t>Заключени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428736"/>
            <a:ext cx="8183880" cy="328956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школе надомного обучения у многих учащихся из-за болезни  из года в год накапливаются пробелы в изучении предметов, порой теоретическое абстрактное доказательство им не под силу. Программа «Живая геометрия» даёт возможность наглядно  и практически продемонстрировать и решить задачу, доказать или проверить теорему.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144</TotalTime>
  <Words>230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Аспект</vt:lpstr>
      <vt:lpstr>Пакет</vt:lpstr>
      <vt:lpstr>Презентация «Ожившие задачи и теоремы» (ЖМ) Погорелов, 7-8 класс</vt:lpstr>
      <vt:lpstr>Содержание:</vt:lpstr>
      <vt:lpstr>Задача на построение окружности.</vt:lpstr>
      <vt:lpstr>Задача на построение треугольника.</vt:lpstr>
      <vt:lpstr>Теорема о средней линии треугольника. 8 класс</vt:lpstr>
      <vt:lpstr>Равнобедренный треугольник,  7 класс</vt:lpstr>
      <vt:lpstr>Первый признак равенства треугольников.</vt:lpstr>
      <vt:lpstr>Второй признак равенства треугольников.</vt:lpstr>
      <vt:lpstr>Заключени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Владелец</cp:lastModifiedBy>
  <cp:revision>15</cp:revision>
  <dcterms:created xsi:type="dcterms:W3CDTF">2012-05-01T13:39:04Z</dcterms:created>
  <dcterms:modified xsi:type="dcterms:W3CDTF">2012-05-01T16:08:00Z</dcterms:modified>
</cp:coreProperties>
</file>