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3"/>
  </p:notesMasterIdLst>
  <p:sldIdLst>
    <p:sldId id="258" r:id="rId2"/>
    <p:sldId id="259" r:id="rId3"/>
    <p:sldId id="262" r:id="rId4"/>
    <p:sldId id="263" r:id="rId5"/>
    <p:sldId id="268" r:id="rId6"/>
    <p:sldId id="269" r:id="rId7"/>
    <p:sldId id="270" r:id="rId8"/>
    <p:sldId id="27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22" autoAdjust="0"/>
    <p:restoredTop sz="94660"/>
  </p:normalViewPr>
  <p:slideViewPr>
    <p:cSldViewPr>
      <p:cViewPr varScale="1">
        <p:scale>
          <a:sx n="74" d="100"/>
          <a:sy n="74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AC24-B8D0-40E4-9163-DC31C2CA07C5}" type="datetimeFigureOut">
              <a:rPr lang="ru-RU" smtClean="0"/>
              <a:t>13.03.2009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19E97-8550-49D3-B9C0-8CE745A8F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9E97-8550-49D3-B9C0-8CE745A8F72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7-0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4436332" cy="2571768"/>
          </a:xfrm>
          <a:prstGeom prst="rect">
            <a:avLst/>
          </a:prstGeom>
        </p:spPr>
      </p:pic>
      <p:pic>
        <p:nvPicPr>
          <p:cNvPr id="5" name="Рисунок 4" descr="037-01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42852"/>
            <a:ext cx="3810000" cy="2581275"/>
          </a:xfrm>
          <a:prstGeom prst="rect">
            <a:avLst/>
          </a:prstGeom>
        </p:spPr>
      </p:pic>
      <p:pic>
        <p:nvPicPr>
          <p:cNvPr id="6" name="Рисунок 5" descr="037-016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214686"/>
            <a:ext cx="3134211" cy="3143271"/>
          </a:xfrm>
          <a:prstGeom prst="rect">
            <a:avLst/>
          </a:prstGeom>
        </p:spPr>
      </p:pic>
      <p:pic>
        <p:nvPicPr>
          <p:cNvPr id="7" name="Рисунок 6" descr="037-045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1934" y="3281480"/>
            <a:ext cx="4714908" cy="30764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-5-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290"/>
            <a:ext cx="2667000" cy="3552825"/>
          </a:xfrm>
          <a:prstGeom prst="rect">
            <a:avLst/>
          </a:prstGeom>
        </p:spPr>
      </p:pic>
      <p:pic>
        <p:nvPicPr>
          <p:cNvPr id="3" name="Рисунок 2" descr="350px-Ab_train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85728"/>
            <a:ext cx="4445000" cy="3340100"/>
          </a:xfrm>
          <a:prstGeom prst="rect">
            <a:avLst/>
          </a:prstGeom>
        </p:spPr>
      </p:pic>
      <p:pic>
        <p:nvPicPr>
          <p:cNvPr id="4" name="Рисунок 3" descr="220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071942"/>
            <a:ext cx="2857520" cy="2357454"/>
          </a:xfrm>
          <a:prstGeom prst="rect">
            <a:avLst/>
          </a:prstGeom>
        </p:spPr>
      </p:pic>
      <p:pic>
        <p:nvPicPr>
          <p:cNvPr id="5" name="Рисунок 4" descr="AIG3WQCA57XWIJCACK8L5ZCAC9Z1SRCADL2O0ZCA93L25SCA0J2SAQCAYKG1CFCARQ6LA1CAD4HXHACA1HSZHRCA4KWVMKCA9C5323CAFBXTSWCAKZEEDPCAI6AZ96CA2AQIJ0CAK2FPNPCA5YUI7TCA96RW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214818"/>
            <a:ext cx="1841503" cy="2143128"/>
          </a:xfrm>
          <a:prstGeom prst="rect">
            <a:avLst/>
          </a:prstGeom>
        </p:spPr>
      </p:pic>
      <p:pic>
        <p:nvPicPr>
          <p:cNvPr id="6" name="Рисунок 5" descr="XANPDHCA4X3O7ICABYLS9PCABBEEMBCAZHZXY2CAJ619T0CA8K7AQ9CA07LIL5CAUUGSCGCAZLALY7CAT59TWRCA85PE5XCAVVALN6CANTBP7RCAQ9ZRA1CA5RUWRTCAFEL9MPCA1ODSNDCAON6720CAK7CIV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884" y="3857627"/>
            <a:ext cx="1285884" cy="1005503"/>
          </a:xfrm>
          <a:prstGeom prst="rect">
            <a:avLst/>
          </a:prstGeom>
        </p:spPr>
      </p:pic>
      <p:pic>
        <p:nvPicPr>
          <p:cNvPr id="7" name="Рисунок 6" descr="EA1C0CCAMBMI7HCAVL9E1YCA6M37UICAY1DMB3CADA7AX9CAG1KG58CAUUQDC0CAFMI3JGCAT3ZTDMCAK90ON6CAXSDSMYCAOFSJK6CAIJLE2JCAFDQBOMCAOTDY42CAJZ11YXCATSWKYRCAK5Y0U8CA9H0GP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9322" y="4929198"/>
            <a:ext cx="1231900" cy="1739900"/>
          </a:xfrm>
          <a:prstGeom prst="rect">
            <a:avLst/>
          </a:prstGeom>
        </p:spPr>
      </p:pic>
      <p:pic>
        <p:nvPicPr>
          <p:cNvPr id="8" name="Рисунок 7" descr="л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0958" y="3929066"/>
            <a:ext cx="1333500" cy="1854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4681936" cy="3000396"/>
          </a:xfrm>
          <a:prstGeom prst="rect">
            <a:avLst/>
          </a:prstGeom>
        </p:spPr>
      </p:pic>
      <p:pic>
        <p:nvPicPr>
          <p:cNvPr id="3" name="Рисунок 2" descr="э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429000"/>
            <a:ext cx="4242775" cy="325279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7-0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505633" cy="2714644"/>
          </a:xfrm>
          <a:prstGeom prst="rect">
            <a:avLst/>
          </a:prstGeom>
        </p:spPr>
      </p:pic>
      <p:pic>
        <p:nvPicPr>
          <p:cNvPr id="4" name="Рисунок 3" descr="037-0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85728"/>
            <a:ext cx="3810000" cy="2857500"/>
          </a:xfrm>
          <a:prstGeom prst="rect">
            <a:avLst/>
          </a:prstGeom>
        </p:spPr>
      </p:pic>
      <p:pic>
        <p:nvPicPr>
          <p:cNvPr id="6" name="Рисунок 5" descr="037-07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245220"/>
            <a:ext cx="2928957" cy="3350838"/>
          </a:xfrm>
          <a:prstGeom prst="rect">
            <a:avLst/>
          </a:prstGeom>
        </p:spPr>
      </p:pic>
      <p:pic>
        <p:nvPicPr>
          <p:cNvPr id="7" name="Рисунок 6" descr="037-06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3286124"/>
            <a:ext cx="4191003" cy="31432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7-02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4040512" cy="2838460"/>
          </a:xfrm>
          <a:prstGeom prst="rect">
            <a:avLst/>
          </a:prstGeom>
        </p:spPr>
      </p:pic>
      <p:pic>
        <p:nvPicPr>
          <p:cNvPr id="3" name="Рисунок 2" descr="037-02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7166"/>
            <a:ext cx="3924059" cy="2786082"/>
          </a:xfrm>
          <a:prstGeom prst="rect">
            <a:avLst/>
          </a:prstGeom>
        </p:spPr>
      </p:pic>
      <p:pic>
        <p:nvPicPr>
          <p:cNvPr id="4" name="Рисунок 3" descr="037-03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429000"/>
            <a:ext cx="4095779" cy="3071834"/>
          </a:xfrm>
          <a:prstGeom prst="rect">
            <a:avLst/>
          </a:prstGeom>
        </p:spPr>
      </p:pic>
      <p:pic>
        <p:nvPicPr>
          <p:cNvPr id="5" name="Рисунок 4" descr="037-06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3571876"/>
            <a:ext cx="3810000" cy="279558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7-02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968778" cy="2857520"/>
          </a:xfrm>
          <a:prstGeom prst="rect">
            <a:avLst/>
          </a:prstGeom>
        </p:spPr>
      </p:pic>
      <p:pic>
        <p:nvPicPr>
          <p:cNvPr id="3" name="Рисунок 2" descr="037-03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39286"/>
            <a:ext cx="3929090" cy="2946818"/>
          </a:xfrm>
          <a:prstGeom prst="rect">
            <a:avLst/>
          </a:prstGeom>
        </p:spPr>
      </p:pic>
      <p:pic>
        <p:nvPicPr>
          <p:cNvPr id="4" name="Рисунок 3" descr="037-04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44" y="3500438"/>
            <a:ext cx="4000528" cy="3000396"/>
          </a:xfrm>
          <a:prstGeom prst="rect">
            <a:avLst/>
          </a:prstGeom>
        </p:spPr>
      </p:pic>
      <p:pic>
        <p:nvPicPr>
          <p:cNvPr id="5" name="Рисунок 4" descr="037-05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571876"/>
            <a:ext cx="4264955" cy="285752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42860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037-0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285728"/>
            <a:ext cx="4095779" cy="3071834"/>
          </a:xfrm>
          <a:prstGeom prst="rect">
            <a:avLst/>
          </a:prstGeom>
        </p:spPr>
      </p:pic>
      <p:pic>
        <p:nvPicPr>
          <p:cNvPr id="9" name="Рисунок 8" descr="037-02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11" y="285728"/>
            <a:ext cx="4095779" cy="3071834"/>
          </a:xfrm>
          <a:prstGeom prst="rect">
            <a:avLst/>
          </a:prstGeom>
        </p:spPr>
      </p:pic>
      <p:pic>
        <p:nvPicPr>
          <p:cNvPr id="10" name="Рисунок 9" descr="037-048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571876"/>
            <a:ext cx="4011234" cy="2847976"/>
          </a:xfrm>
          <a:prstGeom prst="rect">
            <a:avLst/>
          </a:prstGeom>
        </p:spPr>
      </p:pic>
      <p:pic>
        <p:nvPicPr>
          <p:cNvPr id="11" name="Рисунок 10" descr="037-056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3571876"/>
            <a:ext cx="3810000" cy="285752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7-05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653745" cy="2500330"/>
          </a:xfrm>
          <a:prstGeom prst="rect">
            <a:avLst/>
          </a:prstGeom>
        </p:spPr>
      </p:pic>
      <p:pic>
        <p:nvPicPr>
          <p:cNvPr id="3" name="Рисунок 2" descr="037-06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498" y="285728"/>
            <a:ext cx="3917568" cy="2428892"/>
          </a:xfrm>
          <a:prstGeom prst="rect">
            <a:avLst/>
          </a:prstGeom>
        </p:spPr>
      </p:pic>
      <p:pic>
        <p:nvPicPr>
          <p:cNvPr id="4" name="Рисунок 3" descr="037-07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969528"/>
            <a:ext cx="2714643" cy="3697967"/>
          </a:xfrm>
          <a:prstGeom prst="rect">
            <a:avLst/>
          </a:prstGeom>
        </p:spPr>
      </p:pic>
      <p:pic>
        <p:nvPicPr>
          <p:cNvPr id="5" name="Рисунок 4" descr="037-084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3173446"/>
            <a:ext cx="4071966" cy="32113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7-0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643314"/>
            <a:ext cx="4429156" cy="2834660"/>
          </a:xfrm>
          <a:prstGeom prst="rect">
            <a:avLst/>
          </a:prstGeom>
        </p:spPr>
      </p:pic>
      <p:pic>
        <p:nvPicPr>
          <p:cNvPr id="3" name="Рисунок 2" descr="037-09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4817275" cy="3143272"/>
          </a:xfrm>
          <a:prstGeom prst="rect">
            <a:avLst/>
          </a:prstGeom>
        </p:spPr>
      </p:pic>
      <p:pic>
        <p:nvPicPr>
          <p:cNvPr id="4" name="Рисунок 3" descr="13F19ECARY41VICAMCF1IZCA12JW4ICA2XMUQ0CAJUIKLFCACHRAVQCA0KMP9UCAJUXAT4CAAKOIHVCAP526JLCAQSC23UCAADRBS4CAANMM7UCAQJ2G7GCAHIYKR4CACSQN6MCAUA1S18CAT7K2FQCA9003K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57166"/>
            <a:ext cx="2143140" cy="2776701"/>
          </a:xfrm>
          <a:prstGeom prst="rect">
            <a:avLst/>
          </a:prstGeom>
        </p:spPr>
      </p:pic>
      <p:pic>
        <p:nvPicPr>
          <p:cNvPr id="5" name="Рисунок 4" descr="6JUDE3CAPPWKE4CA1GO1VKCA2CL2RDCAS7DHB3CAT347XFCAJO8YXICANTJ6I7CAP0PHGKCAN1MLRPCADNUKM9CA0KDE44CAX0Y5N2CAD4Y2K2CAKP5TY6CA1WUP1JCAP9XW68CAV03WL8CA1O5UYYCA9U40H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3857628"/>
            <a:ext cx="2500330" cy="25003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518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ФАШИЗМ, </a:t>
            </a:r>
            <a:r>
              <a:rPr lang="ru-RU" dirty="0" smtClean="0"/>
              <a:t>общественно-политических течение, возникшее в начале 20 в. К нему причисляют движения, идеи и политические режимы, которые в зависимости от страны и разновидности могли носить различные названия: собственно фашизм, национал-социализм, национал-синдикализм</a:t>
            </a:r>
            <a:r>
              <a:rPr lang="ru-RU" i="1" dirty="0" smtClean="0"/>
              <a:t> </a:t>
            </a:r>
            <a:r>
              <a:rPr lang="ru-RU" dirty="0" smtClean="0"/>
              <a:t>и др. Однако всем им присущ ряд общих черт. </a:t>
            </a:r>
          </a:p>
          <a:p>
            <a:r>
              <a:rPr lang="ru-RU" dirty="0" smtClean="0"/>
              <a:t>Корни фашистских идей и движений уходят в крайний европейский национализм 19 в. Он приобретал наиболее воинствующие формы в тех странах, где, как в Германии и Италии, в силу политической раздробленности создание национального государства происходило с </a:t>
            </a:r>
            <a:r>
              <a:rPr lang="ru-RU" dirty="0" smtClean="0"/>
              <a:t>запозданием.</a:t>
            </a:r>
            <a:endParaRPr lang="ru-RU" b="1" dirty="0" smtClean="0"/>
          </a:p>
          <a:p>
            <a:r>
              <a:rPr lang="ru-RU" b="1" dirty="0" smtClean="0"/>
              <a:t>Первая </a:t>
            </a:r>
            <a:r>
              <a:rPr lang="ru-RU" b="1" dirty="0" smtClean="0"/>
              <a:t>мировая война </a:t>
            </a:r>
            <a:r>
              <a:rPr lang="ru-RU" dirty="0" smtClean="0"/>
              <a:t>сопровождалась националистическим и милитаристским угаром. Подготовленная десятилетиями пропаганды волна массового шовинизма захлестнула европейские страны. </a:t>
            </a:r>
            <a:endParaRPr lang="ru-RU" dirty="0" smtClean="0"/>
          </a:p>
          <a:p>
            <a:r>
              <a:rPr lang="ru-RU" dirty="0" smtClean="0"/>
              <a:t>Ход и последствия Первой мировой войны стали шоком для европейского общества. Война вызвала глубокий кризис сложившихся норм и ценностей, были отброшены моральные ограничения; пересмотрены привычные человеческие представления, прежде всего о ценности человеческой жизни. Люди, вернувшиеся с войны, не могли обрести себя в мирной жизни, от которой успели отвыкнуть. Общественно-политическую систему поколебала революционная волна, охватившая в 1917–1921 Россию, Испанию, Финляндию, Германию, Австрию, Венгрию, Италию и другие европейские </a:t>
            </a:r>
            <a:r>
              <a:rPr lang="ru-RU" dirty="0" smtClean="0"/>
              <a:t>страны.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15609621_nemplakat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2643206" cy="3948289"/>
          </a:xfrm>
          <a:prstGeom prst="rect">
            <a:avLst/>
          </a:prstGeom>
        </p:spPr>
      </p:pic>
      <p:pic>
        <p:nvPicPr>
          <p:cNvPr id="4" name="Рисунок 3" descr="1226965419_239123_4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85728"/>
            <a:ext cx="2449608" cy="3857652"/>
          </a:xfrm>
          <a:prstGeom prst="rect">
            <a:avLst/>
          </a:prstGeom>
        </p:spPr>
      </p:pic>
      <p:pic>
        <p:nvPicPr>
          <p:cNvPr id="5" name="Рисунок 4" descr="пр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8" y="357166"/>
            <a:ext cx="2460237" cy="1928826"/>
          </a:xfrm>
          <a:prstGeom prst="rect">
            <a:avLst/>
          </a:prstGeom>
        </p:spPr>
      </p:pic>
      <p:pic>
        <p:nvPicPr>
          <p:cNvPr id="6" name="Рисунок 5" descr="YZTO3BCAOUFICACA64L12OCAAWLZPFCADJ8WG6CANNLQJECAUIL53GCACWR3DDCA2KBIHCCAMM4CE6CA2U4CWUCADE4FQ9CAKDQRY5CAQIALUGCA0BDDUQCAVDS67UCAX4T2PYCA5UKKDUCA11A36VCAK26ZQ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3214686"/>
            <a:ext cx="2258985" cy="3214710"/>
          </a:xfrm>
          <a:prstGeom prst="rect">
            <a:avLst/>
          </a:prstGeom>
        </p:spPr>
      </p:pic>
      <p:pic>
        <p:nvPicPr>
          <p:cNvPr id="7" name="Рисунок 6" descr="VQJUR1CARZE724CAP58RQMCAUPY65ICATFRLY5CAJCFNLVCAC6MYBNCAXBAT3ECALDOHOKCAHYBZNOCAN6P3M6CAEVI747CAYEO5XLCAFDZ388CAQLH01PCAHWE87HCALNNS8HCAI45T5SCANZXBXFCA2NEYH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500570"/>
            <a:ext cx="2990159" cy="2093111"/>
          </a:xfrm>
          <a:prstGeom prst="rect">
            <a:avLst/>
          </a:prstGeom>
        </p:spPr>
      </p:pic>
      <p:pic>
        <p:nvPicPr>
          <p:cNvPr id="8" name="Рисунок 7" descr="V3B969CA4HRV4CCAEAJUGGCAZGZ01VCADFG9K2CA9SR0BXCAN47W70CA4DMXRRCAOJBUBECA73IK6ECAEV2PQ8CAW23Y7MCAM4Z2K3CAOF2TB4CA5Q4NZMCAJ99S6ECAT3PEZVCAY0R5MFCAADS2UFCAP8IZV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4572008"/>
            <a:ext cx="2028700" cy="17859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195</Words>
  <PresentationFormat>Экран (4:3)</PresentationFormat>
  <Paragraphs>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25</cp:revision>
  <dcterms:modified xsi:type="dcterms:W3CDTF">2009-03-13T16:17:39Z</dcterms:modified>
</cp:coreProperties>
</file>