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4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4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2CE4E6-17B1-442C-9CD5-C552E948FCF3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76E99-ACFB-41E9-A834-3FEEC5787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81439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</a:t>
            </a:r>
          </a:p>
          <a:p>
            <a:pPr algn="ctr"/>
            <a:r>
              <a:rPr lang="ru-RU" dirty="0" smtClean="0"/>
              <a:t>Средняя общеобразовательная школа № 22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             </a:t>
            </a:r>
            <a:r>
              <a:rPr lang="ru-RU" sz="2400" dirty="0" smtClean="0"/>
              <a:t>Химическая промышленность России</a:t>
            </a: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1600" dirty="0" err="1" smtClean="0"/>
              <a:t>Автор:Радченко</a:t>
            </a:r>
            <a:r>
              <a:rPr lang="ru-RU" sz="1600" dirty="0" smtClean="0"/>
              <a:t> У. А.</a:t>
            </a: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043890" cy="135729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Основные базы химической промышленности России:</a:t>
            </a:r>
            <a:endParaRPr lang="ru-RU" sz="4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71802" y="6410848"/>
            <a:ext cx="3214710" cy="365760"/>
          </a:xfrm>
        </p:spPr>
        <p:txBody>
          <a:bodyPr/>
          <a:lstStyle/>
          <a:p>
            <a:pPr algn="ctr"/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115328" cy="4681550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1.Северо-Европейская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2.Центральная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3.Урало-Поволжская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4.Сибирская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857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География химико-лесного комплекса России</a:t>
            </a:r>
            <a:endParaRPr lang="ru-RU" sz="2400" b="1" dirty="0"/>
          </a:p>
        </p:txBody>
      </p:sp>
      <p:pic>
        <p:nvPicPr>
          <p:cNvPr id="4" name="Содержимое 3" descr="C:\Users\1\Documents\Мои результаты сканирования\2009-04 (апр)\сканирование0002.jpg"/>
          <p:cNvPicPr>
            <a:picLocks noGrp="1"/>
          </p:cNvPicPr>
          <p:nvPr>
            <p:ph sz="quarter" idx="1"/>
          </p:nvPr>
        </p:nvPicPr>
        <p:blipFill>
          <a:blip r:embed="rId2"/>
          <a:srcRect l="2534" t="7397" r="1754" b="4921"/>
          <a:stretch>
            <a:fillRect/>
          </a:stretch>
        </p:blipFill>
        <p:spPr bwMode="auto">
          <a:xfrm>
            <a:off x="1285852" y="1428736"/>
            <a:ext cx="678661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и задания для закрепления темы: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71868" y="6410848"/>
            <a:ext cx="4071966" cy="365760"/>
          </a:xfrm>
        </p:spPr>
        <p:txBody>
          <a:bodyPr/>
          <a:lstStyle/>
          <a:p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1.Чем химическая промышленность отличается от других отраслей промышленности?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2.Объясните факторы размещения ее отдельных производств.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3.Какие экологические проблемы порождены присутствием  химической промышленности?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4.Покажите на экономической карте России основные химические районы.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Проблема!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00430" y="6410848"/>
            <a:ext cx="4857784" cy="365760"/>
          </a:xfrm>
        </p:spPr>
        <p:txBody>
          <a:bodyPr/>
          <a:lstStyle/>
          <a:p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Мощности химической промышленности России сейчас загружены на 15-50% в результате экономического кризиса и низкой конкурентоспособности продукции. В отрасли почти 40% предприятий убыточны. Другая серьезная проблема - сильный износ оборудования. Он составляет 57%, а 65% техники устарело морально и физически. Более 2/3 производств эксплуатируется свыше 25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57422" y="6357958"/>
            <a:ext cx="3643338" cy="418650"/>
          </a:xfrm>
        </p:spPr>
        <p:txBody>
          <a:bodyPr/>
          <a:lstStyle/>
          <a:p>
            <a:pPr algn="ctr"/>
            <a:r>
              <a:rPr lang="ru-RU" dirty="0" smtClean="0"/>
              <a:t>МОУ «Целинная СОШ»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0112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Химическая промышленность России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57488" y="6410848"/>
            <a:ext cx="4286280" cy="365760"/>
          </a:xfrm>
        </p:spPr>
        <p:txBody>
          <a:bodyPr/>
          <a:lstStyle/>
          <a:p>
            <a:pPr algn="ctr"/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История развития отрасли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Химическая промышленность выделилась в отдельную отрасль с началом промышленного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переворота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Первые заводы по производству серной кислоты— важнейшей из минеральных кислот, применяемых человеком, были построены в 1740 (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Великобритания,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Ричмонд), в 1766 (Франция, Руан), в 1805 (Россия, Подмосковье), в 1810 (Германия, Лейпциг). Для обеспечения потребностей развивающихся текстильной и стекольной промышленности возникло производство кальцинированной соды.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Первые содовые заводы появились в 1793 (Франция, Париж), в 1823 (Великобритания, Ливерпуль), в 1843 (Германия,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Шёнебек-на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-Эльбе), в 1864 (Россия, Барнаул). С развитием в середине XIX в. сельского хозяйства появились заводы искусственных удобрений: в 1842 в Великобритании, в 1867 в Германии, в 1892 в России.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Буклет\l_h_pe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85728"/>
            <a:ext cx="1643074" cy="6429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285728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СТОРИЯ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ОТРАСЛИ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339166" cy="365760"/>
          </a:xfrm>
        </p:spPr>
        <p:txBody>
          <a:bodyPr/>
          <a:lstStyle/>
          <a:p>
            <a:pPr algn="ctr"/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 fontScale="32500" lnSpcReduction="2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Сырьевые связи, раннее возникновение индустрии способствовали становлению Великобритании, как мирового лидера в химическом производстве, на протяжении трёх четвертей XIX в. С конца XIX в. с ростом потребности экономик в органических веществах лидером в химической промышленности становится Германия. Благодаря быстрому процессу концентрации производств, высокому уровню научно-технического развития, активной торговой политике Германия к началу XX в. завоёвывает мировой рынок химической продукции.</a:t>
            </a:r>
            <a:b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5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F:\Буклет\l_h_pe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715016"/>
            <a:ext cx="1785918" cy="64291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500430" y="6410848"/>
            <a:ext cx="5429288" cy="365760"/>
          </a:xfrm>
        </p:spPr>
        <p:txBody>
          <a:bodyPr/>
          <a:lstStyle/>
          <a:p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000108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800" b="1" i="0" u="none" strike="noStrike" spc="50" normalizeH="0" baseline="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Химико</a:t>
            </a:r>
            <a:r>
              <a:rPr kumimoji="0" lang="ru-RU" sz="2800" b="1" i="0" u="none" strike="noStrike" spc="50" normalizeH="0" baseline="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лесной комплекс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Химическая                          Лесная</a:t>
            </a:r>
            <a:endParaRPr kumimoji="0" lang="ru-RU" sz="1200" b="1" i="0" u="none" strike="noStrik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промышленность              </a:t>
            </a:r>
            <a:r>
              <a:rPr kumimoji="0" lang="ru-RU" sz="2800" b="1" i="0" u="none" strike="noStrike" spc="50" normalizeH="0" baseline="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промышленность</a:t>
            </a:r>
            <a:endParaRPr kumimoji="0" lang="ru-RU" sz="2800" b="1" i="0" u="none" strike="noStrike" spc="50" normalizeH="0" baseline="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2857488" y="1500174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29322" y="1500174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143248"/>
            <a:ext cx="4214842" cy="31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Задание №1: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786182" y="6410848"/>
            <a:ext cx="5143536" cy="365760"/>
          </a:xfrm>
        </p:spPr>
        <p:txBody>
          <a:bodyPr/>
          <a:lstStyle/>
          <a:p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Химическая промышленность отличается от  других отраслей рядом особенностей. Самостоятельно работая с текстом учебника (стр.146), выявите 3 особенности химической промышленности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Ученик 06\Рабочий стол\ПОРТФ\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0081">
            <a:off x="6643702" y="500042"/>
            <a:ext cx="17192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71868" y="6410848"/>
            <a:ext cx="4857784" cy="365760"/>
          </a:xfrm>
        </p:spPr>
        <p:txBody>
          <a:bodyPr/>
          <a:lstStyle/>
          <a:p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1.Химическая промышленность создает новые материалы с заданными свойствами, которые позволяют экономить сырье и труд людей.</a:t>
            </a:r>
          </a:p>
          <a:p>
            <a:pPr>
              <a:buNone/>
            </a:pPr>
            <a:r>
              <a:rPr lang="ru-RU" dirty="0" smtClean="0"/>
              <a:t>2.Химическая промышленность имеет обширную сырьевую базу (</a:t>
            </a:r>
            <a:r>
              <a:rPr lang="ru-RU" dirty="0" err="1" smtClean="0"/>
              <a:t>п</a:t>
            </a:r>
            <a:r>
              <a:rPr lang="ru-RU" dirty="0" smtClean="0"/>
              <a:t>/и, вода, воздух, древесина). Один продукт можно получить из разных видов сырья.</a:t>
            </a:r>
          </a:p>
          <a:p>
            <a:pPr>
              <a:buNone/>
            </a:pPr>
            <a:r>
              <a:rPr lang="ru-RU" dirty="0" smtClean="0"/>
              <a:t>3.Химическая промышленность дает возможность комплексной переработки сырья и получения разнообразной продукции.</a:t>
            </a:r>
          </a:p>
        </p:txBody>
      </p:sp>
      <p:pic>
        <p:nvPicPr>
          <p:cNvPr id="5" name="Picture 6" descr="C:\Documents and Settings\Ученик 06\Рабочий стол\ПОРТФ\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13901" cy="118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Задание №2. Определение факторов     размещения предприятий и их географии.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14546" y="6410848"/>
            <a:ext cx="5500726" cy="365760"/>
          </a:xfrm>
        </p:spPr>
        <p:txBody>
          <a:bodyPr/>
          <a:lstStyle/>
          <a:p>
            <a:pPr algn="ctr"/>
            <a:r>
              <a:rPr lang="ru-RU" dirty="0" smtClean="0"/>
              <a:t>МОУ «Целинная СОШ»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Работа с текстом учебника(стр.145-148), рис.47, табл.33; карта          атласа «Химическая промышленность».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Заполнить таблицу «Химическая промышленность»: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3071811"/>
          <a:ext cx="7358116" cy="300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29"/>
                <a:gridCol w="1839529"/>
                <a:gridCol w="1839529"/>
                <a:gridCol w="1839529"/>
              </a:tblGrid>
              <a:tr h="677508"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Отрасль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Факторы размещения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Центры</a:t>
                      </a:r>
                      <a:endParaRPr lang="ru-RU" dirty="0"/>
                    </a:p>
                  </a:txBody>
                  <a:tcPr/>
                </a:tc>
              </a:tr>
              <a:tr h="677508">
                <a:tc>
                  <a:txBody>
                    <a:bodyPr/>
                    <a:lstStyle/>
                    <a:p>
                      <a:r>
                        <a:rPr lang="ru-RU" dirty="0" smtClean="0"/>
                        <a:t>1.Горно-химическая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508">
                <a:tc>
                  <a:txBody>
                    <a:bodyPr/>
                    <a:lstStyle/>
                    <a:p>
                      <a:r>
                        <a:rPr lang="ru-RU" dirty="0" smtClean="0"/>
                        <a:t>2.Основная 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dirty="0" smtClean="0"/>
                        <a:t>Химия органического синтеза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2976" y="6410848"/>
            <a:ext cx="7143800" cy="365760"/>
          </a:xfrm>
        </p:spPr>
        <p:txBody>
          <a:bodyPr/>
          <a:lstStyle/>
          <a:p>
            <a:pPr algn="ctr"/>
            <a:r>
              <a:rPr lang="ru-RU" dirty="0" smtClean="0"/>
              <a:t>МОУ «Целинная СОШ»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42844" y="928670"/>
          <a:ext cx="8858311" cy="535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92"/>
                <a:gridCol w="2196571"/>
                <a:gridCol w="2196575"/>
                <a:gridCol w="2196573"/>
              </a:tblGrid>
              <a:tr h="6853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Отрасль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Продукция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Факторы размещения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Центры</a:t>
                      </a:r>
                      <a:endParaRPr lang="ru-RU" sz="1600" dirty="0"/>
                    </a:p>
                  </a:txBody>
                  <a:tcPr/>
                </a:tc>
              </a:tr>
              <a:tr h="7614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1.Горно-химическая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апатиты</a:t>
                      </a:r>
                    </a:p>
                    <a:p>
                      <a:r>
                        <a:rPr lang="ru-RU" sz="1400" dirty="0" smtClean="0"/>
                        <a:t>фосфориты</a:t>
                      </a:r>
                    </a:p>
                    <a:p>
                      <a:r>
                        <a:rPr lang="ru-RU" sz="1400" dirty="0" smtClean="0"/>
                        <a:t>калийная соль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 сырья</a:t>
                      </a:r>
                    </a:p>
                    <a:p>
                      <a:r>
                        <a:rPr lang="ru-RU" sz="1400" dirty="0" smtClean="0"/>
                        <a:t>у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сырья</a:t>
                      </a:r>
                    </a:p>
                    <a:p>
                      <a:r>
                        <a:rPr lang="ru-RU" sz="1400" dirty="0" smtClean="0"/>
                        <a:t>у сырья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Хибины,</a:t>
                      </a:r>
                    </a:p>
                    <a:p>
                      <a:r>
                        <a:rPr lang="ru-RU" sz="1400" dirty="0" smtClean="0"/>
                        <a:t>Егорьевское</a:t>
                      </a:r>
                    </a:p>
                    <a:p>
                      <a:r>
                        <a:rPr lang="ru-RU" sz="1400" dirty="0" err="1" smtClean="0"/>
                        <a:t>Соликамское</a:t>
                      </a:r>
                      <a:endParaRPr lang="ru-RU" sz="1400" dirty="0"/>
                    </a:p>
                  </a:txBody>
                  <a:tcPr/>
                </a:tc>
              </a:tr>
              <a:tr h="20650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2.Основная химия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калийные удобрения</a:t>
                      </a:r>
                    </a:p>
                    <a:p>
                      <a:r>
                        <a:rPr lang="ru-RU" sz="1400" dirty="0" smtClean="0"/>
                        <a:t>фосфорные удобрения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азотные удобрения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серная кислота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 сырья</a:t>
                      </a:r>
                    </a:p>
                    <a:p>
                      <a:r>
                        <a:rPr lang="ru-RU" sz="1400" dirty="0" smtClean="0"/>
                        <a:t> потребителя и сернокислотных заводов</a:t>
                      </a:r>
                    </a:p>
                    <a:p>
                      <a:r>
                        <a:rPr lang="ru-RU" sz="1400" dirty="0" smtClean="0"/>
                        <a:t>у газопроводов на металлургических комбинатах</a:t>
                      </a:r>
                    </a:p>
                    <a:p>
                      <a:r>
                        <a:rPr lang="ru-RU" sz="1400" dirty="0" smtClean="0"/>
                        <a:t>у потребителя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Соликамск, Березняки</a:t>
                      </a:r>
                    </a:p>
                    <a:p>
                      <a:r>
                        <a:rPr lang="ru-RU" sz="1400" dirty="0" smtClean="0"/>
                        <a:t>Г.Воскресенск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Новомосковск, Щекино, Тольятти, Новгород, Магнитогорск</a:t>
                      </a:r>
                    </a:p>
                    <a:p>
                      <a:r>
                        <a:rPr lang="ru-RU" sz="1400" dirty="0" smtClean="0"/>
                        <a:t>Волжский</a:t>
                      </a:r>
                    </a:p>
                  </a:txBody>
                  <a:tcPr/>
                </a:tc>
              </a:tr>
              <a:tr h="18460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3.Химия органического синтеза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синтетический каучук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шины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пластмассы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химия волокна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 сырья</a:t>
                      </a:r>
                    </a:p>
                    <a:p>
                      <a:r>
                        <a:rPr lang="ru-RU" sz="1400" dirty="0" smtClean="0"/>
                        <a:t>нефтепроводы</a:t>
                      </a:r>
                    </a:p>
                    <a:p>
                      <a:r>
                        <a:rPr lang="ru-RU" sz="1400" dirty="0" smtClean="0"/>
                        <a:t>к производству каучука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к потребителю и к НПЗ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водоемкое, энергоемкое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Ефремов, Ярославль, Тольятти, Казань, Воронеж</a:t>
                      </a:r>
                    </a:p>
                    <a:p>
                      <a:r>
                        <a:rPr lang="ru-RU" sz="1400" dirty="0" smtClean="0"/>
                        <a:t>Киров, Нижнекамск, Воронеж, Омск</a:t>
                      </a:r>
                    </a:p>
                    <a:p>
                      <a:r>
                        <a:rPr lang="ru-RU" sz="1400" dirty="0" smtClean="0"/>
                        <a:t>Уфа, Тюмень, Казань, Орехово-Зуево</a:t>
                      </a:r>
                    </a:p>
                    <a:p>
                      <a:r>
                        <a:rPr lang="ru-RU" sz="1400" dirty="0" smtClean="0"/>
                        <a:t>Тверь, Клин, Саратов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C:\Documents and Settings\Ученик 06\Рабочий стол\ПОРТФ\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333">
            <a:off x="7858148" y="142852"/>
            <a:ext cx="1048546" cy="8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</TotalTime>
  <Words>655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Слайд 1</vt:lpstr>
      <vt:lpstr>Слайд 2</vt:lpstr>
      <vt:lpstr>Слайд 3</vt:lpstr>
      <vt:lpstr>      ИСТОРИЯ развития ОТРАСЛИ   </vt:lpstr>
      <vt:lpstr>Слайд 5</vt:lpstr>
      <vt:lpstr>    Задание №1:</vt:lpstr>
      <vt:lpstr>Правильные ответы:</vt:lpstr>
      <vt:lpstr>  Задание №2. Определение факторов     размещения предприятий и их географии.</vt:lpstr>
      <vt:lpstr>Правильный ответ:</vt:lpstr>
      <vt:lpstr>Основные базы химической промышленности России:</vt:lpstr>
      <vt:lpstr>География химико-лесного комплекса России</vt:lpstr>
      <vt:lpstr>Вопросы и задания для закрепления темы:</vt:lpstr>
      <vt:lpstr>Внимание! Проблема!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ОКАИЕНКО</dc:creator>
  <cp:lastModifiedBy>МОУ СОШ №22</cp:lastModifiedBy>
  <cp:revision>16</cp:revision>
  <dcterms:created xsi:type="dcterms:W3CDTF">2009-04-11T09:04:57Z</dcterms:created>
  <dcterms:modified xsi:type="dcterms:W3CDTF">2011-12-07T08:16:14Z</dcterms:modified>
</cp:coreProperties>
</file>