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47F9-F2C8-4D21-BB71-6D90EA0162A3}" type="datetimeFigureOut">
              <a:rPr lang="ru-RU" smtClean="0"/>
              <a:t>24.11.2011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EDAAA-3979-4F2D-8F10-A5F7DC9A2F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47F9-F2C8-4D21-BB71-6D90EA0162A3}" type="datetimeFigureOut">
              <a:rPr lang="ru-RU" smtClean="0"/>
              <a:t>24.11.2011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EDAAA-3979-4F2D-8F10-A5F7DC9A2F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47F9-F2C8-4D21-BB71-6D90EA0162A3}" type="datetimeFigureOut">
              <a:rPr lang="ru-RU" smtClean="0"/>
              <a:t>24.11.2011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EDAAA-3979-4F2D-8F10-A5F7DC9A2F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47F9-F2C8-4D21-BB71-6D90EA0162A3}" type="datetimeFigureOut">
              <a:rPr lang="ru-RU" smtClean="0"/>
              <a:t>24.11.2011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EDAAA-3979-4F2D-8F10-A5F7DC9A2F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47F9-F2C8-4D21-BB71-6D90EA0162A3}" type="datetimeFigureOut">
              <a:rPr lang="ru-RU" smtClean="0"/>
              <a:t>24.11.2011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EDAAA-3979-4F2D-8F10-A5F7DC9A2F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47F9-F2C8-4D21-BB71-6D90EA0162A3}" type="datetimeFigureOut">
              <a:rPr lang="ru-RU" smtClean="0"/>
              <a:t>24.11.2011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EDAAA-3979-4F2D-8F10-A5F7DC9A2F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47F9-F2C8-4D21-BB71-6D90EA0162A3}" type="datetimeFigureOut">
              <a:rPr lang="ru-RU" smtClean="0"/>
              <a:t>24.11.2011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EDAAA-3979-4F2D-8F10-A5F7DC9A2F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47F9-F2C8-4D21-BB71-6D90EA0162A3}" type="datetimeFigureOut">
              <a:rPr lang="ru-RU" smtClean="0"/>
              <a:t>24.11.2011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EDAAA-3979-4F2D-8F10-A5F7DC9A2F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47F9-F2C8-4D21-BB71-6D90EA0162A3}" type="datetimeFigureOut">
              <a:rPr lang="ru-RU" smtClean="0"/>
              <a:t>24.11.2011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EDAAA-3979-4F2D-8F10-A5F7DC9A2F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47F9-F2C8-4D21-BB71-6D90EA0162A3}" type="datetimeFigureOut">
              <a:rPr lang="ru-RU" smtClean="0"/>
              <a:t>24.11.2011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EDAAA-3979-4F2D-8F10-A5F7DC9A2F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47F9-F2C8-4D21-BB71-6D90EA0162A3}" type="datetimeFigureOut">
              <a:rPr lang="ru-RU" smtClean="0"/>
              <a:t>24.11.2011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EDAAA-3979-4F2D-8F10-A5F7DC9A2F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947F9-F2C8-4D21-BB71-6D90EA0162A3}" type="datetimeFigureOut">
              <a:rPr lang="ru-RU" smtClean="0"/>
              <a:t>24.11.2011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EDAAA-3979-4F2D-8F10-A5F7DC9A2FE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6000" b="1" dirty="0" smtClean="0"/>
              <a:t>Китай .</a:t>
            </a:r>
            <a:endParaRPr lang="ru-RU" sz="6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88640"/>
            <a:ext cx="7488832" cy="50405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Движение тайпинов </a:t>
            </a:r>
            <a:endParaRPr lang="ru-RU" sz="2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908720"/>
            <a:ext cx="3312368" cy="108012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Причины:</a:t>
            </a:r>
            <a:endParaRPr lang="ru-RU" sz="2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95936" y="908720"/>
            <a:ext cx="3096344" cy="115212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Руководитель </a:t>
            </a:r>
            <a:endParaRPr lang="ru-RU" sz="2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2276872"/>
            <a:ext cx="3816424" cy="576064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Итоги </a:t>
            </a:r>
            <a:endParaRPr lang="ru-RU" sz="2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99592" y="2852936"/>
            <a:ext cx="7848872" cy="86409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Политические </a:t>
            </a:r>
            <a:endParaRPr lang="ru-RU" sz="2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99592" y="3717032"/>
            <a:ext cx="7848872" cy="100811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Экономические 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99592" y="4725144"/>
            <a:ext cx="7848872" cy="1008112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Социальные </a:t>
            </a:r>
            <a:endParaRPr lang="ru-RU" sz="2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Раздел Китая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Государство 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Захваченная территория </a:t>
            </a:r>
            <a:endParaRPr lang="ru-RU" sz="28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характеристики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Личность </a:t>
            </a:r>
          </a:p>
          <a:p>
            <a:r>
              <a:rPr lang="ru-RU" sz="3600" b="1" dirty="0" smtClean="0"/>
              <a:t>Реформы </a:t>
            </a:r>
          </a:p>
          <a:p>
            <a:r>
              <a:rPr lang="ru-RU" sz="3600" b="1" dirty="0" smtClean="0"/>
              <a:t>Причины выступлений </a:t>
            </a:r>
          </a:p>
          <a:p>
            <a:r>
              <a:rPr lang="ru-RU" sz="3600" b="1" dirty="0" smtClean="0"/>
              <a:t>Основные события </a:t>
            </a:r>
          </a:p>
          <a:p>
            <a:r>
              <a:rPr lang="ru-RU" sz="3600" b="1" dirty="0" smtClean="0"/>
              <a:t>Итоги </a:t>
            </a:r>
            <a:endParaRPr lang="ru-RU" sz="36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25</Words>
  <Application>Microsoft Office PowerPoint</Application>
  <PresentationFormat>Экран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Китай .</vt:lpstr>
      <vt:lpstr>Слайд 2</vt:lpstr>
      <vt:lpstr>Раздел Китая </vt:lpstr>
      <vt:lpstr>План характеристики </vt:lpstr>
    </vt:vector>
  </TitlesOfParts>
  <Company>BEST XP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Китай .</dc:title>
  <dc:creator>ок</dc:creator>
  <cp:lastModifiedBy>ок</cp:lastModifiedBy>
  <cp:revision>1</cp:revision>
  <dcterms:created xsi:type="dcterms:W3CDTF">2011-11-24T17:08:47Z</dcterms:created>
  <dcterms:modified xsi:type="dcterms:W3CDTF">2011-11-24T17:16:21Z</dcterms:modified>
</cp:coreProperties>
</file>