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84321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Тема урока: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«Виды облаков и атмосферные осадки»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572008"/>
            <a:ext cx="7854696" cy="1752600"/>
          </a:xfrm>
        </p:spPr>
        <p:txBody>
          <a:bodyPr>
            <a:normAutofit/>
          </a:bodyPr>
          <a:lstStyle/>
          <a:p>
            <a:pPr lvl="1" algn="r"/>
            <a:endParaRPr lang="ru-RU" b="1" i="1" dirty="0" smtClean="0"/>
          </a:p>
          <a:p>
            <a:pPr lvl="1" algn="r"/>
            <a:endParaRPr lang="ru-RU" b="1" i="1" dirty="0" smtClean="0"/>
          </a:p>
          <a:p>
            <a:pPr lvl="1" algn="r"/>
            <a:endParaRPr lang="ru-RU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43108" y="5072074"/>
            <a:ext cx="7000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Georgia" pitchFamily="18" charset="0"/>
              </a:rPr>
              <a:t>Подготовила учитель географии МБОУ СОШ № 10</a:t>
            </a:r>
          </a:p>
          <a:p>
            <a:pPr algn="r"/>
            <a:r>
              <a:rPr lang="ru-RU" b="1" i="1" dirty="0" err="1" smtClean="0">
                <a:latin typeface="Georgia" pitchFamily="18" charset="0"/>
              </a:rPr>
              <a:t>Тимашевского</a:t>
            </a:r>
            <a:r>
              <a:rPr lang="ru-RU" b="1" i="1" dirty="0" smtClean="0">
                <a:latin typeface="Georgia" pitchFamily="18" charset="0"/>
              </a:rPr>
              <a:t> района ст. Медведовская</a:t>
            </a:r>
          </a:p>
          <a:p>
            <a:pPr algn="r"/>
            <a:r>
              <a:rPr lang="ru-RU" b="1" i="1" dirty="0" smtClean="0">
                <a:latin typeface="Georgia" pitchFamily="18" charset="0"/>
              </a:rPr>
              <a:t>Евдокимова Екатерина Алексеевна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Самое безоблачное место на Земле</a:t>
            </a: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Рисунок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3116"/>
            <a:ext cx="4429156" cy="2905125"/>
          </a:xfrm>
        </p:spPr>
      </p:pic>
      <p:pic>
        <p:nvPicPr>
          <p:cNvPr id="5" name="Рисунок 4" descr="Рисунок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3116"/>
            <a:ext cx="4014788" cy="2890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5" y="5286388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Юма (Аризона, США) – 90%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дней в году солнечные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5214950"/>
            <a:ext cx="4143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Восточная Сахара (Африка) –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97% солнечных дней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72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u="sng" dirty="0" smtClean="0">
                <a:solidFill>
                  <a:srgbClr val="FF0000"/>
                </a:solidFill>
                <a:latin typeface="Georgia" pitchFamily="18" charset="0"/>
              </a:rPr>
              <a:t>Осадки</a:t>
            </a:r>
            <a:r>
              <a:rPr lang="ru-RU" sz="4900" b="1" i="1" dirty="0" smtClean="0">
                <a:latin typeface="Georgia" pitchFamily="18" charset="0"/>
              </a:rPr>
              <a:t>-вода в жидком или твердом виде, выпадающая из облаков или выделяющаяся из воздуха на охлажденных поверхностях.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Дождь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4" name="Содержимое 3" descr="914373478923482348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1357298"/>
            <a:ext cx="3929089" cy="5214973"/>
          </a:xfrm>
        </p:spPr>
      </p:pic>
      <p:pic>
        <p:nvPicPr>
          <p:cNvPr id="5" name="Рисунок 4" descr="1311258625_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357298"/>
            <a:ext cx="4643469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Град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4429156" cy="5357850"/>
          </a:xfr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85860"/>
            <a:ext cx="416721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Снег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8572560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Роса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1357298"/>
            <a:ext cx="4572032" cy="5286412"/>
          </a:xfr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4071966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Иней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4" name="Содержимое 3" descr="6709807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1285860"/>
            <a:ext cx="4000528" cy="5429287"/>
          </a:xfrm>
        </p:spPr>
      </p:pic>
      <p:pic>
        <p:nvPicPr>
          <p:cNvPr id="5" name="Рисунок 4" descr="d3687dcfb4d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285860"/>
            <a:ext cx="4500593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err="1" smtClean="0">
                <a:latin typeface="Georgia" pitchFamily="18" charset="0"/>
              </a:rPr>
              <a:t>Осадкомер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4" name="Содержимое 3" descr="Рисунок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1428737"/>
            <a:ext cx="3143271" cy="4895864"/>
          </a:xfrm>
        </p:spPr>
      </p:pic>
      <p:sp>
        <p:nvSpPr>
          <p:cNvPr id="5" name="TextBox 4"/>
          <p:cNvSpPr txBox="1"/>
          <p:nvPr/>
        </p:nvSpPr>
        <p:spPr>
          <a:xfrm>
            <a:off x="5000628" y="1785926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Ведро</a:t>
            </a:r>
            <a:endParaRPr lang="ru-RU" sz="2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3071810"/>
            <a:ext cx="28777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Специальная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защита</a:t>
            </a:r>
            <a:endParaRPr lang="ru-RU" sz="2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47863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Столб</a:t>
            </a:r>
            <a:endParaRPr lang="ru-RU" sz="2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2714612" y="1643050"/>
            <a:ext cx="2214578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2714612" y="1714488"/>
            <a:ext cx="7143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2714612" y="2285992"/>
            <a:ext cx="1643074" cy="10715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2714612" y="4071942"/>
            <a:ext cx="2714644" cy="10715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Диаграмма годового количества осадков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4" name="Содержимое 3" descr="Рисунок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9501222" cy="585789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Заполните схему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1071546"/>
            <a:ext cx="2058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eorgia" pitchFamily="18" charset="0"/>
              </a:rPr>
              <a:t>Облака</a:t>
            </a:r>
            <a:endParaRPr lang="ru-RU" sz="3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42910" y="1857364"/>
            <a:ext cx="2500330" cy="1357322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Кучевые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3286116" y="1857364"/>
            <a:ext cx="2928958" cy="1357322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Слоистые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6215074" y="1857364"/>
            <a:ext cx="2928926" cy="1500198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Перистые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143248"/>
            <a:ext cx="566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Образуются на высоте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4071942"/>
            <a:ext cx="2143140" cy="7143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2-3 км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4000504"/>
            <a:ext cx="2214578" cy="7858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Не более 2 км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4000504"/>
            <a:ext cx="2071702" cy="7143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7-10 км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4714884"/>
            <a:ext cx="25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Приносят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48" y="5643578"/>
            <a:ext cx="2428892" cy="92869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Дождь,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град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00430" y="5715016"/>
            <a:ext cx="2786082" cy="92869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Длительные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дожди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29388" y="5500702"/>
            <a:ext cx="2500330" cy="121444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Снег,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Плохую погоду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2500298" y="1571612"/>
            <a:ext cx="1000132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</p:cNvCxnSpPr>
          <p:nvPr/>
        </p:nvCxnSpPr>
        <p:spPr>
          <a:xfrm rot="16200000" flipH="1">
            <a:off x="4445397" y="1873636"/>
            <a:ext cx="425239" cy="1137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15008" y="1428736"/>
            <a:ext cx="1643074" cy="500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1321571" y="3607595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1" idx="0"/>
          </p:cNvCxnSpPr>
          <p:nvPr/>
        </p:nvCxnSpPr>
        <p:spPr>
          <a:xfrm rot="5400000">
            <a:off x="4446984" y="3589736"/>
            <a:ext cx="785818" cy="357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7358082" y="3571876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1535885" y="5250669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5" idx="0"/>
          </p:cNvCxnSpPr>
          <p:nvPr/>
        </p:nvCxnSpPr>
        <p:spPr>
          <a:xfrm rot="5400000">
            <a:off x="4697812" y="5411404"/>
            <a:ext cx="499271" cy="1079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7287438" y="5142718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Georgia" pitchFamily="18" charset="0"/>
              </a:rPr>
              <a:t>???Отгадайте загадки???</a:t>
            </a:r>
            <a:endParaRPr lang="ru-RU" sz="44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586790" cy="500066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Без крыльев летят, без ног бегут, без паруса плывут?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b="1" i="1" u="sng" dirty="0" smtClean="0">
                <a:solidFill>
                  <a:srgbClr val="0070C0"/>
                </a:solidFill>
                <a:latin typeface="Georgia" pitchFamily="18" charset="0"/>
              </a:rPr>
              <a:t>Облака</a:t>
            </a:r>
          </a:p>
          <a:p>
            <a:pPr>
              <a:spcBef>
                <a:spcPct val="5000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Вечером-водой, ночью-водой, а </a:t>
            </a:r>
            <a:r>
              <a:rPr lang="ru-RU" b="1" i="1" dirty="0" err="1" smtClean="0">
                <a:solidFill>
                  <a:srgbClr val="002060"/>
                </a:solidFill>
                <a:latin typeface="Georgia" pitchFamily="18" charset="0"/>
              </a:rPr>
              <a:t>утром-в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 небеса?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b="1" i="1" u="sng" dirty="0" smtClean="0">
                <a:solidFill>
                  <a:srgbClr val="0070C0"/>
                </a:solidFill>
                <a:latin typeface="Georgia" pitchFamily="18" charset="0"/>
              </a:rPr>
              <a:t>Дождь</a:t>
            </a:r>
          </a:p>
          <a:p>
            <a:pPr>
              <a:spcBef>
                <a:spcPct val="5000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С </a:t>
            </a:r>
            <a:r>
              <a:rPr lang="ru-RU" b="1" i="1" dirty="0" err="1" smtClean="0">
                <a:solidFill>
                  <a:srgbClr val="002060"/>
                </a:solidFill>
                <a:latin typeface="Georgia" pitchFamily="18" charset="0"/>
              </a:rPr>
              <a:t>неба-звездой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, в </a:t>
            </a:r>
            <a:r>
              <a:rPr lang="ru-RU" b="1" i="1" dirty="0" err="1" smtClean="0">
                <a:solidFill>
                  <a:srgbClr val="002060"/>
                </a:solidFill>
                <a:latin typeface="Georgia" pitchFamily="18" charset="0"/>
              </a:rPr>
              <a:t>ладошку-водой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?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b="1" i="1" u="sng" dirty="0" smtClean="0">
                <a:solidFill>
                  <a:srgbClr val="0070C0"/>
                </a:solidFill>
                <a:latin typeface="Georgia" pitchFamily="18" charset="0"/>
              </a:rPr>
              <a:t>Снег</a:t>
            </a:r>
          </a:p>
          <a:p>
            <a:pPr>
              <a:spcBef>
                <a:spcPct val="5000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Падает горошком, скачет по дорожкам?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b="1" i="1" u="sng" dirty="0" smtClean="0">
                <a:solidFill>
                  <a:srgbClr val="0070C0"/>
                </a:solidFill>
                <a:latin typeface="Georgia" pitchFamily="18" charset="0"/>
              </a:rPr>
              <a:t>Град</a:t>
            </a:r>
          </a:p>
          <a:p>
            <a:pPr>
              <a:spcBef>
                <a:spcPct val="5000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Вечером наземь слетает, ночь на земле пребывает, утром опять улетает?</a:t>
            </a:r>
          </a:p>
          <a:p>
            <a:pPr algn="ctr">
              <a:buNone/>
            </a:pPr>
            <a:r>
              <a:rPr lang="ru-RU" b="1" i="1" u="sng" dirty="0" smtClean="0">
                <a:solidFill>
                  <a:srgbClr val="0070C0"/>
                </a:solidFill>
                <a:latin typeface="Georgia" pitchFamily="18" charset="0"/>
              </a:rPr>
              <a:t>Роса</a:t>
            </a:r>
            <a:endParaRPr lang="ru-RU" b="1" i="1" u="sng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Домашнее задание: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Georgia" pitchFamily="18" charset="0"/>
              </a:rPr>
              <a:t>§  41, 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вопросы после параграфа.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Ребята, а кто хочет получить “5”, напишите рассказ на тему “Я – снежинка”, “Я – градинка”, “Я – капелька дождя”.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0" descr="2918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143000"/>
            <a:ext cx="4210050" cy="5257800"/>
          </a:xfrm>
          <a:prstGeom prst="rect">
            <a:avLst/>
          </a:prstGeom>
          <a:noFill/>
        </p:spPr>
      </p:pic>
      <p:pic>
        <p:nvPicPr>
          <p:cNvPr id="5" name="Picture 4" descr="Sky_0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4212175" cy="5286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428604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Туман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428604"/>
            <a:ext cx="2266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Облака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Облако</a:t>
            </a: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-это туман, только образуется он не у поверхности</a:t>
            </a:r>
            <a:b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000099"/>
                </a:solidFill>
                <a:latin typeface="Georgia" pitchFamily="18" charset="0"/>
              </a:rPr>
              <a:t>Земли, а на какой-то высоте.</a:t>
            </a:r>
            <a:r>
              <a:rPr lang="ru-RU" dirty="0" smtClean="0">
                <a:solidFill>
                  <a:srgbClr val="000099"/>
                </a:solidFill>
              </a:rPr>
              <a:t/>
            </a:r>
            <a:br>
              <a:rPr lang="ru-RU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4" name="Picture 8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78000"/>
          </a:blip>
          <a:srcRect/>
          <a:stretch>
            <a:fillRect/>
          </a:stretch>
        </p:blipFill>
        <p:spPr bwMode="auto">
          <a:xfrm>
            <a:off x="357158" y="2014782"/>
            <a:ext cx="8429684" cy="455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Кучевые облака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4" name="Содержимое 3" descr="Рисунок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8643998" cy="5286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858280" cy="51033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err="1" smtClean="0">
                <a:latin typeface="Georgia" pitchFamily="18" charset="0"/>
              </a:rPr>
              <a:t>Кучево</a:t>
            </a:r>
            <a:r>
              <a:rPr lang="ru-RU" sz="4000" b="1" i="1" dirty="0" smtClean="0">
                <a:latin typeface="Georgia" pitchFamily="18" charset="0"/>
              </a:rPr>
              <a:t>–дождевые и ливневые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1285860"/>
            <a:ext cx="4143404" cy="5357850"/>
          </a:xfrm>
        </p:spPr>
      </p:pic>
      <p:pic>
        <p:nvPicPr>
          <p:cNvPr id="5" name="Рисунок 4" descr="Рисунок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85860"/>
            <a:ext cx="428628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Перистые облака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4" name="Содержимое 3" descr="Рисунок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8429684" cy="52864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Слоистые облака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5" name="Рисунок 4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8643998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Слоисто-кучевые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5" name="Рисунок 4" descr="Рисунок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8572560" cy="521497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185</Words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Тема урока: «Виды облаков и атмосферные осадки»</vt:lpstr>
      <vt:lpstr>???Отгадайте загадки???</vt:lpstr>
      <vt:lpstr>Слайд 3</vt:lpstr>
      <vt:lpstr>Облако-это туман, только образуется он не у поверхности Земли, а на какой-то высоте. </vt:lpstr>
      <vt:lpstr>Кучевые облака</vt:lpstr>
      <vt:lpstr>Кучево–дождевые и ливневые</vt:lpstr>
      <vt:lpstr>Перистые облака</vt:lpstr>
      <vt:lpstr>Слоистые облака</vt:lpstr>
      <vt:lpstr>Слоисто-кучевые</vt:lpstr>
      <vt:lpstr>Самое безоблачное место на Земле</vt:lpstr>
      <vt:lpstr>Осадки-вода в жидком или твердом виде, выпадающая из облаков или выделяющаяся из воздуха на охлажденных поверхностях. </vt:lpstr>
      <vt:lpstr>Дождь</vt:lpstr>
      <vt:lpstr>Град</vt:lpstr>
      <vt:lpstr>Снег</vt:lpstr>
      <vt:lpstr>Роса</vt:lpstr>
      <vt:lpstr>Иней</vt:lpstr>
      <vt:lpstr>Осадкомер</vt:lpstr>
      <vt:lpstr>Диаграмма годового количества осадков</vt:lpstr>
      <vt:lpstr>Заполните схему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«Водяной пар и виды облаков»</dc:title>
  <dc:creator>Катя</dc:creator>
  <cp:lastModifiedBy>evdokimova</cp:lastModifiedBy>
  <cp:revision>25</cp:revision>
  <dcterms:created xsi:type="dcterms:W3CDTF">2013-11-12T18:21:29Z</dcterms:created>
  <dcterms:modified xsi:type="dcterms:W3CDTF">2015-02-09T10:10:34Z</dcterms:modified>
</cp:coreProperties>
</file>