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CB7872-31A7-4F30-88C0-9432689A8BF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0889D2-DF72-431A-90C0-22D251ED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Многоликая теорема  Пифагора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Работу выполнили: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Асташенкова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Т.Д.  МБОУ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Ждановская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ООШ»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Осташковский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Бородич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И.С. МБОУ  СОШ №1 ЗАТО Озёрный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Буякова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Е.В.  МОУ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Подгородненская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ООШ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Торопецкого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Уварова Т.В. ГБОУ «ВСОШ г.Бежецка»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 протяжении многих лет людей интересовал вопрос о теореме Пифагора и о различных способах её доказательства. Причина такой популярности теоремы: это простота , красота и широкая значимость. В современных школьных учебниках рассматриваются традиционные доказательства теоремы Пифагора. </a:t>
            </a:r>
            <a:r>
              <a:rPr lang="ru-RU" dirty="0" smtClean="0"/>
              <a:t>В данном проекте мы стремимся показать существование других способов доказательства теоремы Пифагора, а так же её применение в практической деятельности и повседневной жизни.</a:t>
            </a:r>
            <a:endParaRPr lang="ru-RU" dirty="0" smtClean="0"/>
          </a:p>
          <a:p>
            <a:r>
              <a:rPr lang="ru-RU" dirty="0" smtClean="0"/>
              <a:t>Сроки проведения: 1 месяц</a:t>
            </a:r>
          </a:p>
          <a:p>
            <a:r>
              <a:rPr lang="ru-RU" dirty="0" smtClean="0"/>
              <a:t>Участники:  учителя  математики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ннотация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Неумение соотносить полученные теоретические знания с решением практических задач</a:t>
            </a:r>
          </a:p>
          <a:p>
            <a:r>
              <a:rPr lang="ru-RU" dirty="0" smtClean="0"/>
              <a:t>Резкое падение интереса к математике, ограниченность кругозора учащихся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роблема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ЦЕЛЬ:</a:t>
            </a:r>
          </a:p>
          <a:p>
            <a:pPr algn="just">
              <a:buNone/>
            </a:pPr>
            <a:r>
              <a:rPr lang="ru-RU" dirty="0" smtClean="0"/>
              <a:t>Показать значимость и актуальность теоремы Пифагора</a:t>
            </a:r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• Познакомиться с историей открытия теоремы</a:t>
            </a:r>
          </a:p>
          <a:p>
            <a:pPr>
              <a:buNone/>
            </a:pPr>
            <a:r>
              <a:rPr lang="ru-RU" dirty="0" smtClean="0"/>
              <a:t>• Рассмотреть классические и малоизвестные доказательства теоремы</a:t>
            </a:r>
            <a:br>
              <a:rPr lang="ru-RU" dirty="0" smtClean="0"/>
            </a:br>
            <a:r>
              <a:rPr lang="ru-RU" dirty="0" smtClean="0"/>
              <a:t>• Изучить области применения теоремы</a:t>
            </a:r>
          </a:p>
          <a:p>
            <a:r>
              <a:rPr lang="ru-RU" dirty="0" smtClean="0"/>
              <a:t>расширить спектр </a:t>
            </a:r>
            <a:r>
              <a:rPr lang="ru-RU" dirty="0" smtClean="0"/>
              <a:t>задач, посильных для учащихся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-развить познавательные интересы  </a:t>
            </a:r>
            <a:r>
              <a:rPr lang="ru-RU" dirty="0"/>
              <a:t>учащихся</a:t>
            </a:r>
            <a:r>
              <a:rPr lang="ru-RU" dirty="0" smtClean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Создать методическое пособие с целью его дальнейшего использования учителями и учениками</a:t>
            </a:r>
          </a:p>
          <a:p>
            <a:pPr>
              <a:lnSpc>
                <a:spcPct val="80000"/>
              </a:lnSpc>
              <a:defRPr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цели и задачи проекта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r>
              <a:rPr lang="ru-RU" dirty="0" smtClean="0"/>
              <a:t>Изучение литературы</a:t>
            </a:r>
          </a:p>
          <a:p>
            <a:r>
              <a:rPr lang="ru-RU" dirty="0" smtClean="0"/>
              <a:t>Анализ периодической печати</a:t>
            </a:r>
          </a:p>
          <a:p>
            <a:r>
              <a:rPr lang="ru-RU" dirty="0" smtClean="0"/>
              <a:t>Подборка геометрических задач на применение теоремы Пифагора</a:t>
            </a:r>
          </a:p>
          <a:p>
            <a:r>
              <a:rPr lang="ru-RU" dirty="0" smtClean="0"/>
              <a:t>Подборка задач по данной теме, применяемых в практической деятельности и повседневной жизни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реализации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Печатные источники информации</a:t>
            </a:r>
          </a:p>
          <a:p>
            <a:r>
              <a:rPr lang="ru-RU" dirty="0" smtClean="0"/>
              <a:t>Электронные источники информации</a:t>
            </a:r>
          </a:p>
          <a:p>
            <a:r>
              <a:rPr lang="ru-RU" dirty="0" smtClean="0"/>
              <a:t>Передовой опыт учителей математики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Инструментарий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Создание методического пособия для учителей математики и обучающихся 8-9 </a:t>
            </a:r>
            <a:r>
              <a:rPr lang="ru-RU" dirty="0" smtClean="0"/>
              <a:t>классов, в котором изложены материалы по</a:t>
            </a:r>
          </a:p>
          <a:p>
            <a:pPr>
              <a:buNone/>
            </a:pPr>
            <a:r>
              <a:rPr lang="ru-RU" dirty="0" smtClean="0"/>
              <a:t> истории </a:t>
            </a:r>
            <a:r>
              <a:rPr lang="ru-RU" dirty="0" smtClean="0"/>
              <a:t>открытия </a:t>
            </a:r>
            <a:r>
              <a:rPr lang="ru-RU" dirty="0" smtClean="0"/>
              <a:t>теоремы, рассмотрены </a:t>
            </a:r>
            <a:r>
              <a:rPr lang="ru-RU" dirty="0" smtClean="0"/>
              <a:t>классические и малоизвестные доказательства </a:t>
            </a:r>
            <a:r>
              <a:rPr lang="ru-RU" dirty="0" smtClean="0"/>
              <a:t>теорем и подобраны задачи </a:t>
            </a:r>
            <a:r>
              <a:rPr lang="ru-RU" dirty="0" smtClean="0"/>
              <a:t>по данной теме, </a:t>
            </a:r>
            <a:r>
              <a:rPr lang="ru-RU" dirty="0" smtClean="0"/>
              <a:t>применяемые </a:t>
            </a:r>
            <a:r>
              <a:rPr lang="ru-RU" dirty="0" smtClean="0"/>
              <a:t>в практической деятельности и повседневной жизни</a:t>
            </a:r>
          </a:p>
          <a:p>
            <a:pPr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209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Многоликая теорема  Пифагора</vt:lpstr>
      <vt:lpstr>Аннотация</vt:lpstr>
      <vt:lpstr>Проблема</vt:lpstr>
      <vt:lpstr>Основные цели и задачи проекта</vt:lpstr>
      <vt:lpstr>Механизмы реализации</vt:lpstr>
      <vt:lpstr>Инструментарий</vt:lpstr>
      <vt:lpstr>Ожидаемый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 пифагора</dc:title>
  <dc:creator>1</dc:creator>
  <cp:lastModifiedBy>1</cp:lastModifiedBy>
  <cp:revision>19</cp:revision>
  <dcterms:created xsi:type="dcterms:W3CDTF">2012-02-15T15:25:39Z</dcterms:created>
  <dcterms:modified xsi:type="dcterms:W3CDTF">2012-02-16T18:02:28Z</dcterms:modified>
</cp:coreProperties>
</file>